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58" r:id="rId8"/>
    <p:sldId id="261" r:id="rId9"/>
    <p:sldId id="264" r:id="rId10"/>
    <p:sldId id="265" r:id="rId11"/>
    <p:sldId id="262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DA2AE-4FBC-47CF-81D3-772E76E2E34D}" v="6" dt="2023-10-20T15:13:2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92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ontalvo Bravo" userId="6e338aa3-21c1-4f97-a822-a6a75d9be3ed" providerId="ADAL" clId="{054DA2AE-4FBC-47CF-81D3-772E76E2E34D}"/>
    <pc:docChg chg="undo custSel modSld">
      <pc:chgData name="Diego Montalvo Bravo" userId="6e338aa3-21c1-4f97-a822-a6a75d9be3ed" providerId="ADAL" clId="{054DA2AE-4FBC-47CF-81D3-772E76E2E34D}" dt="2023-10-20T15:13:41.092" v="28" actId="14100"/>
      <pc:docMkLst>
        <pc:docMk/>
      </pc:docMkLst>
      <pc:sldChg chg="addSp delSp modSp mod">
        <pc:chgData name="Diego Montalvo Bravo" userId="6e338aa3-21c1-4f97-a822-a6a75d9be3ed" providerId="ADAL" clId="{054DA2AE-4FBC-47CF-81D3-772E76E2E34D}" dt="2023-10-20T15:13:41.092" v="28" actId="14100"/>
        <pc:sldMkLst>
          <pc:docMk/>
          <pc:sldMk cId="318598835" sldId="264"/>
        </pc:sldMkLst>
        <pc:spChg chg="mod">
          <ac:chgData name="Diego Montalvo Bravo" userId="6e338aa3-21c1-4f97-a822-a6a75d9be3ed" providerId="ADAL" clId="{054DA2AE-4FBC-47CF-81D3-772E76E2E34D}" dt="2023-10-20T15:10:54.457" v="6" actId="1076"/>
          <ac:spMkLst>
            <pc:docMk/>
            <pc:sldMk cId="318598835" sldId="264"/>
            <ac:spMk id="3" creationId="{00000000-0000-0000-0000-000000000000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11" creationId="{155B08AF-B6D6-30A1-E706-63BE07A12AEC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12" creationId="{704B154A-6112-F097-BC76-452B5999FC2C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13" creationId="{88377644-3C85-FBC2-2223-3D14F3A7C18E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14" creationId="{AA3D3BAE-6AB5-5AC2-2954-A78A56C07155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36" creationId="{082FAC3E-F80A-9934-67AC-AFFB1261B0AC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37" creationId="{0731A31E-2383-98C2-B1EA-CB499F2666CE}"/>
          </ac:spMkLst>
        </pc:spChg>
        <pc:spChg chg="mod topLvl">
          <ac:chgData name="Diego Montalvo Bravo" userId="6e338aa3-21c1-4f97-a822-a6a75d9be3ed" providerId="ADAL" clId="{054DA2AE-4FBC-47CF-81D3-772E76E2E34D}" dt="2023-10-20T15:13:29.960" v="25" actId="164"/>
          <ac:spMkLst>
            <pc:docMk/>
            <pc:sldMk cId="318598835" sldId="264"/>
            <ac:spMk id="38" creationId="{F6E70481-1F72-43DA-BD31-E9A36D326107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40" creationId="{B7C3E599-F9AC-7459-A118-65335FE42886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42" creationId="{E8BD1727-A8FE-FF7A-F33C-93D7157E6126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43" creationId="{CA53CD49-2814-484E-35E8-E6D3BFDDE5B4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44" creationId="{2EA0E393-595C-288E-AF1D-43501E1B6243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45" creationId="{2D2FF813-22E7-F926-23B6-2B1D9428C7CC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47" creationId="{F6E9CC4C-CE41-492D-12C7-794B4D34FDFE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48" creationId="{3038D270-4583-1894-0C0C-624793F9FE5B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0" creationId="{CA9A2E7B-9AA9-CAB5-D745-457D7C485B2B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1" creationId="{FC227E58-B9B8-7A75-CDAD-41EE85E47B09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2" creationId="{E85C9445-428E-9BD2-565F-BB6E41CCBEF1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3" creationId="{35E1C641-4484-2351-EB69-7D09E1F7CF91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4" creationId="{724BE415-1108-90B0-BA8F-F25F1CBCE99A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6" creationId="{C590755F-078E-E806-7DB8-521221D72568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7" creationId="{EBC89DAE-1368-5E13-95EA-373672421EB1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8" creationId="{8A21C190-2CDB-86CD-A57D-C87FE5BA0886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59" creationId="{1E5152EF-3E54-475A-27FD-104A3D510F8E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0" creationId="{932ECC94-9968-8BC6-8918-A5767EDBEBFD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2" creationId="{D0FC7346-33E8-84DC-46A0-79A037AD75E8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3" creationId="{AAE96E50-1205-ECED-D742-B0BC20D94FB9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4" creationId="{B5096704-54EC-5392-1A77-C1218127421C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5" creationId="{9F97F8CE-D424-ECA5-CB6D-A7D4DAC5E968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6" creationId="{C223166B-62AC-55A6-D8B9-06E8AF90E92F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8" creationId="{9B09369E-23C1-13B4-A39F-248A59D558CE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69" creationId="{FED96AD1-1330-7B8E-703A-6C14E1DFD192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70" creationId="{5B388AD9-7A6F-73D4-75F5-AA6DF00DE74C}"/>
          </ac:spMkLst>
        </pc:spChg>
        <pc:spChg chg="mod">
          <ac:chgData name="Diego Montalvo Bravo" userId="6e338aa3-21c1-4f97-a822-a6a75d9be3ed" providerId="ADAL" clId="{054DA2AE-4FBC-47CF-81D3-772E76E2E34D}" dt="2023-10-20T15:12:33.468" v="16" actId="165"/>
          <ac:spMkLst>
            <pc:docMk/>
            <pc:sldMk cId="318598835" sldId="264"/>
            <ac:spMk id="71" creationId="{537E5C92-D055-BEB6-8D6A-5C4A54A55A4C}"/>
          </ac:spMkLst>
        </pc:spChg>
        <pc:grpChg chg="del mod">
          <ac:chgData name="Diego Montalvo Bravo" userId="6e338aa3-21c1-4f97-a822-a6a75d9be3ed" providerId="ADAL" clId="{054DA2AE-4FBC-47CF-81D3-772E76E2E34D}" dt="2023-10-20T15:11:04.937" v="8" actId="27803"/>
          <ac:grpSpMkLst>
            <pc:docMk/>
            <pc:sldMk cId="318598835" sldId="264"/>
            <ac:grpSpMk id="9" creationId="{A7FA28AD-9CF7-0EC5-B1FD-FC80F34408F6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10" creationId="{3555AF12-C1E6-7FAA-BE79-653D0DBFDD5C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15" creationId="{A7AA5EC0-2C91-C4A3-750E-00BB83953217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39" creationId="{700DE4FB-3371-7F8C-D99C-1FF3475858CA}"/>
          </ac:grpSpMkLst>
        </pc:grpChg>
        <pc:grpChg chg="mod">
          <ac:chgData name="Diego Montalvo Bravo" userId="6e338aa3-21c1-4f97-a822-a6a75d9be3ed" providerId="ADAL" clId="{054DA2AE-4FBC-47CF-81D3-772E76E2E34D}" dt="2023-10-20T15:12:33.468" v="16" actId="165"/>
          <ac:grpSpMkLst>
            <pc:docMk/>
            <pc:sldMk cId="318598835" sldId="264"/>
            <ac:grpSpMk id="41" creationId="{36166C78-7C3E-EAE8-AA70-48DDC5BF2B74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46" creationId="{5FB193A8-0B5F-7619-0A3B-0578086A5A5B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49" creationId="{ED860037-3916-0EA0-C5DE-A6F03747EA26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55" creationId="{0895A515-9BDE-87F1-AC0C-9C4843AB3D85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61" creationId="{BAA9F43E-A045-928B-B84F-75D8A40E7C8A}"/>
          </ac:grpSpMkLst>
        </pc:grpChg>
        <pc:grpChg chg="mod topLvl">
          <ac:chgData name="Diego Montalvo Bravo" userId="6e338aa3-21c1-4f97-a822-a6a75d9be3ed" providerId="ADAL" clId="{054DA2AE-4FBC-47CF-81D3-772E76E2E34D}" dt="2023-10-20T15:13:29.960" v="25" actId="164"/>
          <ac:grpSpMkLst>
            <pc:docMk/>
            <pc:sldMk cId="318598835" sldId="264"/>
            <ac:grpSpMk id="67" creationId="{CD46286D-C499-1714-785E-408540C1DFA1}"/>
          </ac:grpSpMkLst>
        </pc:grpChg>
        <pc:grpChg chg="add del mod">
          <ac:chgData name="Diego Montalvo Bravo" userId="6e338aa3-21c1-4f97-a822-a6a75d9be3ed" providerId="ADAL" clId="{054DA2AE-4FBC-47CF-81D3-772E76E2E34D}" dt="2023-10-20T15:12:33.468" v="16" actId="165"/>
          <ac:grpSpMkLst>
            <pc:docMk/>
            <pc:sldMk cId="318598835" sldId="264"/>
            <ac:grpSpMk id="72" creationId="{17D21048-1C8B-F1C8-596D-A90F723ED72A}"/>
          </ac:grpSpMkLst>
        </pc:grpChg>
        <pc:grpChg chg="add mod">
          <ac:chgData name="Diego Montalvo Bravo" userId="6e338aa3-21c1-4f97-a822-a6a75d9be3ed" providerId="ADAL" clId="{054DA2AE-4FBC-47CF-81D3-772E76E2E34D}" dt="2023-10-20T15:13:41.092" v="28" actId="14100"/>
          <ac:grpSpMkLst>
            <pc:docMk/>
            <pc:sldMk cId="318598835" sldId="264"/>
            <ac:grpSpMk id="73" creationId="{787CB34E-1F54-817C-F346-9C75A5E1489F}"/>
          </ac:grpSpMkLst>
        </pc:grpChg>
        <pc:picChg chg="add del mod">
          <ac:chgData name="Diego Montalvo Bravo" userId="6e338aa3-21c1-4f97-a822-a6a75d9be3ed" providerId="ADAL" clId="{054DA2AE-4FBC-47CF-81D3-772E76E2E34D}" dt="2023-10-20T15:09:00.592" v="2" actId="478"/>
          <ac:picMkLst>
            <pc:docMk/>
            <pc:sldMk cId="318598835" sldId="264"/>
            <ac:picMk id="6" creationId="{AD53DF81-05DE-1197-9B6E-09EDB7763DCF}"/>
          </ac:picMkLst>
        </pc:picChg>
        <pc:picChg chg="add del mod">
          <ac:chgData name="Diego Montalvo Bravo" userId="6e338aa3-21c1-4f97-a822-a6a75d9be3ed" providerId="ADAL" clId="{054DA2AE-4FBC-47CF-81D3-772E76E2E34D}" dt="2023-10-20T15:11:04.937" v="8" actId="27803"/>
          <ac:picMkLst>
            <pc:docMk/>
            <pc:sldMk cId="318598835" sldId="264"/>
            <ac:picMk id="8" creationId="{8992225E-70AA-794A-40E2-10B97DAD3A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19/10/2023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724400" y="2520089"/>
            <a:ext cx="6052457" cy="1555523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rgbClr val="009999"/>
                </a:solidFill>
              </a:rPr>
              <a:t>CNT Fijo – Débitos programados en línea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47" y="4396910"/>
            <a:ext cx="1365542" cy="9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 bwMode="auto">
          <a:xfrm>
            <a:off x="2041333" y="632777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VALIDACION DE AMBIENTES</a:t>
            </a:r>
          </a:p>
        </p:txBody>
      </p:sp>
      <p:sp>
        <p:nvSpPr>
          <p:cNvPr id="5" name="7 Rectángulo"/>
          <p:cNvSpPr/>
          <p:nvPr/>
        </p:nvSpPr>
        <p:spPr>
          <a:xfrm>
            <a:off x="7262521" y="1927141"/>
            <a:ext cx="38800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C" sz="1600" b="1" dirty="0">
                <a:solidFill>
                  <a:srgbClr val="00B050"/>
                </a:solidFill>
              </a:rPr>
              <a:t>DEFINITION</a:t>
            </a:r>
            <a:r>
              <a:rPr lang="es-EC" sz="1600" b="1" dirty="0">
                <a:solidFill>
                  <a:srgbClr val="FFC000"/>
                </a:solidFill>
              </a:rPr>
              <a:t> OF </a:t>
            </a:r>
            <a:r>
              <a:rPr lang="es-EC" sz="1600" b="1" dirty="0">
                <a:solidFill>
                  <a:srgbClr val="FF0000"/>
                </a:solidFill>
              </a:rPr>
              <a:t>DONE</a:t>
            </a:r>
            <a:endParaRPr lang="es-EC" sz="1600" b="1" dirty="0"/>
          </a:p>
          <a:p>
            <a:endParaRPr lang="es-EC" sz="1600" dirty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s-EC" sz="1600" dirty="0"/>
              <a:t>Certificación de pruebas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s-EC" sz="1600" dirty="0"/>
              <a:t>Datos de conectividad de producción 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s-EC" sz="1600" dirty="0"/>
          </a:p>
          <a:p>
            <a:pPr lvl="0">
              <a:lnSpc>
                <a:spcPct val="150000"/>
              </a:lnSpc>
            </a:pPr>
            <a:endParaRPr lang="es-EC" sz="1600" dirty="0"/>
          </a:p>
        </p:txBody>
      </p:sp>
      <p:pic>
        <p:nvPicPr>
          <p:cNvPr id="6" name="10 Imagen" descr="casi-en-la-meta-216357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8829" y="1315306"/>
            <a:ext cx="805612" cy="695586"/>
          </a:xfrm>
          <a:prstGeom prst="rect">
            <a:avLst/>
          </a:prstGeom>
        </p:spPr>
      </p:pic>
      <p:sp>
        <p:nvSpPr>
          <p:cNvPr id="7" name="7 Rectángulo"/>
          <p:cNvSpPr/>
          <p:nvPr/>
        </p:nvSpPr>
        <p:spPr>
          <a:xfrm>
            <a:off x="2041333" y="1947639"/>
            <a:ext cx="5567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C" sz="1600" b="1" dirty="0">
                <a:solidFill>
                  <a:srgbClr val="00B050"/>
                </a:solidFill>
              </a:rPr>
              <a:t>DEFINITION</a:t>
            </a:r>
            <a:r>
              <a:rPr lang="es-EC" sz="1600" b="1" dirty="0">
                <a:solidFill>
                  <a:srgbClr val="FFC000"/>
                </a:solidFill>
              </a:rPr>
              <a:t> OF </a:t>
            </a:r>
            <a:r>
              <a:rPr lang="es-EC" sz="1600" b="1" dirty="0">
                <a:solidFill>
                  <a:srgbClr val="FF0000"/>
                </a:solidFill>
              </a:rPr>
              <a:t>READY :</a:t>
            </a:r>
          </a:p>
          <a:p>
            <a:pPr marL="342900" indent="-342900"/>
            <a:endParaRPr lang="es-EC" sz="1600" b="1" dirty="0"/>
          </a:p>
          <a:p>
            <a:pPr marL="342900" indent="-342900">
              <a:buAutoNum type="arabicPeriod"/>
            </a:pPr>
            <a:r>
              <a:rPr lang="es-EC" sz="1600" dirty="0"/>
              <a:t>Reglas de firewall</a:t>
            </a:r>
          </a:p>
          <a:p>
            <a:pPr marL="342900" indent="-342900">
              <a:buAutoNum type="arabicPeriod"/>
            </a:pPr>
            <a:r>
              <a:rPr lang="es-MX" sz="1600" dirty="0"/>
              <a:t>Documentación técnica y funcional </a:t>
            </a:r>
            <a:r>
              <a:rPr lang="es-EC" sz="1600" dirty="0"/>
              <a:t>actualizada</a:t>
            </a:r>
          </a:p>
          <a:p>
            <a:pPr marL="342900" indent="-342900">
              <a:buAutoNum type="arabicPeriod"/>
            </a:pPr>
            <a:r>
              <a:rPr lang="es-MX" sz="1600" dirty="0"/>
              <a:t>Cronograma de trabajo</a:t>
            </a:r>
          </a:p>
          <a:p>
            <a:pPr marL="342900" indent="-342900">
              <a:buAutoNum type="arabicPeriod"/>
            </a:pPr>
            <a:r>
              <a:rPr lang="es-MX" sz="1600" dirty="0"/>
              <a:t>Contactos de la empresa pública</a:t>
            </a:r>
          </a:p>
          <a:p>
            <a:pPr marL="342900" indent="-342900">
              <a:buAutoNum type="arabicPeriod"/>
            </a:pPr>
            <a:r>
              <a:rPr lang="es-MX" sz="1600" dirty="0"/>
              <a:t>Ambiente y datos de pruebas</a:t>
            </a:r>
          </a:p>
        </p:txBody>
      </p:sp>
      <p:pic>
        <p:nvPicPr>
          <p:cNvPr id="8" name="9 Imagen" descr="descarga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5221" y="1346791"/>
            <a:ext cx="368464" cy="6008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 bwMode="auto">
          <a:xfrm>
            <a:off x="2171963" y="214765"/>
            <a:ext cx="8229600" cy="634082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MX" sz="3200" b="1" dirty="0">
                <a:solidFill>
                  <a:schemeClr val="bg1"/>
                </a:solidFill>
              </a:rPr>
              <a:t>Reglas de Oro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6" name="8 Rectángulo"/>
          <p:cNvSpPr/>
          <p:nvPr/>
        </p:nvSpPr>
        <p:spPr>
          <a:xfrm>
            <a:off x="2563849" y="1687192"/>
            <a:ext cx="84220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C" sz="2000" dirty="0"/>
              <a:t>Grupo unido con visión compartida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/>
              <a:t>Trabajamos empoderados y con excelencia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/>
              <a:t>Enfócate en las necesidades y expectativas de tus clientes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/>
              <a:t>Decisiones razonadas y basadas en información confiable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/>
              <a:t>El que se opone propone</a:t>
            </a:r>
            <a:endParaRPr lang="es-EC" sz="2000" dirty="0"/>
          </a:p>
        </p:txBody>
      </p:sp>
      <p:sp>
        <p:nvSpPr>
          <p:cNvPr id="8" name="12 Rectángulo"/>
          <p:cNvSpPr/>
          <p:nvPr/>
        </p:nvSpPr>
        <p:spPr>
          <a:xfrm>
            <a:off x="4729969" y="4918391"/>
            <a:ext cx="3693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/>
              <a:t>¡Tu opinión es realmente importante!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7" y="50620"/>
            <a:ext cx="1464138" cy="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 bwMode="auto">
          <a:xfrm>
            <a:off x="2171963" y="214765"/>
            <a:ext cx="8229600" cy="490629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¿POR QUE ESTOY ACÁ?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6" name="8 Rectángulo"/>
          <p:cNvSpPr/>
          <p:nvPr/>
        </p:nvSpPr>
        <p:spPr>
          <a:xfrm>
            <a:off x="2171963" y="1216929"/>
            <a:ext cx="3888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/>
              <a:t>Conocer el objetivo principal del proyecto </a:t>
            </a:r>
            <a:r>
              <a:rPr lang="es-EC" sz="2000" b="1" dirty="0"/>
              <a:t>CNT – Débitos programados en línea </a:t>
            </a:r>
            <a:r>
              <a:rPr lang="es-EC" sz="2000" dirty="0"/>
              <a:t>manteniendo siempre la visión de la experiencia del cliente.</a:t>
            </a:r>
          </a:p>
        </p:txBody>
      </p:sp>
      <p:sp>
        <p:nvSpPr>
          <p:cNvPr id="7" name="10 Rectángulo"/>
          <p:cNvSpPr/>
          <p:nvPr/>
        </p:nvSpPr>
        <p:spPr>
          <a:xfrm>
            <a:off x="6152010" y="3625211"/>
            <a:ext cx="42495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/>
              <a:t>Afiliaciones y desafiliaciones del servicio de débito automático desde la empresa pública CNT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/>
              <a:t>Proceso de débitos automáticos realizados por BB</a:t>
            </a:r>
            <a:endParaRPr lang="es-EC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r="11537"/>
          <a:stretch/>
        </p:blipFill>
        <p:spPr>
          <a:xfrm>
            <a:off x="7439940" y="1102233"/>
            <a:ext cx="2525622" cy="19625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25" y="3064780"/>
            <a:ext cx="2880946" cy="19694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7" y="50620"/>
            <a:ext cx="1464138" cy="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7" y="139362"/>
            <a:ext cx="1464138" cy="328289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98614" y="2183707"/>
            <a:ext cx="7035496" cy="2910807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b="1" dirty="0">
                <a:solidFill>
                  <a:srgbClr val="006666"/>
                </a:solidFill>
              </a:rPr>
              <a:t>Para</a:t>
            </a:r>
            <a:r>
              <a:rPr lang="es-EC" dirty="0">
                <a:solidFill>
                  <a:srgbClr val="006666"/>
                </a:solidFill>
              </a:rPr>
              <a:t> clientes CNT - fijos</a:t>
            </a:r>
          </a:p>
          <a:p>
            <a:pPr algn="just"/>
            <a:r>
              <a:rPr lang="es-EC" b="1" dirty="0">
                <a:solidFill>
                  <a:srgbClr val="006666"/>
                </a:solidFill>
              </a:rPr>
              <a:t>Quienes necesitan </a:t>
            </a:r>
            <a:r>
              <a:rPr lang="es-EC" dirty="0">
                <a:solidFill>
                  <a:srgbClr val="006666"/>
                </a:solidFill>
              </a:rPr>
              <a:t>agilidad en la matriculación y eliminación del servicio de telefonía fija para el proceso de débitos automáticos desde BB</a:t>
            </a:r>
          </a:p>
          <a:p>
            <a:pPr algn="just"/>
            <a:r>
              <a:rPr lang="es-EC" b="1" dirty="0">
                <a:solidFill>
                  <a:srgbClr val="006666"/>
                </a:solidFill>
              </a:rPr>
              <a:t>Con la finalidad </a:t>
            </a:r>
            <a:r>
              <a:rPr lang="es-EC" dirty="0">
                <a:solidFill>
                  <a:srgbClr val="006666"/>
                </a:solidFill>
              </a:rPr>
              <a:t>de contar con información en línea con la empresa recaudadora</a:t>
            </a:r>
          </a:p>
        </p:txBody>
      </p:sp>
      <p:sp>
        <p:nvSpPr>
          <p:cNvPr id="8" name="3 Título"/>
          <p:cNvSpPr txBox="1">
            <a:spLocks/>
          </p:cNvSpPr>
          <p:nvPr/>
        </p:nvSpPr>
        <p:spPr bwMode="auto">
          <a:xfrm>
            <a:off x="1286056" y="467651"/>
            <a:ext cx="10039990" cy="420572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ELEVATOR PITCH</a:t>
            </a:r>
            <a:endParaRPr lang="es-EC" sz="32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81" y="1635419"/>
            <a:ext cx="2950905" cy="34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1922" y="3459078"/>
            <a:ext cx="4956922" cy="230164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>
                <a:solidFill>
                  <a:srgbClr val="006666"/>
                </a:solidFill>
              </a:rPr>
              <a:t>Agilidad en la afiliación/desafiliación del servicio de telefonía fija con débito automático sin depender del Banco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>
                <a:solidFill>
                  <a:srgbClr val="006666"/>
                </a:solidFill>
              </a:rPr>
              <a:t>Validación de las cuentas al momento de registrar el servicio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>
                <a:solidFill>
                  <a:srgbClr val="006666"/>
                </a:solidFill>
              </a:rPr>
              <a:t>Servicio de recaudación en línea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>
              <a:solidFill>
                <a:srgbClr val="0066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C" sz="2000" dirty="0">
              <a:solidFill>
                <a:srgbClr val="006666"/>
              </a:solidFill>
            </a:endParaRPr>
          </a:p>
        </p:txBody>
      </p:sp>
      <p:pic>
        <p:nvPicPr>
          <p:cNvPr id="4" name="Picture 4" descr="Accesibilid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48" y="1820708"/>
            <a:ext cx="1380551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ank Cartoon png download - 625*625 - Free Transparent Money png Download.  - CleanPNG / Kiss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06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03" y="1820708"/>
            <a:ext cx="1941399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6545885" y="3459078"/>
            <a:ext cx="5433853" cy="2158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>
                <a:solidFill>
                  <a:srgbClr val="006666"/>
                </a:solidFill>
              </a:rPr>
              <a:t>Mejorar la experiencia del cliente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>
                <a:solidFill>
                  <a:srgbClr val="006666"/>
                </a:solidFill>
              </a:rPr>
              <a:t>Oportunidad para generar captaciones brindando el servicio en línea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>
              <a:solidFill>
                <a:srgbClr val="006666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922" y="675844"/>
            <a:ext cx="5227604" cy="1325563"/>
          </a:xfrm>
        </p:spPr>
        <p:txBody>
          <a:bodyPr>
            <a:normAutofit/>
          </a:bodyPr>
          <a:lstStyle/>
          <a:p>
            <a:r>
              <a:rPr lang="es-EC" sz="2800" dirty="0">
                <a:solidFill>
                  <a:srgbClr val="FFC000"/>
                </a:solidFill>
                <a:latin typeface="Arial Black" panose="020B0A04020102020204" pitchFamily="34" charset="0"/>
              </a:rPr>
              <a:t>Beneficios para el cliente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149999" y="675844"/>
            <a:ext cx="5227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800" dirty="0">
                <a:solidFill>
                  <a:srgbClr val="FFC000"/>
                </a:solidFill>
                <a:latin typeface="Arial Black" panose="020B0A04020102020204" pitchFamily="34" charset="0"/>
              </a:rPr>
              <a:t>Beneficios para BB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6256476" y="467651"/>
            <a:ext cx="92459" cy="5467216"/>
          </a:xfrm>
          <a:prstGeom prst="line">
            <a:avLst/>
          </a:prstGeom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5 CuadroTexto"/>
          <p:cNvSpPr txBox="1"/>
          <p:nvPr/>
        </p:nvSpPr>
        <p:spPr>
          <a:xfrm>
            <a:off x="1976019" y="6012267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sp>
        <p:nvSpPr>
          <p:cNvPr id="4" name="3 Título"/>
          <p:cNvSpPr txBox="1">
            <a:spLocks/>
          </p:cNvSpPr>
          <p:nvPr/>
        </p:nvSpPr>
        <p:spPr bwMode="auto">
          <a:xfrm>
            <a:off x="1976019" y="467651"/>
            <a:ext cx="8229600" cy="634082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LA COMUNIDAD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077962" y="1484784"/>
            <a:ext cx="3994884" cy="43673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/>
          <p:cNvSpPr/>
          <p:nvPr/>
        </p:nvSpPr>
        <p:spPr>
          <a:xfrm>
            <a:off x="4585774" y="1984920"/>
            <a:ext cx="2925762" cy="3237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/>
          <p:cNvSpPr/>
          <p:nvPr/>
        </p:nvSpPr>
        <p:spPr>
          <a:xfrm>
            <a:off x="5101523" y="2501098"/>
            <a:ext cx="1913543" cy="20838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/>
          <p:cNvSpPr/>
          <p:nvPr/>
        </p:nvSpPr>
        <p:spPr>
          <a:xfrm>
            <a:off x="5582289" y="2965230"/>
            <a:ext cx="927693" cy="100337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Rectángulo 19"/>
          <p:cNvSpPr/>
          <p:nvPr/>
        </p:nvSpPr>
        <p:spPr>
          <a:xfrm>
            <a:off x="7198111" y="2636431"/>
            <a:ext cx="951925" cy="47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Operadores Producción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526628" y="1942811"/>
            <a:ext cx="993278" cy="378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Prevención fraudes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958073" y="2331127"/>
            <a:ext cx="1112669" cy="3915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Conciliaciones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739331" y="3361674"/>
            <a:ext cx="783897" cy="384898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Procesos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124840" y="2588127"/>
            <a:ext cx="993278" cy="378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24 Online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6399228" y="3166166"/>
            <a:ext cx="951929" cy="384269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Seguridad Informática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777490" y="3253188"/>
            <a:ext cx="537289" cy="331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CNT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195034" y="4030140"/>
            <a:ext cx="1363865" cy="304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Estructuras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89039" y="4304631"/>
            <a:ext cx="1050766" cy="310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Productos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4214945" y="3047198"/>
            <a:ext cx="1267285" cy="325659"/>
          </a:xfrm>
          <a:prstGeom prst="rect">
            <a:avLst/>
          </a:prstGeom>
          <a:solidFill>
            <a:srgbClr val="76C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Arquitectura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333417" y="3711425"/>
            <a:ext cx="2160357" cy="252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Recaudaciones Operaciones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641689" y="3591997"/>
            <a:ext cx="1528516" cy="332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Riesgo Operativo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122979" y="2722221"/>
            <a:ext cx="1832713" cy="2805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Comercial Sector Publico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414422" y="4861471"/>
            <a:ext cx="951925" cy="47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Reclamos 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724959" y="4562521"/>
            <a:ext cx="1050766" cy="310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Contabilidad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639795" y="2140632"/>
            <a:ext cx="1050766" cy="310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err="1">
                <a:solidFill>
                  <a:sysClr val="windowText" lastClr="000000"/>
                </a:solidFill>
              </a:rPr>
              <a:t>Cv</a:t>
            </a:r>
            <a:r>
              <a:rPr lang="es-EC" sz="1200" dirty="0">
                <a:solidFill>
                  <a:sysClr val="windowText" lastClr="000000"/>
                </a:solidFill>
              </a:rPr>
              <a:t> Sat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87CB34E-1F54-817C-F346-9C75A5E1489F}"/>
              </a:ext>
            </a:extLst>
          </p:cNvPr>
          <p:cNvGrpSpPr/>
          <p:nvPr/>
        </p:nvGrpSpPr>
        <p:grpSpPr>
          <a:xfrm>
            <a:off x="9438994" y="2693764"/>
            <a:ext cx="1404266" cy="1771556"/>
            <a:chOff x="9438994" y="2693764"/>
            <a:chExt cx="1260643" cy="1900616"/>
          </a:xfrm>
        </p:grpSpPr>
        <p:grpSp>
          <p:nvGrpSpPr>
            <p:cNvPr id="10" name="Gráfico 7" descr="Globos con regalos">
              <a:extLst>
                <a:ext uri="{FF2B5EF4-FFF2-40B4-BE49-F238E27FC236}">
                  <a16:creationId xmlns:a16="http://schemas.microsoft.com/office/drawing/2014/main" id="{3555AF12-C1E6-7FAA-BE79-653D0DBFDD5C}"/>
                </a:ext>
              </a:extLst>
            </p:cNvPr>
            <p:cNvGrpSpPr/>
            <p:nvPr/>
          </p:nvGrpSpPr>
          <p:grpSpPr>
            <a:xfrm>
              <a:off x="10112869" y="3800464"/>
              <a:ext cx="586768" cy="764773"/>
              <a:chOff x="10112869" y="3800464"/>
              <a:chExt cx="586768" cy="764773"/>
            </a:xfrm>
          </p:grpSpPr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155B08AF-B6D6-30A1-E706-63BE07A12AEC}"/>
                  </a:ext>
                </a:extLst>
              </p:cNvPr>
              <p:cNvSpPr/>
              <p:nvPr/>
            </p:nvSpPr>
            <p:spPr>
              <a:xfrm>
                <a:off x="10112869" y="3988737"/>
                <a:ext cx="586768" cy="576470"/>
              </a:xfrm>
              <a:custGeom>
                <a:avLst/>
                <a:gdLst>
                  <a:gd name="connsiteX0" fmla="*/ 586768 w 586768"/>
                  <a:gd name="connsiteY0" fmla="*/ 0 h 576470"/>
                  <a:gd name="connsiteX1" fmla="*/ 855 w 586768"/>
                  <a:gd name="connsiteY1" fmla="*/ 0 h 576470"/>
                  <a:gd name="connsiteX2" fmla="*/ 0 w 586768"/>
                  <a:gd name="connsiteY2" fmla="*/ 576471 h 576470"/>
                  <a:gd name="connsiteX3" fmla="*/ 585911 w 586768"/>
                  <a:gd name="connsiteY3" fmla="*/ 576471 h 57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768" h="576470">
                    <a:moveTo>
                      <a:pt x="586768" y="0"/>
                    </a:moveTo>
                    <a:lnTo>
                      <a:pt x="855" y="0"/>
                    </a:lnTo>
                    <a:lnTo>
                      <a:pt x="0" y="576471"/>
                    </a:lnTo>
                    <a:lnTo>
                      <a:pt x="585911" y="576471"/>
                    </a:lnTo>
                    <a:close/>
                  </a:path>
                </a:pathLst>
              </a:custGeom>
              <a:solidFill>
                <a:srgbClr val="009999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704B154A-6112-F097-BC76-452B5999FC2C}"/>
                  </a:ext>
                </a:extLst>
              </p:cNvPr>
              <p:cNvSpPr/>
              <p:nvPr/>
            </p:nvSpPr>
            <p:spPr>
              <a:xfrm>
                <a:off x="10327442" y="4055177"/>
                <a:ext cx="204003" cy="204003"/>
              </a:xfrm>
              <a:custGeom>
                <a:avLst/>
                <a:gdLst>
                  <a:gd name="connsiteX0" fmla="*/ 0 w 204003"/>
                  <a:gd name="connsiteY0" fmla="*/ 80144 h 204003"/>
                  <a:gd name="connsiteX1" fmla="*/ 123859 w 204003"/>
                  <a:gd name="connsiteY1" fmla="*/ 204004 h 204003"/>
                  <a:gd name="connsiteX2" fmla="*/ 204004 w 204003"/>
                  <a:gd name="connsiteY2" fmla="*/ 123859 h 204003"/>
                  <a:gd name="connsiteX3" fmla="*/ 80144 w 204003"/>
                  <a:gd name="connsiteY3" fmla="*/ 0 h 204003"/>
                  <a:gd name="connsiteX4" fmla="*/ 119 w 204003"/>
                  <a:gd name="connsiteY4" fmla="*/ 117 h 20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03" h="204003">
                    <a:moveTo>
                      <a:pt x="0" y="80144"/>
                    </a:moveTo>
                    <a:lnTo>
                      <a:pt x="123859" y="204004"/>
                    </a:lnTo>
                    <a:lnTo>
                      <a:pt x="204004" y="123859"/>
                    </a:lnTo>
                    <a:lnTo>
                      <a:pt x="80144" y="0"/>
                    </a:lnTo>
                    <a:lnTo>
                      <a:pt x="119" y="117"/>
                    </a:ln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88377644-3C85-FBC2-2223-3D14F3A7C18E}"/>
                  </a:ext>
                </a:extLst>
              </p:cNvPr>
              <p:cNvSpPr/>
              <p:nvPr/>
            </p:nvSpPr>
            <p:spPr>
              <a:xfrm>
                <a:off x="10113724" y="3993019"/>
                <a:ext cx="585913" cy="572218"/>
              </a:xfrm>
              <a:custGeom>
                <a:avLst/>
                <a:gdLst>
                  <a:gd name="connsiteX0" fmla="*/ 585913 w 585913"/>
                  <a:gd name="connsiteY0" fmla="*/ 132588 h 572218"/>
                  <a:gd name="connsiteX1" fmla="*/ 302848 w 585913"/>
                  <a:gd name="connsiteY1" fmla="*/ 132588 h 572218"/>
                  <a:gd name="connsiteX2" fmla="*/ 302848 w 585913"/>
                  <a:gd name="connsiteY2" fmla="*/ 0 h 572218"/>
                  <a:gd name="connsiteX3" fmla="*/ 283419 w 585913"/>
                  <a:gd name="connsiteY3" fmla="*/ 0 h 572218"/>
                  <a:gd name="connsiteX4" fmla="*/ 283419 w 585913"/>
                  <a:gd name="connsiteY4" fmla="*/ 132588 h 572218"/>
                  <a:gd name="connsiteX5" fmla="*/ 0 w 585913"/>
                  <a:gd name="connsiteY5" fmla="*/ 132588 h 572218"/>
                  <a:gd name="connsiteX6" fmla="*/ 0 w 585913"/>
                  <a:gd name="connsiteY6" fmla="*/ 152017 h 572218"/>
                  <a:gd name="connsiteX7" fmla="*/ 283419 w 585913"/>
                  <a:gd name="connsiteY7" fmla="*/ 152017 h 572218"/>
                  <a:gd name="connsiteX8" fmla="*/ 283419 w 585913"/>
                  <a:gd name="connsiteY8" fmla="*/ 572218 h 572218"/>
                  <a:gd name="connsiteX9" fmla="*/ 302848 w 585913"/>
                  <a:gd name="connsiteY9" fmla="*/ 572218 h 572218"/>
                  <a:gd name="connsiteX10" fmla="*/ 302848 w 585913"/>
                  <a:gd name="connsiteY10" fmla="*/ 152017 h 572218"/>
                  <a:gd name="connsiteX11" fmla="*/ 585913 w 585913"/>
                  <a:gd name="connsiteY11" fmla="*/ 152017 h 572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5913" h="572218">
                    <a:moveTo>
                      <a:pt x="585913" y="132588"/>
                    </a:moveTo>
                    <a:lnTo>
                      <a:pt x="302848" y="132588"/>
                    </a:lnTo>
                    <a:lnTo>
                      <a:pt x="302848" y="0"/>
                    </a:lnTo>
                    <a:lnTo>
                      <a:pt x="283419" y="0"/>
                    </a:lnTo>
                    <a:lnTo>
                      <a:pt x="283419" y="132588"/>
                    </a:lnTo>
                    <a:lnTo>
                      <a:pt x="0" y="132588"/>
                    </a:lnTo>
                    <a:lnTo>
                      <a:pt x="0" y="152017"/>
                    </a:lnTo>
                    <a:lnTo>
                      <a:pt x="283419" y="152017"/>
                    </a:lnTo>
                    <a:lnTo>
                      <a:pt x="283419" y="572218"/>
                    </a:lnTo>
                    <a:lnTo>
                      <a:pt x="302848" y="572218"/>
                    </a:lnTo>
                    <a:lnTo>
                      <a:pt x="302848" y="152017"/>
                    </a:lnTo>
                    <a:lnTo>
                      <a:pt x="585913" y="152017"/>
                    </a:lnTo>
                    <a:close/>
                  </a:path>
                </a:pathLst>
              </a:custGeom>
              <a:solidFill>
                <a:srgbClr val="D1D1D1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AA3D3BAE-6AB5-5AC2-2954-A78A56C07155}"/>
                  </a:ext>
                </a:extLst>
              </p:cNvPr>
              <p:cNvSpPr/>
              <p:nvPr/>
            </p:nvSpPr>
            <p:spPr>
              <a:xfrm>
                <a:off x="10225255" y="3800464"/>
                <a:ext cx="362852" cy="200059"/>
              </a:xfrm>
              <a:custGeom>
                <a:avLst/>
                <a:gdLst>
                  <a:gd name="connsiteX0" fmla="*/ 361731 w 362852"/>
                  <a:gd name="connsiteY0" fmla="*/ 130703 h 200059"/>
                  <a:gd name="connsiteX1" fmla="*/ 283183 w 362852"/>
                  <a:gd name="connsiteY1" fmla="*/ 115296 h 200059"/>
                  <a:gd name="connsiteX2" fmla="*/ 302090 w 362852"/>
                  <a:gd name="connsiteY2" fmla="*/ 73400 h 200059"/>
                  <a:gd name="connsiteX3" fmla="*/ 292705 w 362852"/>
                  <a:gd name="connsiteY3" fmla="*/ 36024 h 200059"/>
                  <a:gd name="connsiteX4" fmla="*/ 254258 w 362852"/>
                  <a:gd name="connsiteY4" fmla="*/ 38646 h 200059"/>
                  <a:gd name="connsiteX5" fmla="*/ 220128 w 362852"/>
                  <a:gd name="connsiteY5" fmla="*/ 69745 h 200059"/>
                  <a:gd name="connsiteX6" fmla="*/ 181210 w 362852"/>
                  <a:gd name="connsiteY6" fmla="*/ 0 h 200059"/>
                  <a:gd name="connsiteX7" fmla="*/ 142286 w 362852"/>
                  <a:gd name="connsiteY7" fmla="*/ 69905 h 200059"/>
                  <a:gd name="connsiteX8" fmla="*/ 69836 w 362852"/>
                  <a:gd name="connsiteY8" fmla="*/ 36393 h 200059"/>
                  <a:gd name="connsiteX9" fmla="*/ 79495 w 362852"/>
                  <a:gd name="connsiteY9" fmla="*/ 115842 h 200059"/>
                  <a:gd name="connsiteX10" fmla="*/ 1121 w 362852"/>
                  <a:gd name="connsiteY10" fmla="*/ 131301 h 200059"/>
                  <a:gd name="connsiteX11" fmla="*/ 60012 w 362852"/>
                  <a:gd name="connsiteY11" fmla="*/ 191443 h 200059"/>
                  <a:gd name="connsiteX12" fmla="*/ 151588 w 362852"/>
                  <a:gd name="connsiteY12" fmla="*/ 200060 h 200059"/>
                  <a:gd name="connsiteX13" fmla="*/ 211266 w 362852"/>
                  <a:gd name="connsiteY13" fmla="*/ 199465 h 200059"/>
                  <a:gd name="connsiteX14" fmla="*/ 302842 w 362852"/>
                  <a:gd name="connsiteY14" fmla="*/ 190848 h 200059"/>
                  <a:gd name="connsiteX15" fmla="*/ 361731 w 362852"/>
                  <a:gd name="connsiteY15" fmla="*/ 130703 h 200059"/>
                  <a:gd name="connsiteX16" fmla="*/ 233029 w 362852"/>
                  <a:gd name="connsiteY16" fmla="*/ 84868 h 200059"/>
                  <a:gd name="connsiteX17" fmla="*/ 263887 w 362852"/>
                  <a:gd name="connsiteY17" fmla="*/ 55523 h 200059"/>
                  <a:gd name="connsiteX18" fmla="*/ 277641 w 362852"/>
                  <a:gd name="connsiteY18" fmla="*/ 50831 h 200059"/>
                  <a:gd name="connsiteX19" fmla="*/ 281286 w 362852"/>
                  <a:gd name="connsiteY19" fmla="*/ 51744 h 200059"/>
                  <a:gd name="connsiteX20" fmla="*/ 283066 w 362852"/>
                  <a:gd name="connsiteY20" fmla="*/ 69458 h 200059"/>
                  <a:gd name="connsiteX21" fmla="*/ 264694 w 362852"/>
                  <a:gd name="connsiteY21" fmla="*/ 107872 h 200059"/>
                  <a:gd name="connsiteX22" fmla="*/ 264694 w 362852"/>
                  <a:gd name="connsiteY22" fmla="*/ 107874 h 200059"/>
                  <a:gd name="connsiteX23" fmla="*/ 221501 w 362852"/>
                  <a:gd name="connsiteY23" fmla="*/ 148155 h 200059"/>
                  <a:gd name="connsiteX24" fmla="*/ 200673 w 362852"/>
                  <a:gd name="connsiteY24" fmla="*/ 162732 h 200059"/>
                  <a:gd name="connsiteX25" fmla="*/ 200636 w 362852"/>
                  <a:gd name="connsiteY25" fmla="*/ 162705 h 200059"/>
                  <a:gd name="connsiteX26" fmla="*/ 208000 w 362852"/>
                  <a:gd name="connsiteY26" fmla="*/ 138562 h 200059"/>
                  <a:gd name="connsiteX27" fmla="*/ 233029 w 362852"/>
                  <a:gd name="connsiteY27" fmla="*/ 84868 h 200059"/>
                  <a:gd name="connsiteX28" fmla="*/ 181210 w 362852"/>
                  <a:gd name="connsiteY28" fmla="*/ 19431 h 200059"/>
                  <a:gd name="connsiteX29" fmla="*/ 200782 w 362852"/>
                  <a:gd name="connsiteY29" fmla="*/ 74595 h 200059"/>
                  <a:gd name="connsiteX30" fmla="*/ 189516 w 362852"/>
                  <a:gd name="connsiteY30" fmla="*/ 132568 h 200059"/>
                  <a:gd name="connsiteX31" fmla="*/ 181232 w 362852"/>
                  <a:gd name="connsiteY31" fmla="*/ 156604 h 200059"/>
                  <a:gd name="connsiteX32" fmla="*/ 181188 w 362852"/>
                  <a:gd name="connsiteY32" fmla="*/ 156604 h 200059"/>
                  <a:gd name="connsiteX33" fmla="*/ 172948 w 362852"/>
                  <a:gd name="connsiteY33" fmla="*/ 132724 h 200059"/>
                  <a:gd name="connsiteX34" fmla="*/ 161640 w 362852"/>
                  <a:gd name="connsiteY34" fmla="*/ 74595 h 200059"/>
                  <a:gd name="connsiteX35" fmla="*/ 181210 w 362852"/>
                  <a:gd name="connsiteY35" fmla="*/ 19431 h 200059"/>
                  <a:gd name="connsiteX36" fmla="*/ 81255 w 362852"/>
                  <a:gd name="connsiteY36" fmla="*/ 52113 h 200059"/>
                  <a:gd name="connsiteX37" fmla="*/ 84835 w 362852"/>
                  <a:gd name="connsiteY37" fmla="*/ 51198 h 200059"/>
                  <a:gd name="connsiteX38" fmla="*/ 129512 w 362852"/>
                  <a:gd name="connsiteY38" fmla="*/ 85237 h 200059"/>
                  <a:gd name="connsiteX39" fmla="*/ 129512 w 362852"/>
                  <a:gd name="connsiteY39" fmla="*/ 85239 h 200059"/>
                  <a:gd name="connsiteX40" fmla="*/ 154471 w 362852"/>
                  <a:gd name="connsiteY40" fmla="*/ 138752 h 200059"/>
                  <a:gd name="connsiteX41" fmla="*/ 161900 w 362852"/>
                  <a:gd name="connsiteY41" fmla="*/ 163077 h 200059"/>
                  <a:gd name="connsiteX42" fmla="*/ 161864 w 362852"/>
                  <a:gd name="connsiteY42" fmla="*/ 163103 h 200059"/>
                  <a:gd name="connsiteX43" fmla="*/ 141135 w 362852"/>
                  <a:gd name="connsiteY43" fmla="*/ 148609 h 200059"/>
                  <a:gd name="connsiteX44" fmla="*/ 97845 w 362852"/>
                  <a:gd name="connsiteY44" fmla="*/ 108248 h 200059"/>
                  <a:gd name="connsiteX45" fmla="*/ 81255 w 362852"/>
                  <a:gd name="connsiteY45" fmla="*/ 52113 h 200059"/>
                  <a:gd name="connsiteX46" fmla="*/ 66016 w 362852"/>
                  <a:gd name="connsiteY46" fmla="*/ 172964 h 200059"/>
                  <a:gd name="connsiteX47" fmla="*/ 19598 w 362852"/>
                  <a:gd name="connsiteY47" fmla="*/ 137304 h 200059"/>
                  <a:gd name="connsiteX48" fmla="*/ 43624 w 362852"/>
                  <a:gd name="connsiteY48" fmla="*/ 129705 h 200059"/>
                  <a:gd name="connsiteX49" fmla="*/ 78110 w 362852"/>
                  <a:gd name="connsiteY49" fmla="*/ 135735 h 200059"/>
                  <a:gd name="connsiteX50" fmla="*/ 78110 w 362852"/>
                  <a:gd name="connsiteY50" fmla="*/ 135738 h 200059"/>
                  <a:gd name="connsiteX51" fmla="*/ 129757 w 362852"/>
                  <a:gd name="connsiteY51" fmla="*/ 164359 h 200059"/>
                  <a:gd name="connsiteX52" fmla="*/ 151297 w 362852"/>
                  <a:gd name="connsiteY52" fmla="*/ 180565 h 200059"/>
                  <a:gd name="connsiteX53" fmla="*/ 151282 w 362852"/>
                  <a:gd name="connsiteY53" fmla="*/ 180609 h 200059"/>
                  <a:gd name="connsiteX54" fmla="*/ 66016 w 362852"/>
                  <a:gd name="connsiteY54" fmla="*/ 172964 h 200059"/>
                  <a:gd name="connsiteX55" fmla="*/ 296836 w 362852"/>
                  <a:gd name="connsiteY55" fmla="*/ 172366 h 200059"/>
                  <a:gd name="connsiteX56" fmla="*/ 211568 w 362852"/>
                  <a:gd name="connsiteY56" fmla="*/ 180016 h 200059"/>
                  <a:gd name="connsiteX57" fmla="*/ 211553 w 362852"/>
                  <a:gd name="connsiteY57" fmla="*/ 179973 h 200059"/>
                  <a:gd name="connsiteX58" fmla="*/ 232942 w 362852"/>
                  <a:gd name="connsiteY58" fmla="*/ 163866 h 200059"/>
                  <a:gd name="connsiteX59" fmla="*/ 284744 w 362852"/>
                  <a:gd name="connsiteY59" fmla="*/ 135140 h 200059"/>
                  <a:gd name="connsiteX60" fmla="*/ 343254 w 362852"/>
                  <a:gd name="connsiteY60" fmla="*/ 136709 h 200059"/>
                  <a:gd name="connsiteX61" fmla="*/ 296836 w 362852"/>
                  <a:gd name="connsiteY61" fmla="*/ 172366 h 20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362852" h="200059">
                    <a:moveTo>
                      <a:pt x="361731" y="130703"/>
                    </a:moveTo>
                    <a:cubicBezTo>
                      <a:pt x="355111" y="110339"/>
                      <a:pt x="321766" y="103993"/>
                      <a:pt x="283183" y="115296"/>
                    </a:cubicBezTo>
                    <a:cubicBezTo>
                      <a:pt x="292669" y="101339"/>
                      <a:pt x="299352" y="86617"/>
                      <a:pt x="302090" y="73400"/>
                    </a:cubicBezTo>
                    <a:cubicBezTo>
                      <a:pt x="305638" y="56274"/>
                      <a:pt x="302306" y="42999"/>
                      <a:pt x="292705" y="36024"/>
                    </a:cubicBezTo>
                    <a:cubicBezTo>
                      <a:pt x="283102" y="29046"/>
                      <a:pt x="269449" y="29979"/>
                      <a:pt x="254258" y="38646"/>
                    </a:cubicBezTo>
                    <a:cubicBezTo>
                      <a:pt x="242484" y="45362"/>
                      <a:pt x="230501" y="56332"/>
                      <a:pt x="220128" y="69745"/>
                    </a:cubicBezTo>
                    <a:cubicBezTo>
                      <a:pt x="218907" y="29658"/>
                      <a:pt x="202591" y="0"/>
                      <a:pt x="181210" y="0"/>
                    </a:cubicBezTo>
                    <a:cubicBezTo>
                      <a:pt x="159802" y="0"/>
                      <a:pt x="143469" y="29736"/>
                      <a:pt x="142286" y="69905"/>
                    </a:cubicBezTo>
                    <a:cubicBezTo>
                      <a:pt x="117740" y="38219"/>
                      <a:pt x="87133" y="23839"/>
                      <a:pt x="69836" y="36393"/>
                    </a:cubicBezTo>
                    <a:cubicBezTo>
                      <a:pt x="52515" y="48980"/>
                      <a:pt x="56833" y="82643"/>
                      <a:pt x="79495" y="115842"/>
                    </a:cubicBezTo>
                    <a:cubicBezTo>
                      <a:pt x="40987" y="104608"/>
                      <a:pt x="7734" y="110963"/>
                      <a:pt x="1121" y="131301"/>
                    </a:cubicBezTo>
                    <a:cubicBezTo>
                      <a:pt x="-5747" y="152444"/>
                      <a:pt x="19571" y="178302"/>
                      <a:pt x="60012" y="191443"/>
                    </a:cubicBezTo>
                    <a:cubicBezTo>
                      <a:pt x="82268" y="198673"/>
                      <a:pt x="123353" y="200060"/>
                      <a:pt x="151588" y="200060"/>
                    </a:cubicBezTo>
                    <a:cubicBezTo>
                      <a:pt x="168176" y="200060"/>
                      <a:pt x="198898" y="199465"/>
                      <a:pt x="211266" y="199465"/>
                    </a:cubicBezTo>
                    <a:cubicBezTo>
                      <a:pt x="239502" y="199465"/>
                      <a:pt x="280589" y="198078"/>
                      <a:pt x="302842" y="190848"/>
                    </a:cubicBezTo>
                    <a:cubicBezTo>
                      <a:pt x="343284" y="177707"/>
                      <a:pt x="368602" y="151849"/>
                      <a:pt x="361731" y="130703"/>
                    </a:cubicBezTo>
                    <a:close/>
                    <a:moveTo>
                      <a:pt x="233029" y="84868"/>
                    </a:moveTo>
                    <a:cubicBezTo>
                      <a:pt x="242287" y="72125"/>
                      <a:pt x="253532" y="61432"/>
                      <a:pt x="263887" y="55523"/>
                    </a:cubicBezTo>
                    <a:cubicBezTo>
                      <a:pt x="269959" y="52060"/>
                      <a:pt x="274563" y="50831"/>
                      <a:pt x="277641" y="50831"/>
                    </a:cubicBezTo>
                    <a:cubicBezTo>
                      <a:pt x="279302" y="50831"/>
                      <a:pt x="280521" y="51185"/>
                      <a:pt x="281286" y="51744"/>
                    </a:cubicBezTo>
                    <a:cubicBezTo>
                      <a:pt x="283469" y="53330"/>
                      <a:pt x="285249" y="58923"/>
                      <a:pt x="283066" y="69458"/>
                    </a:cubicBezTo>
                    <a:cubicBezTo>
                      <a:pt x="280647" y="81130"/>
                      <a:pt x="273949" y="95131"/>
                      <a:pt x="264694" y="107872"/>
                    </a:cubicBezTo>
                    <a:cubicBezTo>
                      <a:pt x="264694" y="107872"/>
                      <a:pt x="264694" y="107872"/>
                      <a:pt x="264694" y="107874"/>
                    </a:cubicBezTo>
                    <a:cubicBezTo>
                      <a:pt x="256181" y="119592"/>
                      <a:pt x="238705" y="134703"/>
                      <a:pt x="221501" y="148155"/>
                    </a:cubicBezTo>
                    <a:cubicBezTo>
                      <a:pt x="214064" y="153168"/>
                      <a:pt x="206968" y="158171"/>
                      <a:pt x="200673" y="162732"/>
                    </a:cubicBezTo>
                    <a:cubicBezTo>
                      <a:pt x="200639" y="162756"/>
                      <a:pt x="200624" y="162744"/>
                      <a:pt x="200636" y="162705"/>
                    </a:cubicBezTo>
                    <a:cubicBezTo>
                      <a:pt x="203012" y="155344"/>
                      <a:pt x="205554" y="147113"/>
                      <a:pt x="208000" y="138562"/>
                    </a:cubicBezTo>
                    <a:cubicBezTo>
                      <a:pt x="215492" y="117994"/>
                      <a:pt x="224490" y="96620"/>
                      <a:pt x="233029" y="84868"/>
                    </a:cubicBezTo>
                    <a:close/>
                    <a:moveTo>
                      <a:pt x="181210" y="19431"/>
                    </a:moveTo>
                    <a:cubicBezTo>
                      <a:pt x="187852" y="19431"/>
                      <a:pt x="200782" y="38904"/>
                      <a:pt x="200782" y="74595"/>
                    </a:cubicBezTo>
                    <a:cubicBezTo>
                      <a:pt x="200782" y="89082"/>
                      <a:pt x="195527" y="111576"/>
                      <a:pt x="189516" y="132568"/>
                    </a:cubicBezTo>
                    <a:cubicBezTo>
                      <a:pt x="186446" y="140993"/>
                      <a:pt x="183646" y="149214"/>
                      <a:pt x="181232" y="156604"/>
                    </a:cubicBezTo>
                    <a:cubicBezTo>
                      <a:pt x="181220" y="156643"/>
                      <a:pt x="181200" y="156643"/>
                      <a:pt x="181188" y="156604"/>
                    </a:cubicBezTo>
                    <a:cubicBezTo>
                      <a:pt x="178781" y="149246"/>
                      <a:pt x="175998" y="141086"/>
                      <a:pt x="172948" y="132724"/>
                    </a:cubicBezTo>
                    <a:cubicBezTo>
                      <a:pt x="166920" y="111685"/>
                      <a:pt x="161640" y="89118"/>
                      <a:pt x="161640" y="74595"/>
                    </a:cubicBezTo>
                    <a:cubicBezTo>
                      <a:pt x="161638" y="38902"/>
                      <a:pt x="174568" y="19431"/>
                      <a:pt x="181210" y="19431"/>
                    </a:cubicBezTo>
                    <a:close/>
                    <a:moveTo>
                      <a:pt x="81255" y="52113"/>
                    </a:moveTo>
                    <a:cubicBezTo>
                      <a:pt x="82081" y="51513"/>
                      <a:pt x="83295" y="51198"/>
                      <a:pt x="84835" y="51198"/>
                    </a:cubicBezTo>
                    <a:cubicBezTo>
                      <a:pt x="93331" y="51198"/>
                      <a:pt x="111754" y="60791"/>
                      <a:pt x="129512" y="85237"/>
                    </a:cubicBezTo>
                    <a:cubicBezTo>
                      <a:pt x="129512" y="85239"/>
                      <a:pt x="129512" y="85239"/>
                      <a:pt x="129512" y="85239"/>
                    </a:cubicBezTo>
                    <a:cubicBezTo>
                      <a:pt x="138024" y="96955"/>
                      <a:pt x="146993" y="118237"/>
                      <a:pt x="154471" y="138752"/>
                    </a:cubicBezTo>
                    <a:cubicBezTo>
                      <a:pt x="156941" y="147376"/>
                      <a:pt x="159508" y="155674"/>
                      <a:pt x="161900" y="163077"/>
                    </a:cubicBezTo>
                    <a:cubicBezTo>
                      <a:pt x="161912" y="163116"/>
                      <a:pt x="161898" y="163128"/>
                      <a:pt x="161864" y="163103"/>
                    </a:cubicBezTo>
                    <a:cubicBezTo>
                      <a:pt x="155583" y="158559"/>
                      <a:pt x="148528" y="153588"/>
                      <a:pt x="141135" y="148609"/>
                    </a:cubicBezTo>
                    <a:cubicBezTo>
                      <a:pt x="123904" y="135140"/>
                      <a:pt x="106382" y="119995"/>
                      <a:pt x="97845" y="108248"/>
                    </a:cubicBezTo>
                    <a:cubicBezTo>
                      <a:pt x="76867" y="79367"/>
                      <a:pt x="75883" y="56016"/>
                      <a:pt x="81255" y="52113"/>
                    </a:cubicBezTo>
                    <a:close/>
                    <a:moveTo>
                      <a:pt x="66016" y="172964"/>
                    </a:moveTo>
                    <a:cubicBezTo>
                      <a:pt x="32069" y="161935"/>
                      <a:pt x="17546" y="143621"/>
                      <a:pt x="19598" y="137304"/>
                    </a:cubicBezTo>
                    <a:cubicBezTo>
                      <a:pt x="20836" y="133499"/>
                      <a:pt x="29502" y="129705"/>
                      <a:pt x="43624" y="129705"/>
                    </a:cubicBezTo>
                    <a:cubicBezTo>
                      <a:pt x="52938" y="129705"/>
                      <a:pt x="64622" y="131354"/>
                      <a:pt x="78110" y="135735"/>
                    </a:cubicBezTo>
                    <a:cubicBezTo>
                      <a:pt x="78110" y="135738"/>
                      <a:pt x="78110" y="135738"/>
                      <a:pt x="78110" y="135738"/>
                    </a:cubicBezTo>
                    <a:cubicBezTo>
                      <a:pt x="91883" y="140211"/>
                      <a:pt x="111650" y="152158"/>
                      <a:pt x="129757" y="164359"/>
                    </a:cubicBezTo>
                    <a:cubicBezTo>
                      <a:pt x="137291" y="170251"/>
                      <a:pt x="144693" y="175771"/>
                      <a:pt x="151297" y="180565"/>
                    </a:cubicBezTo>
                    <a:cubicBezTo>
                      <a:pt x="151331" y="180589"/>
                      <a:pt x="151323" y="180609"/>
                      <a:pt x="151282" y="180609"/>
                    </a:cubicBezTo>
                    <a:cubicBezTo>
                      <a:pt x="124356" y="180670"/>
                      <a:pt x="85719" y="179363"/>
                      <a:pt x="66016" y="172964"/>
                    </a:cubicBezTo>
                    <a:close/>
                    <a:moveTo>
                      <a:pt x="296836" y="172366"/>
                    </a:moveTo>
                    <a:cubicBezTo>
                      <a:pt x="277133" y="178770"/>
                      <a:pt x="238533" y="180111"/>
                      <a:pt x="211568" y="180016"/>
                    </a:cubicBezTo>
                    <a:cubicBezTo>
                      <a:pt x="211526" y="180016"/>
                      <a:pt x="211521" y="179997"/>
                      <a:pt x="211553" y="179973"/>
                    </a:cubicBezTo>
                    <a:cubicBezTo>
                      <a:pt x="218122" y="175198"/>
                      <a:pt x="225471" y="169709"/>
                      <a:pt x="232942" y="163866"/>
                    </a:cubicBezTo>
                    <a:cubicBezTo>
                      <a:pt x="251091" y="151628"/>
                      <a:pt x="270930" y="139628"/>
                      <a:pt x="284744" y="135140"/>
                    </a:cubicBezTo>
                    <a:cubicBezTo>
                      <a:pt x="318684" y="124112"/>
                      <a:pt x="341202" y="130390"/>
                      <a:pt x="343254" y="136709"/>
                    </a:cubicBezTo>
                    <a:cubicBezTo>
                      <a:pt x="345307" y="143024"/>
                      <a:pt x="330783" y="161338"/>
                      <a:pt x="296836" y="172366"/>
                    </a:cubicBezTo>
                    <a:close/>
                  </a:path>
                </a:pathLst>
              </a:custGeom>
              <a:solidFill>
                <a:srgbClr val="D1D1D1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grpSp>
          <p:nvGrpSpPr>
            <p:cNvPr id="15" name="Gráfico 7" descr="Globos con regalos">
              <a:extLst>
                <a:ext uri="{FF2B5EF4-FFF2-40B4-BE49-F238E27FC236}">
                  <a16:creationId xmlns:a16="http://schemas.microsoft.com/office/drawing/2014/main" id="{A7AA5EC0-2C91-C4A3-750E-00BB83953217}"/>
                </a:ext>
              </a:extLst>
            </p:cNvPr>
            <p:cNvGrpSpPr/>
            <p:nvPr/>
          </p:nvGrpSpPr>
          <p:grpSpPr>
            <a:xfrm>
              <a:off x="9438994" y="3982369"/>
              <a:ext cx="436725" cy="578010"/>
              <a:chOff x="9438994" y="3982369"/>
              <a:chExt cx="436725" cy="578010"/>
            </a:xfrm>
          </p:grpSpPr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082FAC3E-F80A-9934-67AC-AFFB1261B0AC}"/>
                  </a:ext>
                </a:extLst>
              </p:cNvPr>
              <p:cNvSpPr/>
              <p:nvPr/>
            </p:nvSpPr>
            <p:spPr>
              <a:xfrm>
                <a:off x="9438994" y="3982369"/>
                <a:ext cx="436725" cy="578010"/>
              </a:xfrm>
              <a:custGeom>
                <a:avLst/>
                <a:gdLst>
                  <a:gd name="connsiteX0" fmla="*/ 0 w 436725"/>
                  <a:gd name="connsiteY0" fmla="*/ 0 h 578010"/>
                  <a:gd name="connsiteX1" fmla="*/ 436726 w 436725"/>
                  <a:gd name="connsiteY1" fmla="*/ 0 h 578010"/>
                  <a:gd name="connsiteX2" fmla="*/ 436726 w 436725"/>
                  <a:gd name="connsiteY2" fmla="*/ 578011 h 578010"/>
                  <a:gd name="connsiteX3" fmla="*/ 0 w 436725"/>
                  <a:gd name="connsiteY3" fmla="*/ 578011 h 5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6725" h="578010">
                    <a:moveTo>
                      <a:pt x="0" y="0"/>
                    </a:moveTo>
                    <a:lnTo>
                      <a:pt x="436726" y="0"/>
                    </a:lnTo>
                    <a:lnTo>
                      <a:pt x="436726" y="578011"/>
                    </a:lnTo>
                    <a:lnTo>
                      <a:pt x="0" y="578011"/>
                    </a:lnTo>
                    <a:close/>
                  </a:path>
                </a:pathLst>
              </a:custGeom>
              <a:solidFill>
                <a:srgbClr val="737373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0731A31E-2383-98C2-B1EA-CB499F2666CE}"/>
                  </a:ext>
                </a:extLst>
              </p:cNvPr>
              <p:cNvSpPr/>
              <p:nvPr/>
            </p:nvSpPr>
            <p:spPr>
              <a:xfrm>
                <a:off x="9504960" y="3982369"/>
                <a:ext cx="304791" cy="575581"/>
              </a:xfrm>
              <a:custGeom>
                <a:avLst/>
                <a:gdLst>
                  <a:gd name="connsiteX0" fmla="*/ 285608 w 304791"/>
                  <a:gd name="connsiteY0" fmla="*/ 221380 h 575581"/>
                  <a:gd name="connsiteX1" fmla="*/ 247136 w 304791"/>
                  <a:gd name="connsiteY1" fmla="*/ 221198 h 575581"/>
                  <a:gd name="connsiteX2" fmla="*/ 163932 w 304791"/>
                  <a:gd name="connsiteY2" fmla="*/ 268539 h 575581"/>
                  <a:gd name="connsiteX3" fmla="*/ 163932 w 304791"/>
                  <a:gd name="connsiteY3" fmla="*/ 0 h 575581"/>
                  <a:gd name="connsiteX4" fmla="*/ 145717 w 304791"/>
                  <a:gd name="connsiteY4" fmla="*/ 0 h 575581"/>
                  <a:gd name="connsiteX5" fmla="*/ 145717 w 304791"/>
                  <a:gd name="connsiteY5" fmla="*/ 271303 h 575581"/>
                  <a:gd name="connsiteX6" fmla="*/ 57655 w 304791"/>
                  <a:gd name="connsiteY6" fmla="*/ 221198 h 575581"/>
                  <a:gd name="connsiteX7" fmla="*/ 19184 w 304791"/>
                  <a:gd name="connsiteY7" fmla="*/ 221383 h 575581"/>
                  <a:gd name="connsiteX8" fmla="*/ 0 w 304791"/>
                  <a:gd name="connsiteY8" fmla="*/ 254728 h 575581"/>
                  <a:gd name="connsiteX9" fmla="*/ 38579 w 304791"/>
                  <a:gd name="connsiteY9" fmla="*/ 293306 h 575581"/>
                  <a:gd name="connsiteX10" fmla="*/ 133210 w 304791"/>
                  <a:gd name="connsiteY10" fmla="*/ 293306 h 575581"/>
                  <a:gd name="connsiteX11" fmla="*/ 54093 w 304791"/>
                  <a:gd name="connsiteY11" fmla="*/ 372423 h 575581"/>
                  <a:gd name="connsiteX12" fmla="*/ 66974 w 304791"/>
                  <a:gd name="connsiteY12" fmla="*/ 385302 h 575581"/>
                  <a:gd name="connsiteX13" fmla="*/ 145717 w 304791"/>
                  <a:gd name="connsiteY13" fmla="*/ 306559 h 575581"/>
                  <a:gd name="connsiteX14" fmla="*/ 145717 w 304791"/>
                  <a:gd name="connsiteY14" fmla="*/ 575582 h 575581"/>
                  <a:gd name="connsiteX15" fmla="*/ 163932 w 304791"/>
                  <a:gd name="connsiteY15" fmla="*/ 575582 h 575581"/>
                  <a:gd name="connsiteX16" fmla="*/ 163932 w 304791"/>
                  <a:gd name="connsiteY16" fmla="*/ 308026 h 575581"/>
                  <a:gd name="connsiteX17" fmla="*/ 241208 w 304791"/>
                  <a:gd name="connsiteY17" fmla="*/ 385302 h 575581"/>
                  <a:gd name="connsiteX18" fmla="*/ 254089 w 304791"/>
                  <a:gd name="connsiteY18" fmla="*/ 372423 h 575581"/>
                  <a:gd name="connsiteX19" fmla="*/ 174972 w 304791"/>
                  <a:gd name="connsiteY19" fmla="*/ 293306 h 575581"/>
                  <a:gd name="connsiteX20" fmla="*/ 266215 w 304791"/>
                  <a:gd name="connsiteY20" fmla="*/ 293306 h 575581"/>
                  <a:gd name="connsiteX21" fmla="*/ 304791 w 304791"/>
                  <a:gd name="connsiteY21" fmla="*/ 254728 h 575581"/>
                  <a:gd name="connsiteX22" fmla="*/ 285608 w 304791"/>
                  <a:gd name="connsiteY22" fmla="*/ 221380 h 575581"/>
                  <a:gd name="connsiteX23" fmla="*/ 38579 w 304791"/>
                  <a:gd name="connsiteY23" fmla="*/ 275094 h 575581"/>
                  <a:gd name="connsiteX24" fmla="*/ 18649 w 304791"/>
                  <a:gd name="connsiteY24" fmla="*/ 250478 h 575581"/>
                  <a:gd name="connsiteX25" fmla="*/ 26115 w 304791"/>
                  <a:gd name="connsiteY25" fmla="*/ 238614 h 575581"/>
                  <a:gd name="connsiteX26" fmla="*/ 38579 w 304791"/>
                  <a:gd name="connsiteY26" fmla="*/ 234337 h 575581"/>
                  <a:gd name="connsiteX27" fmla="*/ 48650 w 304791"/>
                  <a:gd name="connsiteY27" fmla="*/ 237033 h 575581"/>
                  <a:gd name="connsiteX28" fmla="*/ 115466 w 304791"/>
                  <a:gd name="connsiteY28" fmla="*/ 275048 h 575581"/>
                  <a:gd name="connsiteX29" fmla="*/ 115454 w 304791"/>
                  <a:gd name="connsiteY29" fmla="*/ 275094 h 575581"/>
                  <a:gd name="connsiteX30" fmla="*/ 38579 w 304791"/>
                  <a:gd name="connsiteY30" fmla="*/ 275094 h 575581"/>
                  <a:gd name="connsiteX31" fmla="*/ 265545 w 304791"/>
                  <a:gd name="connsiteY31" fmla="*/ 275094 h 575581"/>
                  <a:gd name="connsiteX32" fmla="*/ 189340 w 304791"/>
                  <a:gd name="connsiteY32" fmla="*/ 275094 h 575581"/>
                  <a:gd name="connsiteX33" fmla="*/ 189328 w 304791"/>
                  <a:gd name="connsiteY33" fmla="*/ 275048 h 575581"/>
                  <a:gd name="connsiteX34" fmla="*/ 256146 w 304791"/>
                  <a:gd name="connsiteY34" fmla="*/ 237033 h 575581"/>
                  <a:gd name="connsiteX35" fmla="*/ 276452 w 304791"/>
                  <a:gd name="connsiteY35" fmla="*/ 237128 h 575581"/>
                  <a:gd name="connsiteX36" fmla="*/ 286557 w 304791"/>
                  <a:gd name="connsiteY36" fmla="*/ 255687 h 575581"/>
                  <a:gd name="connsiteX37" fmla="*/ 265545 w 304791"/>
                  <a:gd name="connsiteY37" fmla="*/ 275094 h 575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04791" h="575581">
                    <a:moveTo>
                      <a:pt x="285608" y="221380"/>
                    </a:moveTo>
                    <a:cubicBezTo>
                      <a:pt x="273598" y="214396"/>
                      <a:pt x="259216" y="214328"/>
                      <a:pt x="247136" y="221198"/>
                    </a:cubicBezTo>
                    <a:lnTo>
                      <a:pt x="163932" y="268539"/>
                    </a:lnTo>
                    <a:lnTo>
                      <a:pt x="163932" y="0"/>
                    </a:lnTo>
                    <a:lnTo>
                      <a:pt x="145717" y="0"/>
                    </a:lnTo>
                    <a:lnTo>
                      <a:pt x="145717" y="271303"/>
                    </a:lnTo>
                    <a:lnTo>
                      <a:pt x="57655" y="221198"/>
                    </a:lnTo>
                    <a:cubicBezTo>
                      <a:pt x="45575" y="214330"/>
                      <a:pt x="31196" y="214393"/>
                      <a:pt x="19184" y="221383"/>
                    </a:cubicBezTo>
                    <a:cubicBezTo>
                      <a:pt x="7172" y="228368"/>
                      <a:pt x="0" y="240834"/>
                      <a:pt x="0" y="254728"/>
                    </a:cubicBezTo>
                    <a:cubicBezTo>
                      <a:pt x="0" y="276000"/>
                      <a:pt x="17306" y="293306"/>
                      <a:pt x="38579" y="293306"/>
                    </a:cubicBezTo>
                    <a:lnTo>
                      <a:pt x="133210" y="293306"/>
                    </a:lnTo>
                    <a:lnTo>
                      <a:pt x="54093" y="372423"/>
                    </a:lnTo>
                    <a:lnTo>
                      <a:pt x="66974" y="385302"/>
                    </a:lnTo>
                    <a:lnTo>
                      <a:pt x="145717" y="306559"/>
                    </a:lnTo>
                    <a:lnTo>
                      <a:pt x="145717" y="575582"/>
                    </a:lnTo>
                    <a:lnTo>
                      <a:pt x="163932" y="575582"/>
                    </a:lnTo>
                    <a:lnTo>
                      <a:pt x="163932" y="308026"/>
                    </a:lnTo>
                    <a:lnTo>
                      <a:pt x="241208" y="385302"/>
                    </a:lnTo>
                    <a:lnTo>
                      <a:pt x="254089" y="372423"/>
                    </a:lnTo>
                    <a:lnTo>
                      <a:pt x="174972" y="293306"/>
                    </a:lnTo>
                    <a:lnTo>
                      <a:pt x="266215" y="293306"/>
                    </a:lnTo>
                    <a:cubicBezTo>
                      <a:pt x="287487" y="293306"/>
                      <a:pt x="304791" y="276000"/>
                      <a:pt x="304791" y="254728"/>
                    </a:cubicBezTo>
                    <a:cubicBezTo>
                      <a:pt x="304791" y="240834"/>
                      <a:pt x="297620" y="228368"/>
                      <a:pt x="285608" y="221380"/>
                    </a:cubicBezTo>
                    <a:close/>
                    <a:moveTo>
                      <a:pt x="38579" y="275094"/>
                    </a:moveTo>
                    <a:cubicBezTo>
                      <a:pt x="25959" y="275094"/>
                      <a:pt x="15985" y="263556"/>
                      <a:pt x="18649" y="250478"/>
                    </a:cubicBezTo>
                    <a:cubicBezTo>
                      <a:pt x="19606" y="245778"/>
                      <a:pt x="22295" y="241514"/>
                      <a:pt x="26115" y="238614"/>
                    </a:cubicBezTo>
                    <a:cubicBezTo>
                      <a:pt x="29867" y="235765"/>
                      <a:pt x="34222" y="234337"/>
                      <a:pt x="38579" y="234337"/>
                    </a:cubicBezTo>
                    <a:cubicBezTo>
                      <a:pt x="42035" y="234337"/>
                      <a:pt x="45493" y="235236"/>
                      <a:pt x="48650" y="237033"/>
                    </a:cubicBezTo>
                    <a:lnTo>
                      <a:pt x="115466" y="275048"/>
                    </a:lnTo>
                    <a:cubicBezTo>
                      <a:pt x="115510" y="275072"/>
                      <a:pt x="115505" y="275094"/>
                      <a:pt x="115454" y="275094"/>
                    </a:cubicBezTo>
                    <a:lnTo>
                      <a:pt x="38579" y="275094"/>
                    </a:lnTo>
                    <a:close/>
                    <a:moveTo>
                      <a:pt x="265545" y="275094"/>
                    </a:moveTo>
                    <a:lnTo>
                      <a:pt x="189340" y="275094"/>
                    </a:lnTo>
                    <a:cubicBezTo>
                      <a:pt x="189289" y="275094"/>
                      <a:pt x="189284" y="275075"/>
                      <a:pt x="189328" y="275048"/>
                    </a:cubicBezTo>
                    <a:lnTo>
                      <a:pt x="256146" y="237033"/>
                    </a:lnTo>
                    <a:cubicBezTo>
                      <a:pt x="262521" y="233405"/>
                      <a:pt x="270111" y="233441"/>
                      <a:pt x="276452" y="237128"/>
                    </a:cubicBezTo>
                    <a:cubicBezTo>
                      <a:pt x="283067" y="240974"/>
                      <a:pt x="286900" y="247971"/>
                      <a:pt x="286557" y="255687"/>
                    </a:cubicBezTo>
                    <a:cubicBezTo>
                      <a:pt x="286067" y="266667"/>
                      <a:pt x="276537" y="275094"/>
                      <a:pt x="265545" y="275094"/>
                    </a:cubicBezTo>
                    <a:close/>
                  </a:path>
                </a:pathLst>
              </a:custGeom>
              <a:solidFill>
                <a:srgbClr val="505050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F6E70481-1F72-43DA-BD31-E9A36D326107}"/>
                </a:ext>
              </a:extLst>
            </p:cNvPr>
            <p:cNvSpPr/>
            <p:nvPr/>
          </p:nvSpPr>
          <p:spPr>
            <a:xfrm>
              <a:off x="9798004" y="4000273"/>
              <a:ext cx="381292" cy="564963"/>
            </a:xfrm>
            <a:custGeom>
              <a:avLst/>
              <a:gdLst>
                <a:gd name="connsiteX0" fmla="*/ 320988 w 381292"/>
                <a:gd name="connsiteY0" fmla="*/ 181243 h 564963"/>
                <a:gd name="connsiteX1" fmla="*/ 320988 w 381292"/>
                <a:gd name="connsiteY1" fmla="*/ 111131 h 564963"/>
                <a:gd name="connsiteX2" fmla="*/ 209859 w 381292"/>
                <a:gd name="connsiteY2" fmla="*/ 0 h 564963"/>
                <a:gd name="connsiteX3" fmla="*/ 196839 w 381292"/>
                <a:gd name="connsiteY3" fmla="*/ 789 h 564963"/>
                <a:gd name="connsiteX4" fmla="*/ 183819 w 381292"/>
                <a:gd name="connsiteY4" fmla="*/ 0 h 564963"/>
                <a:gd name="connsiteX5" fmla="*/ 72691 w 381292"/>
                <a:gd name="connsiteY5" fmla="*/ 111131 h 564963"/>
                <a:gd name="connsiteX6" fmla="*/ 72691 w 381292"/>
                <a:gd name="connsiteY6" fmla="*/ 181243 h 564963"/>
                <a:gd name="connsiteX7" fmla="*/ 0 w 381292"/>
                <a:gd name="connsiteY7" fmla="*/ 181243 h 564963"/>
                <a:gd name="connsiteX8" fmla="*/ 0 w 381292"/>
                <a:gd name="connsiteY8" fmla="*/ 564964 h 564963"/>
                <a:gd name="connsiteX9" fmla="*/ 381293 w 381292"/>
                <a:gd name="connsiteY9" fmla="*/ 564964 h 564963"/>
                <a:gd name="connsiteX10" fmla="*/ 381293 w 381292"/>
                <a:gd name="connsiteY10" fmla="*/ 181243 h 564963"/>
                <a:gd name="connsiteX11" fmla="*/ 320988 w 381292"/>
                <a:gd name="connsiteY11" fmla="*/ 181243 h 564963"/>
                <a:gd name="connsiteX12" fmla="*/ 308223 w 381292"/>
                <a:gd name="connsiteY12" fmla="*/ 111131 h 564963"/>
                <a:gd name="connsiteX13" fmla="*/ 308223 w 381292"/>
                <a:gd name="connsiteY13" fmla="*/ 181243 h 564963"/>
                <a:gd name="connsiteX14" fmla="*/ 294948 w 381292"/>
                <a:gd name="connsiteY14" fmla="*/ 181243 h 564963"/>
                <a:gd name="connsiteX15" fmla="*/ 294948 w 381292"/>
                <a:gd name="connsiteY15" fmla="*/ 111131 h 564963"/>
                <a:gd name="connsiteX16" fmla="*/ 248088 w 381292"/>
                <a:gd name="connsiteY16" fmla="*/ 20556 h 564963"/>
                <a:gd name="connsiteX17" fmla="*/ 248112 w 381292"/>
                <a:gd name="connsiteY17" fmla="*/ 20514 h 564963"/>
                <a:gd name="connsiteX18" fmla="*/ 308223 w 381292"/>
                <a:gd name="connsiteY18" fmla="*/ 111131 h 564963"/>
                <a:gd name="connsiteX19" fmla="*/ 196839 w 381292"/>
                <a:gd name="connsiteY19" fmla="*/ 13654 h 564963"/>
                <a:gd name="connsiteX20" fmla="*/ 282186 w 381292"/>
                <a:gd name="connsiteY20" fmla="*/ 111131 h 564963"/>
                <a:gd name="connsiteX21" fmla="*/ 282186 w 381292"/>
                <a:gd name="connsiteY21" fmla="*/ 181243 h 564963"/>
                <a:gd name="connsiteX22" fmla="*/ 111495 w 381292"/>
                <a:gd name="connsiteY22" fmla="*/ 181243 h 564963"/>
                <a:gd name="connsiteX23" fmla="*/ 111495 w 381292"/>
                <a:gd name="connsiteY23" fmla="*/ 111131 h 564963"/>
                <a:gd name="connsiteX24" fmla="*/ 196839 w 381292"/>
                <a:gd name="connsiteY24" fmla="*/ 13654 h 564963"/>
                <a:gd name="connsiteX25" fmla="*/ 85456 w 381292"/>
                <a:gd name="connsiteY25" fmla="*/ 111131 h 564963"/>
                <a:gd name="connsiteX26" fmla="*/ 145566 w 381292"/>
                <a:gd name="connsiteY26" fmla="*/ 20514 h 564963"/>
                <a:gd name="connsiteX27" fmla="*/ 145591 w 381292"/>
                <a:gd name="connsiteY27" fmla="*/ 20556 h 564963"/>
                <a:gd name="connsiteX28" fmla="*/ 98731 w 381292"/>
                <a:gd name="connsiteY28" fmla="*/ 111131 h 564963"/>
                <a:gd name="connsiteX29" fmla="*/ 98731 w 381292"/>
                <a:gd name="connsiteY29" fmla="*/ 181243 h 564963"/>
                <a:gd name="connsiteX30" fmla="*/ 85456 w 381292"/>
                <a:gd name="connsiteY30" fmla="*/ 181243 h 564963"/>
                <a:gd name="connsiteX31" fmla="*/ 85456 w 381292"/>
                <a:gd name="connsiteY31" fmla="*/ 111131 h 56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1292" h="564963">
                  <a:moveTo>
                    <a:pt x="320988" y="181243"/>
                  </a:moveTo>
                  <a:lnTo>
                    <a:pt x="320988" y="111131"/>
                  </a:lnTo>
                  <a:cubicBezTo>
                    <a:pt x="320988" y="49855"/>
                    <a:pt x="271136" y="0"/>
                    <a:pt x="209859" y="0"/>
                  </a:cubicBezTo>
                  <a:cubicBezTo>
                    <a:pt x="205454" y="0"/>
                    <a:pt x="201114" y="287"/>
                    <a:pt x="196839" y="789"/>
                  </a:cubicBezTo>
                  <a:cubicBezTo>
                    <a:pt x="192565" y="289"/>
                    <a:pt x="188227" y="0"/>
                    <a:pt x="183819" y="0"/>
                  </a:cubicBezTo>
                  <a:cubicBezTo>
                    <a:pt x="122543" y="0"/>
                    <a:pt x="72691" y="49852"/>
                    <a:pt x="72691" y="111131"/>
                  </a:cubicBezTo>
                  <a:lnTo>
                    <a:pt x="72691" y="181243"/>
                  </a:lnTo>
                  <a:lnTo>
                    <a:pt x="0" y="181243"/>
                  </a:lnTo>
                  <a:lnTo>
                    <a:pt x="0" y="564964"/>
                  </a:lnTo>
                  <a:lnTo>
                    <a:pt x="381293" y="564964"/>
                  </a:lnTo>
                  <a:lnTo>
                    <a:pt x="381293" y="181243"/>
                  </a:lnTo>
                  <a:lnTo>
                    <a:pt x="320988" y="181243"/>
                  </a:lnTo>
                  <a:close/>
                  <a:moveTo>
                    <a:pt x="308223" y="111131"/>
                  </a:moveTo>
                  <a:lnTo>
                    <a:pt x="308223" y="181243"/>
                  </a:lnTo>
                  <a:lnTo>
                    <a:pt x="294948" y="181243"/>
                  </a:lnTo>
                  <a:lnTo>
                    <a:pt x="294948" y="111131"/>
                  </a:lnTo>
                  <a:cubicBezTo>
                    <a:pt x="294948" y="73791"/>
                    <a:pt x="276418" y="40716"/>
                    <a:pt x="248088" y="20556"/>
                  </a:cubicBezTo>
                  <a:cubicBezTo>
                    <a:pt x="247988" y="20485"/>
                    <a:pt x="247998" y="20466"/>
                    <a:pt x="248112" y="20514"/>
                  </a:cubicBezTo>
                  <a:cubicBezTo>
                    <a:pt x="283402" y="35468"/>
                    <a:pt x="308223" y="70452"/>
                    <a:pt x="308223" y="111131"/>
                  </a:cubicBezTo>
                  <a:close/>
                  <a:moveTo>
                    <a:pt x="196839" y="13654"/>
                  </a:moveTo>
                  <a:cubicBezTo>
                    <a:pt x="244943" y="20046"/>
                    <a:pt x="282186" y="61308"/>
                    <a:pt x="282186" y="111131"/>
                  </a:cubicBezTo>
                  <a:lnTo>
                    <a:pt x="282186" y="181243"/>
                  </a:lnTo>
                  <a:lnTo>
                    <a:pt x="111495" y="181243"/>
                  </a:lnTo>
                  <a:lnTo>
                    <a:pt x="111495" y="111131"/>
                  </a:lnTo>
                  <a:cubicBezTo>
                    <a:pt x="111495" y="61305"/>
                    <a:pt x="148738" y="20046"/>
                    <a:pt x="196839" y="13654"/>
                  </a:cubicBezTo>
                  <a:close/>
                  <a:moveTo>
                    <a:pt x="85456" y="111131"/>
                  </a:moveTo>
                  <a:cubicBezTo>
                    <a:pt x="85456" y="70452"/>
                    <a:pt x="110276" y="35468"/>
                    <a:pt x="145566" y="20514"/>
                  </a:cubicBezTo>
                  <a:cubicBezTo>
                    <a:pt x="145681" y="20466"/>
                    <a:pt x="145690" y="20485"/>
                    <a:pt x="145591" y="20556"/>
                  </a:cubicBezTo>
                  <a:cubicBezTo>
                    <a:pt x="117263" y="40716"/>
                    <a:pt x="98731" y="73789"/>
                    <a:pt x="98731" y="111131"/>
                  </a:cubicBezTo>
                  <a:lnTo>
                    <a:pt x="98731" y="181243"/>
                  </a:lnTo>
                  <a:lnTo>
                    <a:pt x="85456" y="181243"/>
                  </a:lnTo>
                  <a:lnTo>
                    <a:pt x="85456" y="111131"/>
                  </a:lnTo>
                  <a:close/>
                </a:path>
              </a:pathLst>
            </a:custGeom>
            <a:solidFill>
              <a:schemeClr val="accent4"/>
            </a:solidFill>
            <a:ln w="2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  <p:grpSp>
          <p:nvGrpSpPr>
            <p:cNvPr id="39" name="Gráfico 7" descr="Globos con regalos">
              <a:extLst>
                <a:ext uri="{FF2B5EF4-FFF2-40B4-BE49-F238E27FC236}">
                  <a16:creationId xmlns:a16="http://schemas.microsoft.com/office/drawing/2014/main" id="{700DE4FB-3371-7F8C-D99C-1FF3475858CA}"/>
                </a:ext>
              </a:extLst>
            </p:cNvPr>
            <p:cNvGrpSpPr/>
            <p:nvPr/>
          </p:nvGrpSpPr>
          <p:grpSpPr>
            <a:xfrm>
              <a:off x="9610583" y="4339065"/>
              <a:ext cx="382902" cy="255315"/>
              <a:chOff x="9610583" y="4339065"/>
              <a:chExt cx="382902" cy="255315"/>
            </a:xfrm>
          </p:grpSpPr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B7C3E599-F9AC-7459-A118-65335FE42886}"/>
                  </a:ext>
                </a:extLst>
              </p:cNvPr>
              <p:cNvSpPr/>
              <p:nvPr/>
            </p:nvSpPr>
            <p:spPr>
              <a:xfrm>
                <a:off x="9610583" y="4339065"/>
                <a:ext cx="382902" cy="255315"/>
              </a:xfrm>
              <a:custGeom>
                <a:avLst/>
                <a:gdLst>
                  <a:gd name="connsiteX0" fmla="*/ 382900 w 382902"/>
                  <a:gd name="connsiteY0" fmla="*/ 255315 h 255315"/>
                  <a:gd name="connsiteX1" fmla="*/ 0 w 382902"/>
                  <a:gd name="connsiteY1" fmla="*/ 255269 h 255315"/>
                  <a:gd name="connsiteX2" fmla="*/ 0 w 382902"/>
                  <a:gd name="connsiteY2" fmla="*/ 0 h 255315"/>
                  <a:gd name="connsiteX3" fmla="*/ 382903 w 382902"/>
                  <a:gd name="connsiteY3" fmla="*/ 0 h 25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2902" h="255315">
                    <a:moveTo>
                      <a:pt x="382900" y="255315"/>
                    </a:moveTo>
                    <a:lnTo>
                      <a:pt x="0" y="255269"/>
                    </a:lnTo>
                    <a:lnTo>
                      <a:pt x="0" y="0"/>
                    </a:lnTo>
                    <a:lnTo>
                      <a:pt x="382903" y="0"/>
                    </a:lnTo>
                    <a:close/>
                  </a:path>
                </a:pathLst>
              </a:custGeom>
              <a:solidFill>
                <a:srgbClr val="F1F1F1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grpSp>
            <p:nvGrpSpPr>
              <p:cNvPr id="41" name="Gráfico 7" descr="Globos con regalos">
                <a:extLst>
                  <a:ext uri="{FF2B5EF4-FFF2-40B4-BE49-F238E27FC236}">
                    <a16:creationId xmlns:a16="http://schemas.microsoft.com/office/drawing/2014/main" id="{36166C78-7C3E-EAE8-AA70-48DDC5BF2B74}"/>
                  </a:ext>
                </a:extLst>
              </p:cNvPr>
              <p:cNvGrpSpPr/>
              <p:nvPr/>
            </p:nvGrpSpPr>
            <p:grpSpPr>
              <a:xfrm>
                <a:off x="9621983" y="4350463"/>
                <a:ext cx="360107" cy="227154"/>
                <a:chOff x="9621983" y="4350463"/>
                <a:chExt cx="360107" cy="227154"/>
              </a:xfrm>
              <a:solidFill>
                <a:srgbClr val="D1D1D1"/>
              </a:solidFill>
            </p:grpSpPr>
            <p:sp>
              <p:nvSpPr>
                <p:cNvPr id="42" name="Forma libre: forma 41">
                  <a:extLst>
                    <a:ext uri="{FF2B5EF4-FFF2-40B4-BE49-F238E27FC236}">
                      <a16:creationId xmlns:a16="http://schemas.microsoft.com/office/drawing/2014/main" id="{E8BD1727-A8FE-FF7A-F33C-93D7157E6126}"/>
                    </a:ext>
                  </a:extLst>
                </p:cNvPr>
                <p:cNvSpPr/>
                <p:nvPr/>
              </p:nvSpPr>
              <p:spPr>
                <a:xfrm>
                  <a:off x="9621983" y="4350463"/>
                  <a:ext cx="360107" cy="208010"/>
                </a:xfrm>
                <a:custGeom>
                  <a:avLst/>
                  <a:gdLst>
                    <a:gd name="connsiteX0" fmla="*/ 180052 w 360107"/>
                    <a:gd name="connsiteY0" fmla="*/ 208010 h 208010"/>
                    <a:gd name="connsiteX1" fmla="*/ 178224 w 360107"/>
                    <a:gd name="connsiteY1" fmla="*/ 207179 h 208010"/>
                    <a:gd name="connsiteX2" fmla="*/ 600 w 360107"/>
                    <a:gd name="connsiteY2" fmla="*/ 4028 h 208010"/>
                    <a:gd name="connsiteX3" fmla="*/ 830 w 360107"/>
                    <a:gd name="connsiteY3" fmla="*/ 601 h 208010"/>
                    <a:gd name="connsiteX4" fmla="*/ 4257 w 360107"/>
                    <a:gd name="connsiteY4" fmla="*/ 832 h 208010"/>
                    <a:gd name="connsiteX5" fmla="*/ 180035 w 360107"/>
                    <a:gd name="connsiteY5" fmla="*/ 201871 h 208010"/>
                    <a:gd name="connsiteX6" fmla="*/ 180072 w 360107"/>
                    <a:gd name="connsiteY6" fmla="*/ 201871 h 208010"/>
                    <a:gd name="connsiteX7" fmla="*/ 355850 w 360107"/>
                    <a:gd name="connsiteY7" fmla="*/ 832 h 208010"/>
                    <a:gd name="connsiteX8" fmla="*/ 359277 w 360107"/>
                    <a:gd name="connsiteY8" fmla="*/ 601 h 208010"/>
                    <a:gd name="connsiteX9" fmla="*/ 359508 w 360107"/>
                    <a:gd name="connsiteY9" fmla="*/ 4028 h 208010"/>
                    <a:gd name="connsiteX10" fmla="*/ 181881 w 360107"/>
                    <a:gd name="connsiteY10" fmla="*/ 207179 h 208010"/>
                    <a:gd name="connsiteX11" fmla="*/ 180052 w 360107"/>
                    <a:gd name="connsiteY11" fmla="*/ 208010 h 208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0107" h="208010">
                      <a:moveTo>
                        <a:pt x="180052" y="208010"/>
                      </a:moveTo>
                      <a:cubicBezTo>
                        <a:pt x="179351" y="208010"/>
                        <a:pt x="178685" y="207706"/>
                        <a:pt x="178224" y="207179"/>
                      </a:cubicBezTo>
                      <a:lnTo>
                        <a:pt x="600" y="4028"/>
                      </a:lnTo>
                      <a:cubicBezTo>
                        <a:pt x="-282" y="3018"/>
                        <a:pt x="-180" y="1483"/>
                        <a:pt x="830" y="601"/>
                      </a:cubicBezTo>
                      <a:cubicBezTo>
                        <a:pt x="1843" y="-280"/>
                        <a:pt x="3376" y="-178"/>
                        <a:pt x="4257" y="832"/>
                      </a:cubicBezTo>
                      <a:lnTo>
                        <a:pt x="180035" y="201871"/>
                      </a:lnTo>
                      <a:cubicBezTo>
                        <a:pt x="180045" y="201883"/>
                        <a:pt x="180062" y="201883"/>
                        <a:pt x="180072" y="201871"/>
                      </a:cubicBezTo>
                      <a:lnTo>
                        <a:pt x="355850" y="832"/>
                      </a:lnTo>
                      <a:cubicBezTo>
                        <a:pt x="356734" y="-181"/>
                        <a:pt x="358272" y="-283"/>
                        <a:pt x="359277" y="601"/>
                      </a:cubicBezTo>
                      <a:cubicBezTo>
                        <a:pt x="360287" y="1483"/>
                        <a:pt x="360389" y="3018"/>
                        <a:pt x="359508" y="4028"/>
                      </a:cubicBezTo>
                      <a:lnTo>
                        <a:pt x="181881" y="207179"/>
                      </a:lnTo>
                      <a:cubicBezTo>
                        <a:pt x="181420" y="207706"/>
                        <a:pt x="180752" y="208010"/>
                        <a:pt x="180052" y="20801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2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C"/>
                </a:p>
              </p:txBody>
            </p:sp>
            <p:sp>
              <p:nvSpPr>
                <p:cNvPr id="43" name="Forma libre: forma 42">
                  <a:extLst>
                    <a:ext uri="{FF2B5EF4-FFF2-40B4-BE49-F238E27FC236}">
                      <a16:creationId xmlns:a16="http://schemas.microsoft.com/office/drawing/2014/main" id="{CA53CD49-2814-484E-35E8-E6D3BFDDE5B4}"/>
                    </a:ext>
                  </a:extLst>
                </p:cNvPr>
                <p:cNvSpPr/>
                <p:nvPr/>
              </p:nvSpPr>
              <p:spPr>
                <a:xfrm>
                  <a:off x="9627299" y="4488735"/>
                  <a:ext cx="88883" cy="88883"/>
                </a:xfrm>
                <a:custGeom>
                  <a:avLst/>
                  <a:gdLst>
                    <a:gd name="connsiteX0" fmla="*/ 2429 w 88883"/>
                    <a:gd name="connsiteY0" fmla="*/ 88883 h 88883"/>
                    <a:gd name="connsiteX1" fmla="*/ 712 w 88883"/>
                    <a:gd name="connsiteY1" fmla="*/ 88172 h 88883"/>
                    <a:gd name="connsiteX2" fmla="*/ 712 w 88883"/>
                    <a:gd name="connsiteY2" fmla="*/ 84737 h 88883"/>
                    <a:gd name="connsiteX3" fmla="*/ 84737 w 88883"/>
                    <a:gd name="connsiteY3" fmla="*/ 712 h 88883"/>
                    <a:gd name="connsiteX4" fmla="*/ 88172 w 88883"/>
                    <a:gd name="connsiteY4" fmla="*/ 712 h 88883"/>
                    <a:gd name="connsiteX5" fmla="*/ 88172 w 88883"/>
                    <a:gd name="connsiteY5" fmla="*/ 4146 h 88883"/>
                    <a:gd name="connsiteX6" fmla="*/ 4146 w 88883"/>
                    <a:gd name="connsiteY6" fmla="*/ 88172 h 88883"/>
                    <a:gd name="connsiteX7" fmla="*/ 2429 w 88883"/>
                    <a:gd name="connsiteY7" fmla="*/ 88883 h 88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83" h="88883">
                      <a:moveTo>
                        <a:pt x="2429" y="88883"/>
                      </a:moveTo>
                      <a:cubicBezTo>
                        <a:pt x="1808" y="88883"/>
                        <a:pt x="1186" y="88645"/>
                        <a:pt x="712" y="88172"/>
                      </a:cubicBezTo>
                      <a:cubicBezTo>
                        <a:pt x="-237" y="87222"/>
                        <a:pt x="-237" y="85687"/>
                        <a:pt x="712" y="84737"/>
                      </a:cubicBezTo>
                      <a:lnTo>
                        <a:pt x="84737" y="712"/>
                      </a:lnTo>
                      <a:cubicBezTo>
                        <a:pt x="85687" y="-237"/>
                        <a:pt x="87222" y="-237"/>
                        <a:pt x="88172" y="712"/>
                      </a:cubicBezTo>
                      <a:cubicBezTo>
                        <a:pt x="89121" y="1662"/>
                        <a:pt x="89121" y="3197"/>
                        <a:pt x="88172" y="4146"/>
                      </a:cubicBezTo>
                      <a:lnTo>
                        <a:pt x="4146" y="88172"/>
                      </a:lnTo>
                      <a:cubicBezTo>
                        <a:pt x="3673" y="88645"/>
                        <a:pt x="3051" y="88883"/>
                        <a:pt x="2429" y="88883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2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C"/>
                </a:p>
              </p:txBody>
            </p:sp>
            <p:sp>
              <p:nvSpPr>
                <p:cNvPr id="44" name="Forma libre: forma 43">
                  <a:extLst>
                    <a:ext uri="{FF2B5EF4-FFF2-40B4-BE49-F238E27FC236}">
                      <a16:creationId xmlns:a16="http://schemas.microsoft.com/office/drawing/2014/main" id="{2EA0E393-595C-288E-AF1D-43501E1B6243}"/>
                    </a:ext>
                  </a:extLst>
                </p:cNvPr>
                <p:cNvSpPr/>
                <p:nvPr/>
              </p:nvSpPr>
              <p:spPr>
                <a:xfrm>
                  <a:off x="9886818" y="4487669"/>
                  <a:ext cx="87222" cy="87219"/>
                </a:xfrm>
                <a:custGeom>
                  <a:avLst/>
                  <a:gdLst>
                    <a:gd name="connsiteX0" fmla="*/ 84793 w 87222"/>
                    <a:gd name="connsiteY0" fmla="*/ 87219 h 87219"/>
                    <a:gd name="connsiteX1" fmla="*/ 83076 w 87222"/>
                    <a:gd name="connsiteY1" fmla="*/ 86508 h 87219"/>
                    <a:gd name="connsiteX2" fmla="*/ 712 w 87222"/>
                    <a:gd name="connsiteY2" fmla="*/ 4146 h 87219"/>
                    <a:gd name="connsiteX3" fmla="*/ 712 w 87222"/>
                    <a:gd name="connsiteY3" fmla="*/ 712 h 87219"/>
                    <a:gd name="connsiteX4" fmla="*/ 4146 w 87222"/>
                    <a:gd name="connsiteY4" fmla="*/ 712 h 87219"/>
                    <a:gd name="connsiteX5" fmla="*/ 86510 w 87222"/>
                    <a:gd name="connsiteY5" fmla="*/ 83074 h 87219"/>
                    <a:gd name="connsiteX6" fmla="*/ 86510 w 87222"/>
                    <a:gd name="connsiteY6" fmla="*/ 86508 h 87219"/>
                    <a:gd name="connsiteX7" fmla="*/ 84793 w 87222"/>
                    <a:gd name="connsiteY7" fmla="*/ 87219 h 87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222" h="87219">
                      <a:moveTo>
                        <a:pt x="84793" y="87219"/>
                      </a:moveTo>
                      <a:cubicBezTo>
                        <a:pt x="84172" y="87219"/>
                        <a:pt x="83550" y="86981"/>
                        <a:pt x="83076" y="86508"/>
                      </a:cubicBezTo>
                      <a:lnTo>
                        <a:pt x="712" y="4146"/>
                      </a:lnTo>
                      <a:cubicBezTo>
                        <a:pt x="-237" y="3197"/>
                        <a:pt x="-237" y="1662"/>
                        <a:pt x="712" y="712"/>
                      </a:cubicBezTo>
                      <a:cubicBezTo>
                        <a:pt x="1662" y="-237"/>
                        <a:pt x="3197" y="-237"/>
                        <a:pt x="4146" y="712"/>
                      </a:cubicBezTo>
                      <a:lnTo>
                        <a:pt x="86510" y="83074"/>
                      </a:lnTo>
                      <a:cubicBezTo>
                        <a:pt x="87460" y="84023"/>
                        <a:pt x="87460" y="85558"/>
                        <a:pt x="86510" y="86508"/>
                      </a:cubicBezTo>
                      <a:cubicBezTo>
                        <a:pt x="86037" y="86981"/>
                        <a:pt x="85415" y="87219"/>
                        <a:pt x="84793" y="87219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24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C"/>
                </a:p>
              </p:txBody>
            </p:sp>
          </p:grp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2D2FF813-22E7-F926-23B6-2B1D9428C7CC}"/>
                  </a:ext>
                </a:extLst>
              </p:cNvPr>
              <p:cNvSpPr/>
              <p:nvPr/>
            </p:nvSpPr>
            <p:spPr>
              <a:xfrm>
                <a:off x="9766935" y="4396501"/>
                <a:ext cx="70199" cy="64210"/>
              </a:xfrm>
              <a:custGeom>
                <a:avLst/>
                <a:gdLst>
                  <a:gd name="connsiteX0" fmla="*/ 35106 w 70199"/>
                  <a:gd name="connsiteY0" fmla="*/ 17406 h 64210"/>
                  <a:gd name="connsiteX1" fmla="*/ 35096 w 70199"/>
                  <a:gd name="connsiteY1" fmla="*/ 17406 h 64210"/>
                  <a:gd name="connsiteX2" fmla="*/ 0 w 70199"/>
                  <a:gd name="connsiteY2" fmla="*/ 13156 h 64210"/>
                  <a:gd name="connsiteX3" fmla="*/ 35098 w 70199"/>
                  <a:gd name="connsiteY3" fmla="*/ 64210 h 64210"/>
                  <a:gd name="connsiteX4" fmla="*/ 70199 w 70199"/>
                  <a:gd name="connsiteY4" fmla="*/ 13156 h 64210"/>
                  <a:gd name="connsiteX5" fmla="*/ 35106 w 70199"/>
                  <a:gd name="connsiteY5" fmla="*/ 17406 h 6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199" h="64210">
                    <a:moveTo>
                      <a:pt x="35106" y="17406"/>
                    </a:moveTo>
                    <a:cubicBezTo>
                      <a:pt x="35096" y="17416"/>
                      <a:pt x="35106" y="17416"/>
                      <a:pt x="35096" y="17406"/>
                    </a:cubicBezTo>
                    <a:cubicBezTo>
                      <a:pt x="34632" y="16930"/>
                      <a:pt x="0" y="-18537"/>
                      <a:pt x="0" y="13156"/>
                    </a:cubicBezTo>
                    <a:cubicBezTo>
                      <a:pt x="0" y="36466"/>
                      <a:pt x="35098" y="64210"/>
                      <a:pt x="35098" y="64210"/>
                    </a:cubicBezTo>
                    <a:cubicBezTo>
                      <a:pt x="35098" y="64210"/>
                      <a:pt x="70199" y="36466"/>
                      <a:pt x="70199" y="13156"/>
                    </a:cubicBezTo>
                    <a:cubicBezTo>
                      <a:pt x="70199" y="-18537"/>
                      <a:pt x="35569" y="16930"/>
                      <a:pt x="35106" y="174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grpSp>
          <p:nvGrpSpPr>
            <p:cNvPr id="46" name="Gráfico 7" descr="Globos con regalos">
              <a:extLst>
                <a:ext uri="{FF2B5EF4-FFF2-40B4-BE49-F238E27FC236}">
                  <a16:creationId xmlns:a16="http://schemas.microsoft.com/office/drawing/2014/main" id="{5FB193A8-0B5F-7619-0A3B-0578086A5A5B}"/>
                </a:ext>
              </a:extLst>
            </p:cNvPr>
            <p:cNvGrpSpPr/>
            <p:nvPr/>
          </p:nvGrpSpPr>
          <p:grpSpPr>
            <a:xfrm>
              <a:off x="9778787" y="3690126"/>
              <a:ext cx="429262" cy="479243"/>
              <a:chOff x="9778787" y="3459610"/>
              <a:chExt cx="429262" cy="709760"/>
            </a:xfrm>
            <a:solidFill>
              <a:srgbClr val="E5E5E5"/>
            </a:solidFill>
          </p:grpSpPr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F6E9CC4C-CE41-492D-12C7-794B4D34FDFE}"/>
                  </a:ext>
                </a:extLst>
              </p:cNvPr>
              <p:cNvSpPr/>
              <p:nvPr/>
            </p:nvSpPr>
            <p:spPr>
              <a:xfrm>
                <a:off x="9924292" y="4028511"/>
                <a:ext cx="75289" cy="140859"/>
              </a:xfrm>
              <a:custGeom>
                <a:avLst/>
                <a:gdLst>
                  <a:gd name="connsiteX0" fmla="*/ 73697 w 75289"/>
                  <a:gd name="connsiteY0" fmla="*/ 143 h 140859"/>
                  <a:gd name="connsiteX1" fmla="*/ 71035 w 75289"/>
                  <a:gd name="connsiteY1" fmla="*/ 828 h 140859"/>
                  <a:gd name="connsiteX2" fmla="*/ 605 w 75289"/>
                  <a:gd name="connsiteY2" fmla="*/ 80972 h 140859"/>
                  <a:gd name="connsiteX3" fmla="*/ 826 w 75289"/>
                  <a:gd name="connsiteY3" fmla="*/ 84399 h 140859"/>
                  <a:gd name="connsiteX4" fmla="*/ 4253 w 75289"/>
                  <a:gd name="connsiteY4" fmla="*/ 84178 h 140859"/>
                  <a:gd name="connsiteX5" fmla="*/ 61427 w 75289"/>
                  <a:gd name="connsiteY5" fmla="*/ 19118 h 140859"/>
                  <a:gd name="connsiteX6" fmla="*/ 61466 w 75289"/>
                  <a:gd name="connsiteY6" fmla="*/ 19144 h 140859"/>
                  <a:gd name="connsiteX7" fmla="*/ 272 w 75289"/>
                  <a:gd name="connsiteY7" fmla="*/ 137313 h 140859"/>
                  <a:gd name="connsiteX8" fmla="*/ 1312 w 75289"/>
                  <a:gd name="connsiteY8" fmla="*/ 140587 h 140859"/>
                  <a:gd name="connsiteX9" fmla="*/ 2427 w 75289"/>
                  <a:gd name="connsiteY9" fmla="*/ 140859 h 140859"/>
                  <a:gd name="connsiteX10" fmla="*/ 4586 w 75289"/>
                  <a:gd name="connsiteY10" fmla="*/ 139548 h 140859"/>
                  <a:gd name="connsiteX11" fmla="*/ 64619 w 75289"/>
                  <a:gd name="connsiteY11" fmla="*/ 23620 h 140859"/>
                  <a:gd name="connsiteX12" fmla="*/ 64665 w 75289"/>
                  <a:gd name="connsiteY12" fmla="*/ 23637 h 140859"/>
                  <a:gd name="connsiteX13" fmla="*/ 34086 w 75289"/>
                  <a:gd name="connsiteY13" fmla="*/ 137802 h 140859"/>
                  <a:gd name="connsiteX14" fmla="*/ 35803 w 75289"/>
                  <a:gd name="connsiteY14" fmla="*/ 140777 h 140859"/>
                  <a:gd name="connsiteX15" fmla="*/ 36432 w 75289"/>
                  <a:gd name="connsiteY15" fmla="*/ 140859 h 140859"/>
                  <a:gd name="connsiteX16" fmla="*/ 38776 w 75289"/>
                  <a:gd name="connsiteY16" fmla="*/ 139060 h 140859"/>
                  <a:gd name="connsiteX17" fmla="*/ 70384 w 75289"/>
                  <a:gd name="connsiteY17" fmla="*/ 21058 h 140859"/>
                  <a:gd name="connsiteX18" fmla="*/ 70433 w 75289"/>
                  <a:gd name="connsiteY18" fmla="*/ 21065 h 140859"/>
                  <a:gd name="connsiteX19" fmla="*/ 70433 w 75289"/>
                  <a:gd name="connsiteY19" fmla="*/ 138431 h 140859"/>
                  <a:gd name="connsiteX20" fmla="*/ 72861 w 75289"/>
                  <a:gd name="connsiteY20" fmla="*/ 140859 h 140859"/>
                  <a:gd name="connsiteX21" fmla="*/ 75290 w 75289"/>
                  <a:gd name="connsiteY21" fmla="*/ 138431 h 140859"/>
                  <a:gd name="connsiteX22" fmla="*/ 75290 w 75289"/>
                  <a:gd name="connsiteY22" fmla="*/ 2428 h 140859"/>
                  <a:gd name="connsiteX23" fmla="*/ 73697 w 75289"/>
                  <a:gd name="connsiteY23" fmla="*/ 143 h 14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289" h="140859">
                    <a:moveTo>
                      <a:pt x="73697" y="143"/>
                    </a:moveTo>
                    <a:cubicBezTo>
                      <a:pt x="73075" y="-86"/>
                      <a:pt x="71936" y="-154"/>
                      <a:pt x="71035" y="828"/>
                    </a:cubicBezTo>
                    <a:lnTo>
                      <a:pt x="605" y="80972"/>
                    </a:lnTo>
                    <a:cubicBezTo>
                      <a:pt x="-281" y="81980"/>
                      <a:pt x="-182" y="83515"/>
                      <a:pt x="826" y="84399"/>
                    </a:cubicBezTo>
                    <a:cubicBezTo>
                      <a:pt x="1834" y="85285"/>
                      <a:pt x="3369" y="85186"/>
                      <a:pt x="4253" y="84178"/>
                    </a:cubicBezTo>
                    <a:lnTo>
                      <a:pt x="61427" y="19118"/>
                    </a:lnTo>
                    <a:cubicBezTo>
                      <a:pt x="61500" y="19035"/>
                      <a:pt x="61517" y="19047"/>
                      <a:pt x="61466" y="19144"/>
                    </a:cubicBezTo>
                    <a:lnTo>
                      <a:pt x="272" y="137313"/>
                    </a:lnTo>
                    <a:cubicBezTo>
                      <a:pt x="-344" y="138503"/>
                      <a:pt x="122" y="139970"/>
                      <a:pt x="1312" y="140587"/>
                    </a:cubicBezTo>
                    <a:cubicBezTo>
                      <a:pt x="1669" y="140772"/>
                      <a:pt x="2050" y="140859"/>
                      <a:pt x="2427" y="140859"/>
                    </a:cubicBezTo>
                    <a:cubicBezTo>
                      <a:pt x="3306" y="140859"/>
                      <a:pt x="4153" y="140383"/>
                      <a:pt x="4586" y="139548"/>
                    </a:cubicBezTo>
                    <a:lnTo>
                      <a:pt x="64619" y="23620"/>
                    </a:lnTo>
                    <a:cubicBezTo>
                      <a:pt x="64674" y="23511"/>
                      <a:pt x="64696" y="23518"/>
                      <a:pt x="64665" y="23637"/>
                    </a:cubicBezTo>
                    <a:lnTo>
                      <a:pt x="34086" y="137802"/>
                    </a:lnTo>
                    <a:cubicBezTo>
                      <a:pt x="33739" y="139096"/>
                      <a:pt x="34509" y="140429"/>
                      <a:pt x="35803" y="140777"/>
                    </a:cubicBezTo>
                    <a:cubicBezTo>
                      <a:pt x="36014" y="140832"/>
                      <a:pt x="36226" y="140859"/>
                      <a:pt x="36432" y="140859"/>
                    </a:cubicBezTo>
                    <a:cubicBezTo>
                      <a:pt x="37506" y="140859"/>
                      <a:pt x="38487" y="140143"/>
                      <a:pt x="38776" y="139060"/>
                    </a:cubicBezTo>
                    <a:lnTo>
                      <a:pt x="70384" y="21058"/>
                    </a:lnTo>
                    <a:cubicBezTo>
                      <a:pt x="70411" y="20961"/>
                      <a:pt x="70433" y="20963"/>
                      <a:pt x="70433" y="21065"/>
                    </a:cubicBezTo>
                    <a:lnTo>
                      <a:pt x="70433" y="138431"/>
                    </a:lnTo>
                    <a:cubicBezTo>
                      <a:pt x="70433" y="139774"/>
                      <a:pt x="71521" y="140859"/>
                      <a:pt x="72861" y="140859"/>
                    </a:cubicBezTo>
                    <a:cubicBezTo>
                      <a:pt x="74202" y="140859"/>
                      <a:pt x="75290" y="139774"/>
                      <a:pt x="75290" y="138431"/>
                    </a:cubicBezTo>
                    <a:lnTo>
                      <a:pt x="75290" y="2428"/>
                    </a:lnTo>
                    <a:cubicBezTo>
                      <a:pt x="75288" y="995"/>
                      <a:pt x="74287" y="361"/>
                      <a:pt x="73697" y="1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3038D270-4583-1894-0C0C-624793F9FE5B}"/>
                  </a:ext>
                </a:extLst>
              </p:cNvPr>
              <p:cNvSpPr/>
              <p:nvPr/>
            </p:nvSpPr>
            <p:spPr>
              <a:xfrm>
                <a:off x="9778787" y="3459610"/>
                <a:ext cx="429262" cy="516690"/>
              </a:xfrm>
              <a:custGeom>
                <a:avLst/>
                <a:gdLst>
                  <a:gd name="connsiteX0" fmla="*/ 427900 w 429262"/>
                  <a:gd name="connsiteY0" fmla="*/ 85854 h 516690"/>
                  <a:gd name="connsiteX1" fmla="*/ 424653 w 429262"/>
                  <a:gd name="connsiteY1" fmla="*/ 86976 h 516690"/>
                  <a:gd name="connsiteX2" fmla="*/ 228005 w 429262"/>
                  <a:gd name="connsiteY2" fmla="*/ 490624 h 516690"/>
                  <a:gd name="connsiteX3" fmla="*/ 227959 w 429262"/>
                  <a:gd name="connsiteY3" fmla="*/ 490607 h 516690"/>
                  <a:gd name="connsiteX4" fmla="*/ 354505 w 429262"/>
                  <a:gd name="connsiteY4" fmla="*/ 12158 h 516690"/>
                  <a:gd name="connsiteX5" fmla="*/ 352778 w 429262"/>
                  <a:gd name="connsiteY5" fmla="*/ 9187 h 516690"/>
                  <a:gd name="connsiteX6" fmla="*/ 349808 w 429262"/>
                  <a:gd name="connsiteY6" fmla="*/ 10914 h 516690"/>
                  <a:gd name="connsiteX7" fmla="*/ 221664 w 429262"/>
                  <a:gd name="connsiteY7" fmla="*/ 495396 h 516690"/>
                  <a:gd name="connsiteX8" fmla="*/ 221616 w 429262"/>
                  <a:gd name="connsiteY8" fmla="*/ 495389 h 516690"/>
                  <a:gd name="connsiteX9" fmla="*/ 221616 w 429262"/>
                  <a:gd name="connsiteY9" fmla="*/ 2429 h 516690"/>
                  <a:gd name="connsiteX10" fmla="*/ 219187 w 429262"/>
                  <a:gd name="connsiteY10" fmla="*/ 0 h 516690"/>
                  <a:gd name="connsiteX11" fmla="*/ 216758 w 429262"/>
                  <a:gd name="connsiteY11" fmla="*/ 2429 h 516690"/>
                  <a:gd name="connsiteX12" fmla="*/ 216758 w 429262"/>
                  <a:gd name="connsiteY12" fmla="*/ 494405 h 516690"/>
                  <a:gd name="connsiteX13" fmla="*/ 216710 w 429262"/>
                  <a:gd name="connsiteY13" fmla="*/ 494410 h 516690"/>
                  <a:gd name="connsiteX14" fmla="*/ 95860 w 429262"/>
                  <a:gd name="connsiteY14" fmla="*/ 12767 h 516690"/>
                  <a:gd name="connsiteX15" fmla="*/ 92914 w 429262"/>
                  <a:gd name="connsiteY15" fmla="*/ 11002 h 516690"/>
                  <a:gd name="connsiteX16" fmla="*/ 91148 w 429262"/>
                  <a:gd name="connsiteY16" fmla="*/ 13947 h 516690"/>
                  <a:gd name="connsiteX17" fmla="*/ 211107 w 429262"/>
                  <a:gd name="connsiteY17" fmla="*/ 492050 h 516690"/>
                  <a:gd name="connsiteX18" fmla="*/ 211061 w 429262"/>
                  <a:gd name="connsiteY18" fmla="*/ 492067 h 516690"/>
                  <a:gd name="connsiteX19" fmla="*/ 4612 w 429262"/>
                  <a:gd name="connsiteY19" fmla="*/ 68759 h 516690"/>
                  <a:gd name="connsiteX20" fmla="*/ 1365 w 429262"/>
                  <a:gd name="connsiteY20" fmla="*/ 67642 h 516690"/>
                  <a:gd name="connsiteX21" fmla="*/ 247 w 429262"/>
                  <a:gd name="connsiteY21" fmla="*/ 70889 h 516690"/>
                  <a:gd name="connsiteX22" fmla="*/ 217001 w 429262"/>
                  <a:gd name="connsiteY22" fmla="*/ 515325 h 516690"/>
                  <a:gd name="connsiteX23" fmla="*/ 219109 w 429262"/>
                  <a:gd name="connsiteY23" fmla="*/ 516690 h 516690"/>
                  <a:gd name="connsiteX24" fmla="*/ 221365 w 429262"/>
                  <a:gd name="connsiteY24" fmla="*/ 515323 h 516690"/>
                  <a:gd name="connsiteX25" fmla="*/ 429012 w 429262"/>
                  <a:gd name="connsiteY25" fmla="*/ 89101 h 516690"/>
                  <a:gd name="connsiteX26" fmla="*/ 427900 w 429262"/>
                  <a:gd name="connsiteY26" fmla="*/ 85854 h 516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9262" h="516690">
                    <a:moveTo>
                      <a:pt x="427900" y="85854"/>
                    </a:moveTo>
                    <a:cubicBezTo>
                      <a:pt x="426693" y="85269"/>
                      <a:pt x="425240" y="85771"/>
                      <a:pt x="424653" y="86976"/>
                    </a:cubicBezTo>
                    <a:lnTo>
                      <a:pt x="228005" y="490624"/>
                    </a:lnTo>
                    <a:cubicBezTo>
                      <a:pt x="227993" y="490651"/>
                      <a:pt x="227952" y="490636"/>
                      <a:pt x="227959" y="490607"/>
                    </a:cubicBezTo>
                    <a:lnTo>
                      <a:pt x="354505" y="12158"/>
                    </a:lnTo>
                    <a:cubicBezTo>
                      <a:pt x="354850" y="10861"/>
                      <a:pt x="354075" y="9530"/>
                      <a:pt x="352778" y="9187"/>
                    </a:cubicBezTo>
                    <a:cubicBezTo>
                      <a:pt x="351488" y="8850"/>
                      <a:pt x="350150" y="9617"/>
                      <a:pt x="349808" y="10914"/>
                    </a:cubicBezTo>
                    <a:lnTo>
                      <a:pt x="221664" y="495396"/>
                    </a:lnTo>
                    <a:cubicBezTo>
                      <a:pt x="221657" y="495423"/>
                      <a:pt x="221616" y="495418"/>
                      <a:pt x="221616" y="495389"/>
                    </a:cubicBezTo>
                    <a:lnTo>
                      <a:pt x="221616" y="2429"/>
                    </a:lnTo>
                    <a:cubicBezTo>
                      <a:pt x="221616" y="1088"/>
                      <a:pt x="220528" y="0"/>
                      <a:pt x="219187" y="0"/>
                    </a:cubicBezTo>
                    <a:cubicBezTo>
                      <a:pt x="217846" y="0"/>
                      <a:pt x="216758" y="1088"/>
                      <a:pt x="216758" y="2429"/>
                    </a:cubicBezTo>
                    <a:lnTo>
                      <a:pt x="216758" y="494405"/>
                    </a:lnTo>
                    <a:cubicBezTo>
                      <a:pt x="216758" y="494435"/>
                      <a:pt x="216717" y="494439"/>
                      <a:pt x="216710" y="494410"/>
                    </a:cubicBezTo>
                    <a:lnTo>
                      <a:pt x="95860" y="12767"/>
                    </a:lnTo>
                    <a:cubicBezTo>
                      <a:pt x="95534" y="11465"/>
                      <a:pt x="94213" y="10676"/>
                      <a:pt x="92914" y="11002"/>
                    </a:cubicBezTo>
                    <a:cubicBezTo>
                      <a:pt x="91612" y="11327"/>
                      <a:pt x="90823" y="12646"/>
                      <a:pt x="91148" y="13947"/>
                    </a:cubicBezTo>
                    <a:lnTo>
                      <a:pt x="211107" y="492050"/>
                    </a:lnTo>
                    <a:cubicBezTo>
                      <a:pt x="211114" y="492079"/>
                      <a:pt x="211075" y="492093"/>
                      <a:pt x="211061" y="492067"/>
                    </a:cubicBezTo>
                    <a:lnTo>
                      <a:pt x="4612" y="68759"/>
                    </a:lnTo>
                    <a:cubicBezTo>
                      <a:pt x="4024" y="67554"/>
                      <a:pt x="2567" y="67054"/>
                      <a:pt x="1365" y="67642"/>
                    </a:cubicBezTo>
                    <a:cubicBezTo>
                      <a:pt x="160" y="68230"/>
                      <a:pt x="-343" y="69684"/>
                      <a:pt x="247" y="70889"/>
                    </a:cubicBezTo>
                    <a:lnTo>
                      <a:pt x="217001" y="515325"/>
                    </a:lnTo>
                    <a:cubicBezTo>
                      <a:pt x="217351" y="516020"/>
                      <a:pt x="218029" y="516690"/>
                      <a:pt x="219109" y="516690"/>
                    </a:cubicBezTo>
                    <a:cubicBezTo>
                      <a:pt x="220314" y="516690"/>
                      <a:pt x="220916" y="516081"/>
                      <a:pt x="221365" y="515323"/>
                    </a:cubicBezTo>
                    <a:lnTo>
                      <a:pt x="429012" y="89101"/>
                    </a:lnTo>
                    <a:cubicBezTo>
                      <a:pt x="429607" y="87896"/>
                      <a:pt x="429107" y="86442"/>
                      <a:pt x="427900" y="85854"/>
                    </a:cubicBezTo>
                    <a:close/>
                  </a:path>
                </a:pathLst>
              </a:custGeom>
              <a:solidFill>
                <a:srgbClr val="E5E5E5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grpSp>
          <p:nvGrpSpPr>
            <p:cNvPr id="49" name="Gráfico 7" descr="Globos con regalos">
              <a:extLst>
                <a:ext uri="{FF2B5EF4-FFF2-40B4-BE49-F238E27FC236}">
                  <a16:creationId xmlns:a16="http://schemas.microsoft.com/office/drawing/2014/main" id="{ED860037-3916-0EA0-C5DE-A6F03747EA26}"/>
                </a:ext>
              </a:extLst>
            </p:cNvPr>
            <p:cNvGrpSpPr/>
            <p:nvPr/>
          </p:nvGrpSpPr>
          <p:grpSpPr>
            <a:xfrm>
              <a:off x="9452675" y="2693764"/>
              <a:ext cx="1081619" cy="772298"/>
              <a:chOff x="9461970" y="2432913"/>
              <a:chExt cx="1081619" cy="772298"/>
            </a:xfrm>
          </p:grpSpPr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CA9A2E7B-9AA9-CAB5-D745-457D7C485B2B}"/>
                  </a:ext>
                </a:extLst>
              </p:cNvPr>
              <p:cNvSpPr/>
              <p:nvPr/>
            </p:nvSpPr>
            <p:spPr>
              <a:xfrm>
                <a:off x="9777580" y="2432913"/>
                <a:ext cx="437150" cy="546438"/>
              </a:xfrm>
              <a:custGeom>
                <a:avLst/>
                <a:gdLst>
                  <a:gd name="connsiteX0" fmla="*/ 218575 w 437150"/>
                  <a:gd name="connsiteY0" fmla="*/ 0 h 546438"/>
                  <a:gd name="connsiteX1" fmla="*/ 19 w 437150"/>
                  <a:gd name="connsiteY1" fmla="*/ 271206 h 546438"/>
                  <a:gd name="connsiteX2" fmla="*/ 0 w 437150"/>
                  <a:gd name="connsiteY2" fmla="*/ 273219 h 546438"/>
                  <a:gd name="connsiteX3" fmla="*/ 129659 w 437150"/>
                  <a:gd name="connsiteY3" fmla="*/ 522869 h 546438"/>
                  <a:gd name="connsiteX4" fmla="*/ 218575 w 437150"/>
                  <a:gd name="connsiteY4" fmla="*/ 546439 h 546438"/>
                  <a:gd name="connsiteX5" fmla="*/ 320832 w 437150"/>
                  <a:gd name="connsiteY5" fmla="*/ 514735 h 546438"/>
                  <a:gd name="connsiteX6" fmla="*/ 437124 w 437150"/>
                  <a:gd name="connsiteY6" fmla="*/ 275910 h 546438"/>
                  <a:gd name="connsiteX7" fmla="*/ 437151 w 437150"/>
                  <a:gd name="connsiteY7" fmla="*/ 273219 h 546438"/>
                  <a:gd name="connsiteX8" fmla="*/ 218575 w 437150"/>
                  <a:gd name="connsiteY8" fmla="*/ 0 h 54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150" h="546438">
                    <a:moveTo>
                      <a:pt x="218575" y="0"/>
                    </a:moveTo>
                    <a:cubicBezTo>
                      <a:pt x="98398" y="0"/>
                      <a:pt x="886" y="121239"/>
                      <a:pt x="19" y="271206"/>
                    </a:cubicBezTo>
                    <a:cubicBezTo>
                      <a:pt x="17" y="271879"/>
                      <a:pt x="0" y="272547"/>
                      <a:pt x="0" y="273219"/>
                    </a:cubicBezTo>
                    <a:cubicBezTo>
                      <a:pt x="0" y="384535"/>
                      <a:pt x="53260" y="480288"/>
                      <a:pt x="129659" y="522869"/>
                    </a:cubicBezTo>
                    <a:cubicBezTo>
                      <a:pt x="156825" y="538009"/>
                      <a:pt x="186911" y="546439"/>
                      <a:pt x="218575" y="546439"/>
                    </a:cubicBezTo>
                    <a:cubicBezTo>
                      <a:pt x="255522" y="546439"/>
                      <a:pt x="290319" y="534963"/>
                      <a:pt x="320832" y="514735"/>
                    </a:cubicBezTo>
                    <a:cubicBezTo>
                      <a:pt x="389421" y="469264"/>
                      <a:pt x="436320" y="379486"/>
                      <a:pt x="437124" y="275910"/>
                    </a:cubicBezTo>
                    <a:cubicBezTo>
                      <a:pt x="437131" y="275012"/>
                      <a:pt x="437151" y="274118"/>
                      <a:pt x="437151" y="273219"/>
                    </a:cubicBezTo>
                    <a:cubicBezTo>
                      <a:pt x="437151" y="122325"/>
                      <a:pt x="339292" y="0"/>
                      <a:pt x="218575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FC227E58-B9B8-7A75-CDAD-41EE85E47B09}"/>
                  </a:ext>
                </a:extLst>
              </p:cNvPr>
              <p:cNvSpPr/>
              <p:nvPr/>
            </p:nvSpPr>
            <p:spPr>
              <a:xfrm>
                <a:off x="10098162" y="2660215"/>
                <a:ext cx="445427" cy="539918"/>
              </a:xfrm>
              <a:custGeom>
                <a:avLst/>
                <a:gdLst>
                  <a:gd name="connsiteX0" fmla="*/ 293425 w 445427"/>
                  <a:gd name="connsiteY0" fmla="*/ 6049 h 539918"/>
                  <a:gd name="connsiteX1" fmla="*/ 116541 w 445427"/>
                  <a:gd name="connsiteY1" fmla="*/ 48611 h 539918"/>
                  <a:gd name="connsiteX2" fmla="*/ 252 w 445427"/>
                  <a:gd name="connsiteY2" fmla="*/ 287433 h 539918"/>
                  <a:gd name="connsiteX3" fmla="*/ 151997 w 445427"/>
                  <a:gd name="connsiteY3" fmla="*/ 533867 h 539918"/>
                  <a:gd name="connsiteX4" fmla="*/ 433840 w 445427"/>
                  <a:gd name="connsiteY4" fmla="*/ 326529 h 539918"/>
                  <a:gd name="connsiteX5" fmla="*/ 293425 w 445427"/>
                  <a:gd name="connsiteY5" fmla="*/ 6049 h 539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427" h="539918">
                    <a:moveTo>
                      <a:pt x="293425" y="6049"/>
                    </a:moveTo>
                    <a:cubicBezTo>
                      <a:pt x="232476" y="-10283"/>
                      <a:pt x="168914" y="7302"/>
                      <a:pt x="116541" y="48611"/>
                    </a:cubicBezTo>
                    <a:cubicBezTo>
                      <a:pt x="69555" y="86205"/>
                      <a:pt x="7868" y="213951"/>
                      <a:pt x="252" y="287433"/>
                    </a:cubicBezTo>
                    <a:cubicBezTo>
                      <a:pt x="-4387" y="404942"/>
                      <a:pt x="55340" y="507969"/>
                      <a:pt x="151997" y="533867"/>
                    </a:cubicBezTo>
                    <a:cubicBezTo>
                      <a:pt x="268599" y="565111"/>
                      <a:pt x="394785" y="472283"/>
                      <a:pt x="433840" y="326529"/>
                    </a:cubicBezTo>
                    <a:cubicBezTo>
                      <a:pt x="472892" y="180776"/>
                      <a:pt x="410027" y="37291"/>
                      <a:pt x="293425" y="60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 dirty="0"/>
              </a:p>
            </p:txBody>
          </p:sp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E85C9445-428E-9BD2-565F-BB6E41CCBEF1}"/>
                  </a:ext>
                </a:extLst>
              </p:cNvPr>
              <p:cNvSpPr/>
              <p:nvPr/>
            </p:nvSpPr>
            <p:spPr>
              <a:xfrm>
                <a:off x="10098414" y="2708823"/>
                <a:ext cx="116289" cy="238822"/>
              </a:xfrm>
              <a:custGeom>
                <a:avLst/>
                <a:gdLst>
                  <a:gd name="connsiteX0" fmla="*/ 116289 w 116289"/>
                  <a:gd name="connsiteY0" fmla="*/ 0 h 238822"/>
                  <a:gd name="connsiteX1" fmla="*/ 11332 w 116289"/>
                  <a:gd name="connsiteY1" fmla="*/ 164777 h 238822"/>
                  <a:gd name="connsiteX2" fmla="*/ 0 w 116289"/>
                  <a:gd name="connsiteY2" fmla="*/ 238823 h 238822"/>
                  <a:gd name="connsiteX3" fmla="*/ 116289 w 116289"/>
                  <a:gd name="connsiteY3" fmla="*/ 0 h 238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289" h="238822">
                    <a:moveTo>
                      <a:pt x="116289" y="0"/>
                    </a:moveTo>
                    <a:cubicBezTo>
                      <a:pt x="68468" y="37719"/>
                      <a:pt x="29972" y="95211"/>
                      <a:pt x="11332" y="164777"/>
                    </a:cubicBezTo>
                    <a:cubicBezTo>
                      <a:pt x="4651" y="189709"/>
                      <a:pt x="957" y="214575"/>
                      <a:pt x="0" y="238823"/>
                    </a:cubicBezTo>
                    <a:cubicBezTo>
                      <a:pt x="68589" y="193352"/>
                      <a:pt x="115488" y="103576"/>
                      <a:pt x="116289" y="0"/>
                    </a:cubicBezTo>
                    <a:close/>
                  </a:path>
                </a:pathLst>
              </a:custGeom>
              <a:solidFill>
                <a:srgbClr val="DDDDDD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35E1C641-4484-2351-EB69-7D09E1F7CF91}"/>
                  </a:ext>
                </a:extLst>
              </p:cNvPr>
              <p:cNvSpPr/>
              <p:nvPr/>
            </p:nvSpPr>
            <p:spPr>
              <a:xfrm>
                <a:off x="9461970" y="2665293"/>
                <a:ext cx="445414" cy="539917"/>
              </a:xfrm>
              <a:custGeom>
                <a:avLst/>
                <a:gdLst>
                  <a:gd name="connsiteX0" fmla="*/ 315629 w 445414"/>
                  <a:gd name="connsiteY0" fmla="*/ 38825 h 539917"/>
                  <a:gd name="connsiteX1" fmla="*/ 152001 w 445414"/>
                  <a:gd name="connsiteY1" fmla="*/ 6048 h 539917"/>
                  <a:gd name="connsiteX2" fmla="*/ 11588 w 445414"/>
                  <a:gd name="connsiteY2" fmla="*/ 326529 h 539917"/>
                  <a:gd name="connsiteX3" fmla="*/ 293432 w 445414"/>
                  <a:gd name="connsiteY3" fmla="*/ 533867 h 539917"/>
                  <a:gd name="connsiteX4" fmla="*/ 445269 w 445414"/>
                  <a:gd name="connsiteY4" fmla="*/ 290488 h 539917"/>
                  <a:gd name="connsiteX5" fmla="*/ 315629 w 445414"/>
                  <a:gd name="connsiteY5" fmla="*/ 38825 h 53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5414" h="539917">
                    <a:moveTo>
                      <a:pt x="315629" y="38825"/>
                    </a:moveTo>
                    <a:cubicBezTo>
                      <a:pt x="265986" y="4620"/>
                      <a:pt x="207893" y="-8929"/>
                      <a:pt x="152001" y="6048"/>
                    </a:cubicBezTo>
                    <a:cubicBezTo>
                      <a:pt x="35398" y="37293"/>
                      <a:pt x="-27466" y="180775"/>
                      <a:pt x="11588" y="326529"/>
                    </a:cubicBezTo>
                    <a:cubicBezTo>
                      <a:pt x="50643" y="472282"/>
                      <a:pt x="176826" y="565111"/>
                      <a:pt x="293432" y="533867"/>
                    </a:cubicBezTo>
                    <a:cubicBezTo>
                      <a:pt x="389248" y="508191"/>
                      <a:pt x="448763" y="406724"/>
                      <a:pt x="445269" y="290488"/>
                    </a:cubicBezTo>
                    <a:cubicBezTo>
                      <a:pt x="439085" y="186529"/>
                      <a:pt x="364284" y="81612"/>
                      <a:pt x="315629" y="38825"/>
                    </a:cubicBezTo>
                    <a:close/>
                  </a:path>
                </a:pathLst>
              </a:custGeom>
              <a:solidFill>
                <a:srgbClr val="DBDBDB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724BE415-1108-90B0-BA8F-F25F1CBCE99A}"/>
                  </a:ext>
                </a:extLst>
              </p:cNvPr>
              <p:cNvSpPr/>
              <p:nvPr/>
            </p:nvSpPr>
            <p:spPr>
              <a:xfrm>
                <a:off x="9777580" y="2704118"/>
                <a:ext cx="129658" cy="251662"/>
              </a:xfrm>
              <a:custGeom>
                <a:avLst/>
                <a:gdLst>
                  <a:gd name="connsiteX0" fmla="*/ 19 w 129658"/>
                  <a:gd name="connsiteY0" fmla="*/ 0 h 251662"/>
                  <a:gd name="connsiteX1" fmla="*/ 0 w 129658"/>
                  <a:gd name="connsiteY1" fmla="*/ 2013 h 251662"/>
                  <a:gd name="connsiteX2" fmla="*/ 129659 w 129658"/>
                  <a:gd name="connsiteY2" fmla="*/ 251663 h 251662"/>
                  <a:gd name="connsiteX3" fmla="*/ 118235 w 129658"/>
                  <a:gd name="connsiteY3" fmla="*/ 174562 h 251662"/>
                  <a:gd name="connsiteX4" fmla="*/ 19 w 129658"/>
                  <a:gd name="connsiteY4" fmla="*/ 0 h 25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658" h="251662">
                    <a:moveTo>
                      <a:pt x="19" y="0"/>
                    </a:moveTo>
                    <a:cubicBezTo>
                      <a:pt x="17" y="673"/>
                      <a:pt x="0" y="1341"/>
                      <a:pt x="0" y="2013"/>
                    </a:cubicBezTo>
                    <a:cubicBezTo>
                      <a:pt x="0" y="113329"/>
                      <a:pt x="53260" y="209082"/>
                      <a:pt x="129659" y="251663"/>
                    </a:cubicBezTo>
                    <a:cubicBezTo>
                      <a:pt x="128904" y="226449"/>
                      <a:pt x="125195" y="200543"/>
                      <a:pt x="118235" y="174562"/>
                    </a:cubicBezTo>
                    <a:cubicBezTo>
                      <a:pt x="97900" y="98677"/>
                      <a:pt x="53942" y="37153"/>
                      <a:pt x="19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grpSp>
          <p:nvGrpSpPr>
            <p:cNvPr id="55" name="Gráfico 7" descr="Globos con regalos">
              <a:extLst>
                <a:ext uri="{FF2B5EF4-FFF2-40B4-BE49-F238E27FC236}">
                  <a16:creationId xmlns:a16="http://schemas.microsoft.com/office/drawing/2014/main" id="{0895A515-9BDE-87F1-AC0C-9C4843AB3D85}"/>
                </a:ext>
              </a:extLst>
            </p:cNvPr>
            <p:cNvGrpSpPr/>
            <p:nvPr/>
          </p:nvGrpSpPr>
          <p:grpSpPr>
            <a:xfrm>
              <a:off x="9464929" y="3141843"/>
              <a:ext cx="1064727" cy="654844"/>
              <a:chOff x="9474224" y="2880992"/>
              <a:chExt cx="1064727" cy="654844"/>
            </a:xfrm>
          </p:grpSpPr>
          <p:sp>
            <p:nvSpPr>
              <p:cNvPr id="56" name="Forma libre: forma 55">
                <a:extLst>
                  <a:ext uri="{FF2B5EF4-FFF2-40B4-BE49-F238E27FC236}">
                    <a16:creationId xmlns:a16="http://schemas.microsoft.com/office/drawing/2014/main" id="{C590755F-078E-E806-7DB8-521221D72568}"/>
                  </a:ext>
                </a:extLst>
              </p:cNvPr>
              <p:cNvSpPr/>
              <p:nvPr/>
            </p:nvSpPr>
            <p:spPr>
              <a:xfrm>
                <a:off x="9783044" y="2880992"/>
                <a:ext cx="437148" cy="566732"/>
              </a:xfrm>
              <a:custGeom>
                <a:avLst/>
                <a:gdLst>
                  <a:gd name="connsiteX0" fmla="*/ 415034 w 437148"/>
                  <a:gd name="connsiteY0" fmla="*/ 153353 h 566732"/>
                  <a:gd name="connsiteX1" fmla="*/ 218575 w 437148"/>
                  <a:gd name="connsiteY1" fmla="*/ 0 h 566732"/>
                  <a:gd name="connsiteX2" fmla="*/ 24667 w 437148"/>
                  <a:gd name="connsiteY2" fmla="*/ 147045 h 566732"/>
                  <a:gd name="connsiteX3" fmla="*/ 0 w 437148"/>
                  <a:gd name="connsiteY3" fmla="*/ 273219 h 566732"/>
                  <a:gd name="connsiteX4" fmla="*/ 112724 w 437148"/>
                  <a:gd name="connsiteY4" fmla="*/ 512302 h 566732"/>
                  <a:gd name="connsiteX5" fmla="*/ 202109 w 437148"/>
                  <a:gd name="connsiteY5" fmla="*/ 545671 h 566732"/>
                  <a:gd name="connsiteX6" fmla="*/ 205182 w 437148"/>
                  <a:gd name="connsiteY6" fmla="*/ 554368 h 566732"/>
                  <a:gd name="connsiteX7" fmla="*/ 192856 w 437148"/>
                  <a:gd name="connsiteY7" fmla="*/ 566691 h 566732"/>
                  <a:gd name="connsiteX8" fmla="*/ 192873 w 437148"/>
                  <a:gd name="connsiteY8" fmla="*/ 566732 h 566732"/>
                  <a:gd name="connsiteX9" fmla="*/ 244277 w 437148"/>
                  <a:gd name="connsiteY9" fmla="*/ 566732 h 566732"/>
                  <a:gd name="connsiteX10" fmla="*/ 244294 w 437148"/>
                  <a:gd name="connsiteY10" fmla="*/ 566691 h 566732"/>
                  <a:gd name="connsiteX11" fmla="*/ 231969 w 437148"/>
                  <a:gd name="connsiteY11" fmla="*/ 554368 h 566732"/>
                  <a:gd name="connsiteX12" fmla="*/ 235083 w 437148"/>
                  <a:gd name="connsiteY12" fmla="*/ 545666 h 566732"/>
                  <a:gd name="connsiteX13" fmla="*/ 332002 w 437148"/>
                  <a:gd name="connsiteY13" fmla="*/ 506811 h 566732"/>
                  <a:gd name="connsiteX14" fmla="*/ 437148 w 437148"/>
                  <a:gd name="connsiteY14" fmla="*/ 273217 h 566732"/>
                  <a:gd name="connsiteX15" fmla="*/ 415034 w 437148"/>
                  <a:gd name="connsiteY15" fmla="*/ 153353 h 56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7148" h="566732">
                    <a:moveTo>
                      <a:pt x="415034" y="153353"/>
                    </a:moveTo>
                    <a:cubicBezTo>
                      <a:pt x="379510" y="62547"/>
                      <a:pt x="304891" y="0"/>
                      <a:pt x="218575" y="0"/>
                    </a:cubicBezTo>
                    <a:cubicBezTo>
                      <a:pt x="134273" y="0"/>
                      <a:pt x="61133" y="59664"/>
                      <a:pt x="24667" y="147045"/>
                    </a:cubicBezTo>
                    <a:cubicBezTo>
                      <a:pt x="8915" y="184791"/>
                      <a:pt x="0" y="227702"/>
                      <a:pt x="0" y="273219"/>
                    </a:cubicBezTo>
                    <a:cubicBezTo>
                      <a:pt x="0" y="376110"/>
                      <a:pt x="45505" y="465702"/>
                      <a:pt x="112724" y="512302"/>
                    </a:cubicBezTo>
                    <a:cubicBezTo>
                      <a:pt x="139563" y="530908"/>
                      <a:pt x="169860" y="542669"/>
                      <a:pt x="202109" y="545671"/>
                    </a:cubicBezTo>
                    <a:cubicBezTo>
                      <a:pt x="206389" y="546069"/>
                      <a:pt x="208220" y="551330"/>
                      <a:pt x="205182" y="554368"/>
                    </a:cubicBezTo>
                    <a:lnTo>
                      <a:pt x="192856" y="566691"/>
                    </a:lnTo>
                    <a:cubicBezTo>
                      <a:pt x="192835" y="566713"/>
                      <a:pt x="192842" y="566732"/>
                      <a:pt x="192873" y="566732"/>
                    </a:cubicBezTo>
                    <a:lnTo>
                      <a:pt x="244277" y="566732"/>
                    </a:lnTo>
                    <a:cubicBezTo>
                      <a:pt x="244309" y="566732"/>
                      <a:pt x="244316" y="566713"/>
                      <a:pt x="244294" y="566691"/>
                    </a:cubicBezTo>
                    <a:lnTo>
                      <a:pt x="231969" y="554368"/>
                    </a:lnTo>
                    <a:cubicBezTo>
                      <a:pt x="228914" y="551313"/>
                      <a:pt x="230784" y="546069"/>
                      <a:pt x="235083" y="545666"/>
                    </a:cubicBezTo>
                    <a:cubicBezTo>
                      <a:pt x="270388" y="542371"/>
                      <a:pt x="303356" y="528591"/>
                      <a:pt x="332002" y="506811"/>
                    </a:cubicBezTo>
                    <a:cubicBezTo>
                      <a:pt x="395044" y="458880"/>
                      <a:pt x="437148" y="372195"/>
                      <a:pt x="437148" y="273217"/>
                    </a:cubicBezTo>
                    <a:cubicBezTo>
                      <a:pt x="437151" y="230218"/>
                      <a:pt x="429192" y="189544"/>
                      <a:pt x="415034" y="153353"/>
                    </a:cubicBezTo>
                    <a:close/>
                  </a:path>
                </a:pathLst>
              </a:custGeom>
              <a:solidFill>
                <a:srgbClr val="009999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orma libre: forma 56">
                <a:extLst>
                  <a:ext uri="{FF2B5EF4-FFF2-40B4-BE49-F238E27FC236}">
                    <a16:creationId xmlns:a16="http://schemas.microsoft.com/office/drawing/2014/main" id="{EBC89DAE-1368-5E13-95EA-373672421EB1}"/>
                  </a:ext>
                </a:extLst>
              </p:cNvPr>
              <p:cNvSpPr/>
              <p:nvPr/>
            </p:nvSpPr>
            <p:spPr>
              <a:xfrm>
                <a:off x="9474224" y="2975752"/>
                <a:ext cx="430667" cy="560083"/>
              </a:xfrm>
              <a:custGeom>
                <a:avLst/>
                <a:gdLst>
                  <a:gd name="connsiteX0" fmla="*/ 419060 w 430667"/>
                  <a:gd name="connsiteY0" fmla="*/ 215104 h 560083"/>
                  <a:gd name="connsiteX1" fmla="*/ 333490 w 430667"/>
                  <a:gd name="connsiteY1" fmla="*/ 52285 h 560083"/>
                  <a:gd name="connsiteX2" fmla="*/ 152002 w 430667"/>
                  <a:gd name="connsiteY2" fmla="*/ 6008 h 560083"/>
                  <a:gd name="connsiteX3" fmla="*/ 11587 w 430667"/>
                  <a:gd name="connsiteY3" fmla="*/ 326488 h 560083"/>
                  <a:gd name="connsiteX4" fmla="*/ 277333 w 430667"/>
                  <a:gd name="connsiteY4" fmla="*/ 537345 h 560083"/>
                  <a:gd name="connsiteX5" fmla="*/ 282545 w 430667"/>
                  <a:gd name="connsiteY5" fmla="*/ 544952 h 560083"/>
                  <a:gd name="connsiteX6" fmla="*/ 273829 w 430667"/>
                  <a:gd name="connsiteY6" fmla="*/ 560046 h 560083"/>
                  <a:gd name="connsiteX7" fmla="*/ 273856 w 430667"/>
                  <a:gd name="connsiteY7" fmla="*/ 560082 h 560083"/>
                  <a:gd name="connsiteX8" fmla="*/ 323509 w 430667"/>
                  <a:gd name="connsiteY8" fmla="*/ 546778 h 560083"/>
                  <a:gd name="connsiteX9" fmla="*/ 323514 w 430667"/>
                  <a:gd name="connsiteY9" fmla="*/ 546734 h 560083"/>
                  <a:gd name="connsiteX10" fmla="*/ 308417 w 430667"/>
                  <a:gd name="connsiteY10" fmla="*/ 538021 h 560083"/>
                  <a:gd name="connsiteX11" fmla="*/ 309136 w 430667"/>
                  <a:gd name="connsiteY11" fmla="*/ 528823 h 560083"/>
                  <a:gd name="connsiteX12" fmla="*/ 421545 w 430667"/>
                  <a:gd name="connsiteY12" fmla="*/ 417542 h 560083"/>
                  <a:gd name="connsiteX13" fmla="*/ 419060 w 430667"/>
                  <a:gd name="connsiteY13" fmla="*/ 215104 h 56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0667" h="560083">
                    <a:moveTo>
                      <a:pt x="419060" y="215104"/>
                    </a:moveTo>
                    <a:cubicBezTo>
                      <a:pt x="401023" y="147786"/>
                      <a:pt x="338673" y="56516"/>
                      <a:pt x="333490" y="52285"/>
                    </a:cubicBezTo>
                    <a:cubicBezTo>
                      <a:pt x="280012" y="8633"/>
                      <a:pt x="214750" y="-10805"/>
                      <a:pt x="152002" y="6008"/>
                    </a:cubicBezTo>
                    <a:cubicBezTo>
                      <a:pt x="35400" y="37252"/>
                      <a:pt x="-27465" y="180735"/>
                      <a:pt x="11587" y="326488"/>
                    </a:cubicBezTo>
                    <a:cubicBezTo>
                      <a:pt x="48852" y="465555"/>
                      <a:pt x="165433" y="556439"/>
                      <a:pt x="277333" y="537345"/>
                    </a:cubicBezTo>
                    <a:cubicBezTo>
                      <a:pt x="281567" y="536624"/>
                      <a:pt x="284690" y="541234"/>
                      <a:pt x="282545" y="544952"/>
                    </a:cubicBezTo>
                    <a:lnTo>
                      <a:pt x="273829" y="560046"/>
                    </a:lnTo>
                    <a:cubicBezTo>
                      <a:pt x="273812" y="560075"/>
                      <a:pt x="273824" y="560089"/>
                      <a:pt x="273856" y="560082"/>
                    </a:cubicBezTo>
                    <a:lnTo>
                      <a:pt x="323509" y="546778"/>
                    </a:lnTo>
                    <a:cubicBezTo>
                      <a:pt x="323540" y="546771"/>
                      <a:pt x="323543" y="546749"/>
                      <a:pt x="323514" y="546734"/>
                    </a:cubicBezTo>
                    <a:lnTo>
                      <a:pt x="308417" y="538021"/>
                    </a:lnTo>
                    <a:cubicBezTo>
                      <a:pt x="304694" y="535871"/>
                      <a:pt x="305105" y="530317"/>
                      <a:pt x="309136" y="528823"/>
                    </a:cubicBezTo>
                    <a:cubicBezTo>
                      <a:pt x="359472" y="510184"/>
                      <a:pt x="398245" y="469645"/>
                      <a:pt x="421545" y="417542"/>
                    </a:cubicBezTo>
                    <a:cubicBezTo>
                      <a:pt x="429098" y="400651"/>
                      <a:pt x="438703" y="288410"/>
                      <a:pt x="419060" y="215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8A21C190-2CDB-86CD-A57D-C87FE5BA0886}"/>
                  </a:ext>
                </a:extLst>
              </p:cNvPr>
              <p:cNvSpPr/>
              <p:nvPr/>
            </p:nvSpPr>
            <p:spPr>
              <a:xfrm>
                <a:off x="10107263" y="2975741"/>
                <a:ext cx="431687" cy="560095"/>
              </a:xfrm>
              <a:custGeom>
                <a:avLst/>
                <a:gdLst>
                  <a:gd name="connsiteX0" fmla="*/ 279688 w 431687"/>
                  <a:gd name="connsiteY0" fmla="*/ 6019 h 560095"/>
                  <a:gd name="connsiteX1" fmla="*/ 90817 w 431687"/>
                  <a:gd name="connsiteY1" fmla="*/ 58604 h 560095"/>
                  <a:gd name="connsiteX2" fmla="*/ 12368 w 431687"/>
                  <a:gd name="connsiteY2" fmla="*/ 211230 h 560095"/>
                  <a:gd name="connsiteX3" fmla="*/ 7785 w 431687"/>
                  <a:gd name="connsiteY3" fmla="*/ 412064 h 560095"/>
                  <a:gd name="connsiteX4" fmla="*/ 122508 w 431687"/>
                  <a:gd name="connsiteY4" fmla="*/ 528820 h 560095"/>
                  <a:gd name="connsiteX5" fmla="*/ 123217 w 431687"/>
                  <a:gd name="connsiteY5" fmla="*/ 538061 h 560095"/>
                  <a:gd name="connsiteX6" fmla="*/ 108174 w 431687"/>
                  <a:gd name="connsiteY6" fmla="*/ 546746 h 560095"/>
                  <a:gd name="connsiteX7" fmla="*/ 108179 w 431687"/>
                  <a:gd name="connsiteY7" fmla="*/ 546789 h 560095"/>
                  <a:gd name="connsiteX8" fmla="*/ 157830 w 431687"/>
                  <a:gd name="connsiteY8" fmla="*/ 560093 h 560095"/>
                  <a:gd name="connsiteX9" fmla="*/ 157856 w 431687"/>
                  <a:gd name="connsiteY9" fmla="*/ 560057 h 560095"/>
                  <a:gd name="connsiteX10" fmla="*/ 149140 w 431687"/>
                  <a:gd name="connsiteY10" fmla="*/ 544963 h 560095"/>
                  <a:gd name="connsiteX11" fmla="*/ 154352 w 431687"/>
                  <a:gd name="connsiteY11" fmla="*/ 537357 h 560095"/>
                  <a:gd name="connsiteX12" fmla="*/ 420098 w 431687"/>
                  <a:gd name="connsiteY12" fmla="*/ 326499 h 560095"/>
                  <a:gd name="connsiteX13" fmla="*/ 279688 w 431687"/>
                  <a:gd name="connsiteY13" fmla="*/ 6019 h 56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687" h="560095">
                    <a:moveTo>
                      <a:pt x="279688" y="6019"/>
                    </a:moveTo>
                    <a:cubicBezTo>
                      <a:pt x="214008" y="-11579"/>
                      <a:pt x="145517" y="10442"/>
                      <a:pt x="90817" y="58604"/>
                    </a:cubicBezTo>
                    <a:cubicBezTo>
                      <a:pt x="82555" y="65877"/>
                      <a:pt x="29424" y="147573"/>
                      <a:pt x="12368" y="211230"/>
                    </a:cubicBezTo>
                    <a:cubicBezTo>
                      <a:pt x="-6660" y="282248"/>
                      <a:pt x="-18" y="393376"/>
                      <a:pt x="7785" y="412064"/>
                    </a:cubicBezTo>
                    <a:cubicBezTo>
                      <a:pt x="30658" y="466839"/>
                      <a:pt x="70441" y="509525"/>
                      <a:pt x="122508" y="528820"/>
                    </a:cubicBezTo>
                    <a:cubicBezTo>
                      <a:pt x="126552" y="530318"/>
                      <a:pt x="126952" y="535904"/>
                      <a:pt x="123217" y="538061"/>
                    </a:cubicBezTo>
                    <a:lnTo>
                      <a:pt x="108174" y="546746"/>
                    </a:lnTo>
                    <a:cubicBezTo>
                      <a:pt x="108145" y="546763"/>
                      <a:pt x="108150" y="546782"/>
                      <a:pt x="108179" y="546789"/>
                    </a:cubicBezTo>
                    <a:lnTo>
                      <a:pt x="157830" y="560093"/>
                    </a:lnTo>
                    <a:cubicBezTo>
                      <a:pt x="157861" y="560101"/>
                      <a:pt x="157874" y="560086"/>
                      <a:pt x="157856" y="560057"/>
                    </a:cubicBezTo>
                    <a:lnTo>
                      <a:pt x="149140" y="544963"/>
                    </a:lnTo>
                    <a:cubicBezTo>
                      <a:pt x="146993" y="541245"/>
                      <a:pt x="150119" y="536633"/>
                      <a:pt x="154352" y="537357"/>
                    </a:cubicBezTo>
                    <a:cubicBezTo>
                      <a:pt x="266253" y="556450"/>
                      <a:pt x="382836" y="465567"/>
                      <a:pt x="420098" y="326499"/>
                    </a:cubicBezTo>
                    <a:cubicBezTo>
                      <a:pt x="459155" y="180746"/>
                      <a:pt x="396291" y="37263"/>
                      <a:pt x="279688" y="6019"/>
                    </a:cubicBezTo>
                    <a:close/>
                  </a:path>
                </a:pathLst>
              </a:custGeom>
              <a:solidFill>
                <a:srgbClr val="E5E5E5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1E5152EF-3E54-475A-27FD-104A3D510F8E}"/>
                  </a:ext>
                </a:extLst>
              </p:cNvPr>
              <p:cNvSpPr/>
              <p:nvPr/>
            </p:nvSpPr>
            <p:spPr>
              <a:xfrm>
                <a:off x="10093524" y="3034345"/>
                <a:ext cx="126670" cy="353458"/>
              </a:xfrm>
              <a:custGeom>
                <a:avLst/>
                <a:gdLst>
                  <a:gd name="connsiteX0" fmla="*/ 126671 w 126670"/>
                  <a:gd name="connsiteY0" fmla="*/ 119867 h 353458"/>
                  <a:gd name="connsiteX1" fmla="*/ 104553 w 126670"/>
                  <a:gd name="connsiteY1" fmla="*/ 0 h 353458"/>
                  <a:gd name="connsiteX2" fmla="*/ 11583 w 126670"/>
                  <a:gd name="connsiteY2" fmla="*/ 154751 h 353458"/>
                  <a:gd name="connsiteX3" fmla="*/ 21526 w 126670"/>
                  <a:gd name="connsiteY3" fmla="*/ 353458 h 353458"/>
                  <a:gd name="connsiteX4" fmla="*/ 126671 w 126670"/>
                  <a:gd name="connsiteY4" fmla="*/ 119867 h 35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70" h="353458">
                    <a:moveTo>
                      <a:pt x="126671" y="119867"/>
                    </a:moveTo>
                    <a:cubicBezTo>
                      <a:pt x="126671" y="76866"/>
                      <a:pt x="118712" y="36191"/>
                      <a:pt x="104553" y="0"/>
                    </a:cubicBezTo>
                    <a:cubicBezTo>
                      <a:pt x="62317" y="37539"/>
                      <a:pt x="28640" y="91097"/>
                      <a:pt x="11583" y="154751"/>
                    </a:cubicBezTo>
                    <a:cubicBezTo>
                      <a:pt x="-7445" y="225769"/>
                      <a:pt x="-2267" y="296240"/>
                      <a:pt x="21526" y="353458"/>
                    </a:cubicBezTo>
                    <a:cubicBezTo>
                      <a:pt x="84566" y="305527"/>
                      <a:pt x="126671" y="218845"/>
                      <a:pt x="126671" y="119867"/>
                    </a:cubicBezTo>
                    <a:close/>
                  </a:path>
                </a:pathLst>
              </a:custGeom>
              <a:solidFill>
                <a:srgbClr val="F1F1F1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932ECC94-9968-8BC6-8918-A5767EDBEBFD}"/>
                  </a:ext>
                </a:extLst>
              </p:cNvPr>
              <p:cNvSpPr/>
              <p:nvPr/>
            </p:nvSpPr>
            <p:spPr>
              <a:xfrm>
                <a:off x="9783046" y="3028038"/>
                <a:ext cx="136605" cy="365256"/>
              </a:xfrm>
              <a:custGeom>
                <a:avLst/>
                <a:gdLst>
                  <a:gd name="connsiteX0" fmla="*/ 125020 w 136605"/>
                  <a:gd name="connsiteY0" fmla="*/ 161061 h 365256"/>
                  <a:gd name="connsiteX1" fmla="*/ 24667 w 136605"/>
                  <a:gd name="connsiteY1" fmla="*/ 0 h 365256"/>
                  <a:gd name="connsiteX2" fmla="*/ 0 w 136605"/>
                  <a:gd name="connsiteY2" fmla="*/ 126174 h 365256"/>
                  <a:gd name="connsiteX3" fmla="*/ 112724 w 136605"/>
                  <a:gd name="connsiteY3" fmla="*/ 365257 h 365256"/>
                  <a:gd name="connsiteX4" fmla="*/ 125020 w 136605"/>
                  <a:gd name="connsiteY4" fmla="*/ 161061 h 36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5" h="365256">
                    <a:moveTo>
                      <a:pt x="125020" y="161061"/>
                    </a:moveTo>
                    <a:cubicBezTo>
                      <a:pt x="106983" y="93742"/>
                      <a:pt x="70350" y="37729"/>
                      <a:pt x="24667" y="0"/>
                    </a:cubicBezTo>
                    <a:cubicBezTo>
                      <a:pt x="8915" y="37746"/>
                      <a:pt x="0" y="80657"/>
                      <a:pt x="0" y="126174"/>
                    </a:cubicBezTo>
                    <a:cubicBezTo>
                      <a:pt x="0" y="229065"/>
                      <a:pt x="45505" y="318656"/>
                      <a:pt x="112724" y="365257"/>
                    </a:cubicBezTo>
                    <a:cubicBezTo>
                      <a:pt x="138514" y="307091"/>
                      <a:pt x="144663" y="234366"/>
                      <a:pt x="125020" y="161061"/>
                    </a:cubicBezTo>
                    <a:close/>
                  </a:path>
                </a:pathLst>
              </a:custGeom>
              <a:solidFill>
                <a:srgbClr val="505050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grpSp>
          <p:nvGrpSpPr>
            <p:cNvPr id="61" name="Gráfico 7" descr="Globos con regalos">
              <a:extLst>
                <a:ext uri="{FF2B5EF4-FFF2-40B4-BE49-F238E27FC236}">
                  <a16:creationId xmlns:a16="http://schemas.microsoft.com/office/drawing/2014/main" id="{BAA9F43E-A045-928B-B84F-75D8A40E7C8A}"/>
                </a:ext>
              </a:extLst>
            </p:cNvPr>
            <p:cNvGrpSpPr/>
            <p:nvPr/>
          </p:nvGrpSpPr>
          <p:grpSpPr>
            <a:xfrm>
              <a:off x="9494585" y="3170984"/>
              <a:ext cx="831254" cy="352294"/>
              <a:chOff x="9503880" y="2910133"/>
              <a:chExt cx="831254" cy="352294"/>
            </a:xfrm>
            <a:solidFill>
              <a:srgbClr val="FFFFFF"/>
            </a:solidFill>
          </p:grpSpPr>
          <p:sp>
            <p:nvSpPr>
              <p:cNvPr id="62" name="Forma libre: forma 61">
                <a:extLst>
                  <a:ext uri="{FF2B5EF4-FFF2-40B4-BE49-F238E27FC236}">
                    <a16:creationId xmlns:a16="http://schemas.microsoft.com/office/drawing/2014/main" id="{D0FC7346-33E8-84DC-46A0-79A037AD75E8}"/>
                  </a:ext>
                </a:extLst>
              </p:cNvPr>
              <p:cNvSpPr/>
              <p:nvPr/>
            </p:nvSpPr>
            <p:spPr>
              <a:xfrm>
                <a:off x="9857982" y="2910133"/>
                <a:ext cx="150922" cy="94507"/>
              </a:xfrm>
              <a:custGeom>
                <a:avLst/>
                <a:gdLst>
                  <a:gd name="connsiteX0" fmla="*/ 7280 w 150922"/>
                  <a:gd name="connsiteY0" fmla="*/ 94507 h 94507"/>
                  <a:gd name="connsiteX1" fmla="*/ 3200 w 150922"/>
                  <a:gd name="connsiteY1" fmla="*/ 93252 h 94507"/>
                  <a:gd name="connsiteX2" fmla="*/ 1255 w 150922"/>
                  <a:gd name="connsiteY2" fmla="*/ 83132 h 94507"/>
                  <a:gd name="connsiteX3" fmla="*/ 143637 w 150922"/>
                  <a:gd name="connsiteY3" fmla="*/ 0 h 94507"/>
                  <a:gd name="connsiteX4" fmla="*/ 150923 w 150922"/>
                  <a:gd name="connsiteY4" fmla="*/ 7286 h 94507"/>
                  <a:gd name="connsiteX5" fmla="*/ 143637 w 150922"/>
                  <a:gd name="connsiteY5" fmla="*/ 14572 h 94507"/>
                  <a:gd name="connsiteX6" fmla="*/ 13317 w 150922"/>
                  <a:gd name="connsiteY6" fmla="*/ 91304 h 94507"/>
                  <a:gd name="connsiteX7" fmla="*/ 7280 w 150922"/>
                  <a:gd name="connsiteY7" fmla="*/ 94507 h 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922" h="94507">
                    <a:moveTo>
                      <a:pt x="7280" y="94507"/>
                    </a:moveTo>
                    <a:cubicBezTo>
                      <a:pt x="5874" y="94507"/>
                      <a:pt x="4453" y="94102"/>
                      <a:pt x="3200" y="93252"/>
                    </a:cubicBezTo>
                    <a:cubicBezTo>
                      <a:pt x="-132" y="90993"/>
                      <a:pt x="-1002" y="86464"/>
                      <a:pt x="1255" y="83132"/>
                    </a:cubicBezTo>
                    <a:cubicBezTo>
                      <a:pt x="36521" y="31077"/>
                      <a:pt x="89748" y="0"/>
                      <a:pt x="143637" y="0"/>
                    </a:cubicBezTo>
                    <a:cubicBezTo>
                      <a:pt x="147661" y="0"/>
                      <a:pt x="150923" y="3262"/>
                      <a:pt x="150923" y="7286"/>
                    </a:cubicBezTo>
                    <a:cubicBezTo>
                      <a:pt x="150923" y="11310"/>
                      <a:pt x="147661" y="14572"/>
                      <a:pt x="143637" y="14572"/>
                    </a:cubicBezTo>
                    <a:cubicBezTo>
                      <a:pt x="94586" y="14572"/>
                      <a:pt x="45868" y="43258"/>
                      <a:pt x="13317" y="91304"/>
                    </a:cubicBezTo>
                    <a:cubicBezTo>
                      <a:pt x="11909" y="93385"/>
                      <a:pt x="9616" y="94507"/>
                      <a:pt x="7280" y="945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63" name="Forma libre: forma 62">
                <a:extLst>
                  <a:ext uri="{FF2B5EF4-FFF2-40B4-BE49-F238E27FC236}">
                    <a16:creationId xmlns:a16="http://schemas.microsoft.com/office/drawing/2014/main" id="{AAE96E50-1205-ECED-D742-B0BC20D94FB9}"/>
                  </a:ext>
                </a:extLst>
              </p:cNvPr>
              <p:cNvSpPr/>
              <p:nvPr/>
            </p:nvSpPr>
            <p:spPr>
              <a:xfrm>
                <a:off x="9504076" y="3009661"/>
                <a:ext cx="138864" cy="192282"/>
              </a:xfrm>
              <a:custGeom>
                <a:avLst/>
                <a:gdLst>
                  <a:gd name="connsiteX0" fmla="*/ 7294 w 138864"/>
                  <a:gd name="connsiteY0" fmla="*/ 192283 h 192282"/>
                  <a:gd name="connsiteX1" fmla="*/ 6752 w 138864"/>
                  <a:gd name="connsiteY1" fmla="*/ 192263 h 192282"/>
                  <a:gd name="connsiteX2" fmla="*/ 20 w 138864"/>
                  <a:gd name="connsiteY2" fmla="*/ 184465 h 192282"/>
                  <a:gd name="connsiteX3" fmla="*/ 25642 w 138864"/>
                  <a:gd name="connsiteY3" fmla="*/ 89329 h 192282"/>
                  <a:gd name="connsiteX4" fmla="*/ 84325 w 138864"/>
                  <a:gd name="connsiteY4" fmla="*/ 21029 h 192282"/>
                  <a:gd name="connsiteX5" fmla="*/ 129689 w 138864"/>
                  <a:gd name="connsiteY5" fmla="*/ 252 h 192282"/>
                  <a:gd name="connsiteX6" fmla="*/ 138614 w 138864"/>
                  <a:gd name="connsiteY6" fmla="*/ 5401 h 192282"/>
                  <a:gd name="connsiteX7" fmla="*/ 133465 w 138864"/>
                  <a:gd name="connsiteY7" fmla="*/ 14326 h 192282"/>
                  <a:gd name="connsiteX8" fmla="*/ 92492 w 138864"/>
                  <a:gd name="connsiteY8" fmla="*/ 33097 h 192282"/>
                  <a:gd name="connsiteX9" fmla="*/ 38625 w 138864"/>
                  <a:gd name="connsiteY9" fmla="*/ 95947 h 192282"/>
                  <a:gd name="connsiteX10" fmla="*/ 14553 w 138864"/>
                  <a:gd name="connsiteY10" fmla="*/ 185531 h 192282"/>
                  <a:gd name="connsiteX11" fmla="*/ 7294 w 138864"/>
                  <a:gd name="connsiteY11" fmla="*/ 192283 h 19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864" h="192282">
                    <a:moveTo>
                      <a:pt x="7294" y="192283"/>
                    </a:moveTo>
                    <a:cubicBezTo>
                      <a:pt x="7114" y="192283"/>
                      <a:pt x="6934" y="192278"/>
                      <a:pt x="6752" y="192263"/>
                    </a:cubicBezTo>
                    <a:cubicBezTo>
                      <a:pt x="2738" y="191969"/>
                      <a:pt x="-276" y="188477"/>
                      <a:pt x="20" y="184465"/>
                    </a:cubicBezTo>
                    <a:cubicBezTo>
                      <a:pt x="2577" y="149668"/>
                      <a:pt x="11199" y="117659"/>
                      <a:pt x="25642" y="89329"/>
                    </a:cubicBezTo>
                    <a:cubicBezTo>
                      <a:pt x="40204" y="60771"/>
                      <a:pt x="60495" y="37152"/>
                      <a:pt x="84325" y="21029"/>
                    </a:cubicBezTo>
                    <a:cubicBezTo>
                      <a:pt x="98309" y="11567"/>
                      <a:pt x="113572" y="4575"/>
                      <a:pt x="129689" y="252"/>
                    </a:cubicBezTo>
                    <a:cubicBezTo>
                      <a:pt x="133575" y="-795"/>
                      <a:pt x="137572" y="1515"/>
                      <a:pt x="138614" y="5401"/>
                    </a:cubicBezTo>
                    <a:cubicBezTo>
                      <a:pt x="139656" y="9286"/>
                      <a:pt x="137351" y="13284"/>
                      <a:pt x="133465" y="14326"/>
                    </a:cubicBezTo>
                    <a:cubicBezTo>
                      <a:pt x="118918" y="18229"/>
                      <a:pt x="105133" y="24545"/>
                      <a:pt x="92492" y="33097"/>
                    </a:cubicBezTo>
                    <a:cubicBezTo>
                      <a:pt x="70695" y="47843"/>
                      <a:pt x="52070" y="69577"/>
                      <a:pt x="38625" y="95947"/>
                    </a:cubicBezTo>
                    <a:cubicBezTo>
                      <a:pt x="25066" y="122540"/>
                      <a:pt x="16969" y="152679"/>
                      <a:pt x="14553" y="185531"/>
                    </a:cubicBezTo>
                    <a:cubicBezTo>
                      <a:pt x="14271" y="189361"/>
                      <a:pt x="11078" y="192283"/>
                      <a:pt x="7294" y="1922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64" name="Forma libre: forma 63">
                <a:extLst>
                  <a:ext uri="{FF2B5EF4-FFF2-40B4-BE49-F238E27FC236}">
                    <a16:creationId xmlns:a16="http://schemas.microsoft.com/office/drawing/2014/main" id="{B5096704-54EC-5392-1A77-C1218127421C}"/>
                  </a:ext>
                </a:extLst>
              </p:cNvPr>
              <p:cNvSpPr/>
              <p:nvPr/>
            </p:nvSpPr>
            <p:spPr>
              <a:xfrm>
                <a:off x="9503880" y="3225637"/>
                <a:ext cx="16786" cy="36790"/>
              </a:xfrm>
              <a:custGeom>
                <a:avLst/>
                <a:gdLst>
                  <a:gd name="connsiteX0" fmla="*/ 9488 w 16786"/>
                  <a:gd name="connsiteY0" fmla="*/ 36791 h 36790"/>
                  <a:gd name="connsiteX1" fmla="*/ 2280 w 16786"/>
                  <a:gd name="connsiteY1" fmla="*/ 30493 h 36790"/>
                  <a:gd name="connsiteX2" fmla="*/ 14 w 16786"/>
                  <a:gd name="connsiteY2" fmla="*/ 7737 h 36790"/>
                  <a:gd name="connsiteX3" fmla="*/ 6836 w 16786"/>
                  <a:gd name="connsiteY3" fmla="*/ 14 h 36790"/>
                  <a:gd name="connsiteX4" fmla="*/ 14559 w 16786"/>
                  <a:gd name="connsiteY4" fmla="*/ 6836 h 36790"/>
                  <a:gd name="connsiteX5" fmla="*/ 16718 w 16786"/>
                  <a:gd name="connsiteY5" fmla="*/ 28512 h 36790"/>
                  <a:gd name="connsiteX6" fmla="*/ 10491 w 16786"/>
                  <a:gd name="connsiteY6" fmla="*/ 36720 h 36790"/>
                  <a:gd name="connsiteX7" fmla="*/ 9488 w 16786"/>
                  <a:gd name="connsiteY7" fmla="*/ 36791 h 36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86" h="36790">
                    <a:moveTo>
                      <a:pt x="9488" y="36791"/>
                    </a:moveTo>
                    <a:cubicBezTo>
                      <a:pt x="5904" y="36791"/>
                      <a:pt x="2781" y="34146"/>
                      <a:pt x="2280" y="30493"/>
                    </a:cubicBezTo>
                    <a:cubicBezTo>
                      <a:pt x="1246" y="22943"/>
                      <a:pt x="483" y="15288"/>
                      <a:pt x="14" y="7737"/>
                    </a:cubicBezTo>
                    <a:cubicBezTo>
                      <a:pt x="-236" y="3720"/>
                      <a:pt x="2819" y="262"/>
                      <a:pt x="6836" y="14"/>
                    </a:cubicBezTo>
                    <a:cubicBezTo>
                      <a:pt x="10846" y="-236"/>
                      <a:pt x="14312" y="2819"/>
                      <a:pt x="14559" y="6836"/>
                    </a:cubicBezTo>
                    <a:cubicBezTo>
                      <a:pt x="15006" y="14025"/>
                      <a:pt x="15730" y="21318"/>
                      <a:pt x="16718" y="28512"/>
                    </a:cubicBezTo>
                    <a:cubicBezTo>
                      <a:pt x="17265" y="32500"/>
                      <a:pt x="14477" y="36174"/>
                      <a:pt x="10491" y="36720"/>
                    </a:cubicBezTo>
                    <a:cubicBezTo>
                      <a:pt x="10154" y="36767"/>
                      <a:pt x="9819" y="36791"/>
                      <a:pt x="9488" y="36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65" name="Forma libre: forma 64">
                <a:extLst>
                  <a:ext uri="{FF2B5EF4-FFF2-40B4-BE49-F238E27FC236}">
                    <a16:creationId xmlns:a16="http://schemas.microsoft.com/office/drawing/2014/main" id="{9F97F8CE-D424-ECA5-CB6D-A7D4DAC5E968}"/>
                  </a:ext>
                </a:extLst>
              </p:cNvPr>
              <p:cNvSpPr/>
              <p:nvPr/>
            </p:nvSpPr>
            <p:spPr>
              <a:xfrm>
                <a:off x="10154511" y="3012689"/>
                <a:ext cx="180622" cy="154059"/>
              </a:xfrm>
              <a:custGeom>
                <a:avLst/>
                <a:gdLst>
                  <a:gd name="connsiteX0" fmla="*/ 7288 w 180622"/>
                  <a:gd name="connsiteY0" fmla="*/ 154059 h 154059"/>
                  <a:gd name="connsiteX1" fmla="*/ 4890 w 180622"/>
                  <a:gd name="connsiteY1" fmla="*/ 153651 h 154059"/>
                  <a:gd name="connsiteX2" fmla="*/ 407 w 180622"/>
                  <a:gd name="connsiteY2" fmla="*/ 144374 h 154059"/>
                  <a:gd name="connsiteX3" fmla="*/ 49781 w 180622"/>
                  <a:gd name="connsiteY3" fmla="*/ 59112 h 154059"/>
                  <a:gd name="connsiteX4" fmla="*/ 124140 w 180622"/>
                  <a:gd name="connsiteY4" fmla="*/ 8328 h 154059"/>
                  <a:gd name="connsiteX5" fmla="*/ 173334 w 180622"/>
                  <a:gd name="connsiteY5" fmla="*/ 0 h 154059"/>
                  <a:gd name="connsiteX6" fmla="*/ 173337 w 180622"/>
                  <a:gd name="connsiteY6" fmla="*/ 0 h 154059"/>
                  <a:gd name="connsiteX7" fmla="*/ 180623 w 180622"/>
                  <a:gd name="connsiteY7" fmla="*/ 7283 h 154059"/>
                  <a:gd name="connsiteX8" fmla="*/ 173339 w 180622"/>
                  <a:gd name="connsiteY8" fmla="*/ 14572 h 154059"/>
                  <a:gd name="connsiteX9" fmla="*/ 128903 w 180622"/>
                  <a:gd name="connsiteY9" fmla="*/ 22100 h 154059"/>
                  <a:gd name="connsiteX10" fmla="*/ 60608 w 180622"/>
                  <a:gd name="connsiteY10" fmla="*/ 68866 h 154059"/>
                  <a:gd name="connsiteX11" fmla="*/ 14168 w 180622"/>
                  <a:gd name="connsiteY11" fmla="*/ 149168 h 154059"/>
                  <a:gd name="connsiteX12" fmla="*/ 7288 w 180622"/>
                  <a:gd name="connsiteY12" fmla="*/ 154059 h 15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622" h="154059">
                    <a:moveTo>
                      <a:pt x="7288" y="154059"/>
                    </a:moveTo>
                    <a:cubicBezTo>
                      <a:pt x="6493" y="154059"/>
                      <a:pt x="5685" y="153928"/>
                      <a:pt x="4890" y="153651"/>
                    </a:cubicBezTo>
                    <a:cubicBezTo>
                      <a:pt x="1092" y="152328"/>
                      <a:pt x="-916" y="148175"/>
                      <a:pt x="407" y="144374"/>
                    </a:cubicBezTo>
                    <a:cubicBezTo>
                      <a:pt x="11885" y="111425"/>
                      <a:pt x="28494" y="82738"/>
                      <a:pt x="49781" y="59112"/>
                    </a:cubicBezTo>
                    <a:cubicBezTo>
                      <a:pt x="71233" y="35295"/>
                      <a:pt x="96947" y="17734"/>
                      <a:pt x="124140" y="8328"/>
                    </a:cubicBezTo>
                    <a:cubicBezTo>
                      <a:pt x="140101" y="2807"/>
                      <a:pt x="156655" y="5"/>
                      <a:pt x="173334" y="0"/>
                    </a:cubicBezTo>
                    <a:lnTo>
                      <a:pt x="173337" y="0"/>
                    </a:lnTo>
                    <a:cubicBezTo>
                      <a:pt x="177359" y="0"/>
                      <a:pt x="180620" y="3262"/>
                      <a:pt x="180623" y="7283"/>
                    </a:cubicBezTo>
                    <a:cubicBezTo>
                      <a:pt x="180625" y="11308"/>
                      <a:pt x="177364" y="14569"/>
                      <a:pt x="173339" y="14572"/>
                    </a:cubicBezTo>
                    <a:cubicBezTo>
                      <a:pt x="158282" y="14577"/>
                      <a:pt x="143334" y="17107"/>
                      <a:pt x="128903" y="22100"/>
                    </a:cubicBezTo>
                    <a:cubicBezTo>
                      <a:pt x="104031" y="30703"/>
                      <a:pt x="80416" y="46877"/>
                      <a:pt x="60608" y="68866"/>
                    </a:cubicBezTo>
                    <a:cubicBezTo>
                      <a:pt x="40628" y="91044"/>
                      <a:pt x="25004" y="118062"/>
                      <a:pt x="14168" y="149168"/>
                    </a:cubicBezTo>
                    <a:cubicBezTo>
                      <a:pt x="13121" y="152175"/>
                      <a:pt x="10301" y="154059"/>
                      <a:pt x="7288" y="1540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66" name="Forma libre: forma 65">
                <a:extLst>
                  <a:ext uri="{FF2B5EF4-FFF2-40B4-BE49-F238E27FC236}">
                    <a16:creationId xmlns:a16="http://schemas.microsoft.com/office/drawing/2014/main" id="{C223166B-62AC-55A6-D8B9-06E8AF90E92F}"/>
                  </a:ext>
                </a:extLst>
              </p:cNvPr>
              <p:cNvSpPr/>
              <p:nvPr/>
            </p:nvSpPr>
            <p:spPr>
              <a:xfrm>
                <a:off x="10140804" y="3189083"/>
                <a:ext cx="18188" cy="36607"/>
              </a:xfrm>
              <a:custGeom>
                <a:avLst/>
                <a:gdLst>
                  <a:gd name="connsiteX0" fmla="*/ 7298 w 18188"/>
                  <a:gd name="connsiteY0" fmla="*/ 36607 h 36607"/>
                  <a:gd name="connsiteX1" fmla="*/ 6375 w 18188"/>
                  <a:gd name="connsiteY1" fmla="*/ 36549 h 36607"/>
                  <a:gd name="connsiteX2" fmla="*/ 58 w 18188"/>
                  <a:gd name="connsiteY2" fmla="*/ 28408 h 36607"/>
                  <a:gd name="connsiteX3" fmla="*/ 3759 w 18188"/>
                  <a:gd name="connsiteY3" fmla="*/ 5842 h 36607"/>
                  <a:gd name="connsiteX4" fmla="*/ 12347 w 18188"/>
                  <a:gd name="connsiteY4" fmla="*/ 146 h 36607"/>
                  <a:gd name="connsiteX5" fmla="*/ 18042 w 18188"/>
                  <a:gd name="connsiteY5" fmla="*/ 8734 h 36607"/>
                  <a:gd name="connsiteX6" fmla="*/ 14515 w 18188"/>
                  <a:gd name="connsiteY6" fmla="*/ 30232 h 36607"/>
                  <a:gd name="connsiteX7" fmla="*/ 7298 w 18188"/>
                  <a:gd name="connsiteY7" fmla="*/ 36607 h 3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8" h="36607">
                    <a:moveTo>
                      <a:pt x="7298" y="36607"/>
                    </a:moveTo>
                    <a:cubicBezTo>
                      <a:pt x="6994" y="36607"/>
                      <a:pt x="6686" y="36588"/>
                      <a:pt x="6375" y="36549"/>
                    </a:cubicBezTo>
                    <a:cubicBezTo>
                      <a:pt x="2382" y="36044"/>
                      <a:pt x="-445" y="32401"/>
                      <a:pt x="58" y="28408"/>
                    </a:cubicBezTo>
                    <a:cubicBezTo>
                      <a:pt x="1012" y="20860"/>
                      <a:pt x="2256" y="13268"/>
                      <a:pt x="3759" y="5842"/>
                    </a:cubicBezTo>
                    <a:cubicBezTo>
                      <a:pt x="4556" y="1898"/>
                      <a:pt x="8395" y="-653"/>
                      <a:pt x="12347" y="146"/>
                    </a:cubicBezTo>
                    <a:cubicBezTo>
                      <a:pt x="16291" y="945"/>
                      <a:pt x="18841" y="4790"/>
                      <a:pt x="18042" y="8734"/>
                    </a:cubicBezTo>
                    <a:cubicBezTo>
                      <a:pt x="16609" y="15806"/>
                      <a:pt x="15424" y="23041"/>
                      <a:pt x="14515" y="30232"/>
                    </a:cubicBezTo>
                    <a:cubicBezTo>
                      <a:pt x="14052" y="33916"/>
                      <a:pt x="10914" y="36607"/>
                      <a:pt x="7298" y="366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grpSp>
          <p:nvGrpSpPr>
            <p:cNvPr id="67" name="Gráfico 7" descr="Globos con regalos">
              <a:extLst>
                <a:ext uri="{FF2B5EF4-FFF2-40B4-BE49-F238E27FC236}">
                  <a16:creationId xmlns:a16="http://schemas.microsoft.com/office/drawing/2014/main" id="{CD46286D-C499-1714-785E-408540C1DFA1}"/>
                </a:ext>
              </a:extLst>
            </p:cNvPr>
            <p:cNvGrpSpPr/>
            <p:nvPr/>
          </p:nvGrpSpPr>
          <p:grpSpPr>
            <a:xfrm>
              <a:off x="9484137" y="2722904"/>
              <a:ext cx="896159" cy="496843"/>
              <a:chOff x="9493432" y="2462053"/>
              <a:chExt cx="896159" cy="496843"/>
            </a:xfrm>
            <a:solidFill>
              <a:srgbClr val="FFFFFF"/>
            </a:solidFill>
          </p:grpSpPr>
          <p:sp>
            <p:nvSpPr>
              <p:cNvPr id="68" name="Forma libre: forma 67">
                <a:extLst>
                  <a:ext uri="{FF2B5EF4-FFF2-40B4-BE49-F238E27FC236}">
                    <a16:creationId xmlns:a16="http://schemas.microsoft.com/office/drawing/2014/main" id="{9B09369E-23C1-13B4-A39F-248A59D558CE}"/>
                  </a:ext>
                </a:extLst>
              </p:cNvPr>
              <p:cNvSpPr/>
              <p:nvPr/>
            </p:nvSpPr>
            <p:spPr>
              <a:xfrm>
                <a:off x="9848875" y="2462053"/>
                <a:ext cx="150922" cy="94507"/>
              </a:xfrm>
              <a:custGeom>
                <a:avLst/>
                <a:gdLst>
                  <a:gd name="connsiteX0" fmla="*/ 7280 w 150922"/>
                  <a:gd name="connsiteY0" fmla="*/ 94507 h 94507"/>
                  <a:gd name="connsiteX1" fmla="*/ 3200 w 150922"/>
                  <a:gd name="connsiteY1" fmla="*/ 93252 h 94507"/>
                  <a:gd name="connsiteX2" fmla="*/ 1255 w 150922"/>
                  <a:gd name="connsiteY2" fmla="*/ 83132 h 94507"/>
                  <a:gd name="connsiteX3" fmla="*/ 143637 w 150922"/>
                  <a:gd name="connsiteY3" fmla="*/ 0 h 94507"/>
                  <a:gd name="connsiteX4" fmla="*/ 150923 w 150922"/>
                  <a:gd name="connsiteY4" fmla="*/ 7286 h 94507"/>
                  <a:gd name="connsiteX5" fmla="*/ 143637 w 150922"/>
                  <a:gd name="connsiteY5" fmla="*/ 14572 h 94507"/>
                  <a:gd name="connsiteX6" fmla="*/ 13317 w 150922"/>
                  <a:gd name="connsiteY6" fmla="*/ 91304 h 94507"/>
                  <a:gd name="connsiteX7" fmla="*/ 7280 w 150922"/>
                  <a:gd name="connsiteY7" fmla="*/ 94507 h 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922" h="94507">
                    <a:moveTo>
                      <a:pt x="7280" y="94507"/>
                    </a:moveTo>
                    <a:cubicBezTo>
                      <a:pt x="5874" y="94507"/>
                      <a:pt x="4453" y="94102"/>
                      <a:pt x="3200" y="93252"/>
                    </a:cubicBezTo>
                    <a:cubicBezTo>
                      <a:pt x="-132" y="90993"/>
                      <a:pt x="-1002" y="86464"/>
                      <a:pt x="1255" y="83132"/>
                    </a:cubicBezTo>
                    <a:cubicBezTo>
                      <a:pt x="36521" y="31077"/>
                      <a:pt x="89748" y="0"/>
                      <a:pt x="143637" y="0"/>
                    </a:cubicBezTo>
                    <a:cubicBezTo>
                      <a:pt x="147661" y="0"/>
                      <a:pt x="150923" y="3262"/>
                      <a:pt x="150923" y="7286"/>
                    </a:cubicBezTo>
                    <a:cubicBezTo>
                      <a:pt x="150923" y="11310"/>
                      <a:pt x="147661" y="14572"/>
                      <a:pt x="143637" y="14572"/>
                    </a:cubicBezTo>
                    <a:cubicBezTo>
                      <a:pt x="94586" y="14572"/>
                      <a:pt x="45868" y="43259"/>
                      <a:pt x="13317" y="91304"/>
                    </a:cubicBezTo>
                    <a:cubicBezTo>
                      <a:pt x="11909" y="93385"/>
                      <a:pt x="9616" y="94507"/>
                      <a:pt x="7280" y="945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69" name="Forma libre: forma 68">
                <a:extLst>
                  <a:ext uri="{FF2B5EF4-FFF2-40B4-BE49-F238E27FC236}">
                    <a16:creationId xmlns:a16="http://schemas.microsoft.com/office/drawing/2014/main" id="{FED96AD1-1330-7B8E-703A-6C14E1DFD192}"/>
                  </a:ext>
                </a:extLst>
              </p:cNvPr>
              <p:cNvSpPr/>
              <p:nvPr/>
            </p:nvSpPr>
            <p:spPr>
              <a:xfrm>
                <a:off x="10222625" y="2699635"/>
                <a:ext cx="166965" cy="61140"/>
              </a:xfrm>
              <a:custGeom>
                <a:avLst/>
                <a:gdLst>
                  <a:gd name="connsiteX0" fmla="*/ 7289 w 166965"/>
                  <a:gd name="connsiteY0" fmla="*/ 61141 h 61140"/>
                  <a:gd name="connsiteX1" fmla="*/ 1776 w 166965"/>
                  <a:gd name="connsiteY1" fmla="*/ 58622 h 61140"/>
                  <a:gd name="connsiteX2" fmla="*/ 2517 w 166965"/>
                  <a:gd name="connsiteY2" fmla="*/ 48347 h 61140"/>
                  <a:gd name="connsiteX3" fmla="*/ 161564 w 166965"/>
                  <a:gd name="connsiteY3" fmla="*/ 4899 h 61140"/>
                  <a:gd name="connsiteX4" fmla="*/ 166716 w 166965"/>
                  <a:gd name="connsiteY4" fmla="*/ 13822 h 61140"/>
                  <a:gd name="connsiteX5" fmla="*/ 157793 w 166965"/>
                  <a:gd name="connsiteY5" fmla="*/ 18975 h 61140"/>
                  <a:gd name="connsiteX6" fmla="*/ 12054 w 166965"/>
                  <a:gd name="connsiteY6" fmla="*/ 59363 h 61140"/>
                  <a:gd name="connsiteX7" fmla="*/ 7289 w 166965"/>
                  <a:gd name="connsiteY7" fmla="*/ 61141 h 6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965" h="61140">
                    <a:moveTo>
                      <a:pt x="7289" y="61141"/>
                    </a:moveTo>
                    <a:cubicBezTo>
                      <a:pt x="5249" y="61141"/>
                      <a:pt x="3219" y="60288"/>
                      <a:pt x="1776" y="58622"/>
                    </a:cubicBezTo>
                    <a:cubicBezTo>
                      <a:pt x="-856" y="55582"/>
                      <a:pt x="-524" y="50979"/>
                      <a:pt x="2517" y="48347"/>
                    </a:cubicBezTo>
                    <a:cubicBezTo>
                      <a:pt x="50052" y="7194"/>
                      <a:pt x="109519" y="-9046"/>
                      <a:pt x="161564" y="4899"/>
                    </a:cubicBezTo>
                    <a:cubicBezTo>
                      <a:pt x="165453" y="5941"/>
                      <a:pt x="167757" y="9936"/>
                      <a:pt x="166716" y="13822"/>
                    </a:cubicBezTo>
                    <a:cubicBezTo>
                      <a:pt x="165676" y="17710"/>
                      <a:pt x="161679" y="20017"/>
                      <a:pt x="157793" y="18975"/>
                    </a:cubicBezTo>
                    <a:cubicBezTo>
                      <a:pt x="110418" y="6281"/>
                      <a:pt x="55934" y="21379"/>
                      <a:pt x="12054" y="59363"/>
                    </a:cubicBezTo>
                    <a:cubicBezTo>
                      <a:pt x="10679" y="60555"/>
                      <a:pt x="8979" y="61141"/>
                      <a:pt x="7289" y="611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5B388AD9-7A6F-73D4-75F5-AA6DF00DE74C}"/>
                  </a:ext>
                </a:extLst>
              </p:cNvPr>
              <p:cNvSpPr/>
              <p:nvPr/>
            </p:nvSpPr>
            <p:spPr>
              <a:xfrm>
                <a:off x="9493630" y="2706127"/>
                <a:ext cx="138864" cy="192285"/>
              </a:xfrm>
              <a:custGeom>
                <a:avLst/>
                <a:gdLst>
                  <a:gd name="connsiteX0" fmla="*/ 7291 w 138864"/>
                  <a:gd name="connsiteY0" fmla="*/ 192285 h 192285"/>
                  <a:gd name="connsiteX1" fmla="*/ 6750 w 138864"/>
                  <a:gd name="connsiteY1" fmla="*/ 192266 h 192285"/>
                  <a:gd name="connsiteX2" fmla="*/ 20 w 138864"/>
                  <a:gd name="connsiteY2" fmla="*/ 184465 h 192285"/>
                  <a:gd name="connsiteX3" fmla="*/ 25642 w 138864"/>
                  <a:gd name="connsiteY3" fmla="*/ 89331 h 192285"/>
                  <a:gd name="connsiteX4" fmla="*/ 84327 w 138864"/>
                  <a:gd name="connsiteY4" fmla="*/ 21029 h 192285"/>
                  <a:gd name="connsiteX5" fmla="*/ 129689 w 138864"/>
                  <a:gd name="connsiteY5" fmla="*/ 252 h 192285"/>
                  <a:gd name="connsiteX6" fmla="*/ 138614 w 138864"/>
                  <a:gd name="connsiteY6" fmla="*/ 5401 h 192285"/>
                  <a:gd name="connsiteX7" fmla="*/ 133465 w 138864"/>
                  <a:gd name="connsiteY7" fmla="*/ 14326 h 192285"/>
                  <a:gd name="connsiteX8" fmla="*/ 92492 w 138864"/>
                  <a:gd name="connsiteY8" fmla="*/ 33097 h 192285"/>
                  <a:gd name="connsiteX9" fmla="*/ 38625 w 138864"/>
                  <a:gd name="connsiteY9" fmla="*/ 95947 h 192285"/>
                  <a:gd name="connsiteX10" fmla="*/ 14553 w 138864"/>
                  <a:gd name="connsiteY10" fmla="*/ 185534 h 192285"/>
                  <a:gd name="connsiteX11" fmla="*/ 7291 w 138864"/>
                  <a:gd name="connsiteY11" fmla="*/ 192285 h 192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864" h="192285">
                    <a:moveTo>
                      <a:pt x="7291" y="192285"/>
                    </a:moveTo>
                    <a:cubicBezTo>
                      <a:pt x="7112" y="192285"/>
                      <a:pt x="6932" y="192280"/>
                      <a:pt x="6750" y="192266"/>
                    </a:cubicBezTo>
                    <a:cubicBezTo>
                      <a:pt x="2738" y="191972"/>
                      <a:pt x="-276" y="188477"/>
                      <a:pt x="20" y="184465"/>
                    </a:cubicBezTo>
                    <a:cubicBezTo>
                      <a:pt x="2580" y="149668"/>
                      <a:pt x="11199" y="117661"/>
                      <a:pt x="25642" y="89331"/>
                    </a:cubicBezTo>
                    <a:cubicBezTo>
                      <a:pt x="40202" y="60771"/>
                      <a:pt x="60495" y="37155"/>
                      <a:pt x="84327" y="21029"/>
                    </a:cubicBezTo>
                    <a:cubicBezTo>
                      <a:pt x="98311" y="11567"/>
                      <a:pt x="113572" y="4577"/>
                      <a:pt x="129689" y="252"/>
                    </a:cubicBezTo>
                    <a:cubicBezTo>
                      <a:pt x="133572" y="-795"/>
                      <a:pt x="137570" y="1515"/>
                      <a:pt x="138614" y="5401"/>
                    </a:cubicBezTo>
                    <a:cubicBezTo>
                      <a:pt x="139656" y="9286"/>
                      <a:pt x="137351" y="13284"/>
                      <a:pt x="133465" y="14326"/>
                    </a:cubicBezTo>
                    <a:cubicBezTo>
                      <a:pt x="118918" y="18229"/>
                      <a:pt x="105133" y="24545"/>
                      <a:pt x="92492" y="33097"/>
                    </a:cubicBezTo>
                    <a:cubicBezTo>
                      <a:pt x="70695" y="47843"/>
                      <a:pt x="52068" y="69577"/>
                      <a:pt x="38625" y="95947"/>
                    </a:cubicBezTo>
                    <a:cubicBezTo>
                      <a:pt x="25069" y="122540"/>
                      <a:pt x="16969" y="152679"/>
                      <a:pt x="14553" y="185534"/>
                    </a:cubicBezTo>
                    <a:cubicBezTo>
                      <a:pt x="14269" y="189366"/>
                      <a:pt x="11073" y="192285"/>
                      <a:pt x="7291" y="192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  <p:sp>
            <p:nvSpPr>
              <p:cNvPr id="71" name="Forma libre: forma 70">
                <a:extLst>
                  <a:ext uri="{FF2B5EF4-FFF2-40B4-BE49-F238E27FC236}">
                    <a16:creationId xmlns:a16="http://schemas.microsoft.com/office/drawing/2014/main" id="{537E5C92-D055-BEB6-8D6A-5C4A54A55A4C}"/>
                  </a:ext>
                </a:extLst>
              </p:cNvPr>
              <p:cNvSpPr/>
              <p:nvPr/>
            </p:nvSpPr>
            <p:spPr>
              <a:xfrm>
                <a:off x="9493432" y="2922106"/>
                <a:ext cx="16786" cy="36791"/>
              </a:xfrm>
              <a:custGeom>
                <a:avLst/>
                <a:gdLst>
                  <a:gd name="connsiteX0" fmla="*/ 9488 w 16786"/>
                  <a:gd name="connsiteY0" fmla="*/ 36791 h 36791"/>
                  <a:gd name="connsiteX1" fmla="*/ 2280 w 16786"/>
                  <a:gd name="connsiteY1" fmla="*/ 30494 h 36791"/>
                  <a:gd name="connsiteX2" fmla="*/ 14 w 16786"/>
                  <a:gd name="connsiteY2" fmla="*/ 7738 h 36791"/>
                  <a:gd name="connsiteX3" fmla="*/ 6836 w 16786"/>
                  <a:gd name="connsiteY3" fmla="*/ 15 h 36791"/>
                  <a:gd name="connsiteX4" fmla="*/ 14559 w 16786"/>
                  <a:gd name="connsiteY4" fmla="*/ 6837 h 36791"/>
                  <a:gd name="connsiteX5" fmla="*/ 16718 w 16786"/>
                  <a:gd name="connsiteY5" fmla="*/ 28512 h 36791"/>
                  <a:gd name="connsiteX6" fmla="*/ 10491 w 16786"/>
                  <a:gd name="connsiteY6" fmla="*/ 36721 h 36791"/>
                  <a:gd name="connsiteX7" fmla="*/ 9488 w 16786"/>
                  <a:gd name="connsiteY7" fmla="*/ 36791 h 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86" h="36791">
                    <a:moveTo>
                      <a:pt x="9488" y="36791"/>
                    </a:moveTo>
                    <a:cubicBezTo>
                      <a:pt x="5904" y="36791"/>
                      <a:pt x="2781" y="34147"/>
                      <a:pt x="2280" y="30494"/>
                    </a:cubicBezTo>
                    <a:cubicBezTo>
                      <a:pt x="1243" y="22934"/>
                      <a:pt x="481" y="15276"/>
                      <a:pt x="14" y="7738"/>
                    </a:cubicBezTo>
                    <a:cubicBezTo>
                      <a:pt x="-236" y="3721"/>
                      <a:pt x="2819" y="263"/>
                      <a:pt x="6836" y="15"/>
                    </a:cubicBezTo>
                    <a:cubicBezTo>
                      <a:pt x="10841" y="-240"/>
                      <a:pt x="14312" y="2820"/>
                      <a:pt x="14559" y="6837"/>
                    </a:cubicBezTo>
                    <a:cubicBezTo>
                      <a:pt x="15004" y="14016"/>
                      <a:pt x="15730" y="21309"/>
                      <a:pt x="16718" y="28512"/>
                    </a:cubicBezTo>
                    <a:cubicBezTo>
                      <a:pt x="17265" y="32500"/>
                      <a:pt x="14477" y="36175"/>
                      <a:pt x="10491" y="36721"/>
                    </a:cubicBezTo>
                    <a:cubicBezTo>
                      <a:pt x="10154" y="36770"/>
                      <a:pt x="9819" y="36791"/>
                      <a:pt x="9488" y="36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824342" y="6371424"/>
            <a:ext cx="2574177" cy="232015"/>
          </a:xfrm>
        </p:spPr>
        <p:txBody>
          <a:bodyPr/>
          <a:lstStyle/>
          <a:p>
            <a:fld id="{C78C799D-B7C2-477C-8F32-9F970F92334D}" type="datetime1">
              <a:rPr lang="es-EC" smtClean="0"/>
              <a:pPr/>
              <a:t>19/10/2023</a:t>
            </a:fld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96742" y="6371424"/>
            <a:ext cx="2574177" cy="232015"/>
          </a:xfrm>
        </p:spPr>
        <p:txBody>
          <a:bodyPr/>
          <a:lstStyle/>
          <a:p>
            <a:fld id="{441D6E30-D9F9-4EAC-B5A4-4098D45EE8AE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3 Título"/>
          <p:cNvSpPr txBox="1">
            <a:spLocks/>
          </p:cNvSpPr>
          <p:nvPr/>
        </p:nvSpPr>
        <p:spPr bwMode="auto">
          <a:xfrm>
            <a:off x="1724584" y="425264"/>
            <a:ext cx="7722530" cy="402921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LOS MIEDOS - RIESGOS</a:t>
            </a:r>
            <a:endParaRPr lang="es-EC" sz="3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167" y="411165"/>
            <a:ext cx="483326" cy="483326"/>
          </a:xfrm>
          <a:prstGeom prst="rect">
            <a:avLst/>
          </a:prstGeom>
        </p:spPr>
      </p:pic>
      <p:sp>
        <p:nvSpPr>
          <p:cNvPr id="9" name="5 CuadroTexto"/>
          <p:cNvSpPr txBox="1"/>
          <p:nvPr/>
        </p:nvSpPr>
        <p:spPr>
          <a:xfrm>
            <a:off x="2054396" y="5633134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17960"/>
              </p:ext>
            </p:extLst>
          </p:nvPr>
        </p:nvGraphicFramePr>
        <p:xfrm>
          <a:off x="343988" y="894491"/>
          <a:ext cx="11509830" cy="5620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60">
                  <a:extLst>
                    <a:ext uri="{9D8B030D-6E8A-4147-A177-3AD203B41FA5}">
                      <a16:colId xmlns:a16="http://schemas.microsoft.com/office/drawing/2014/main" val="3772043994"/>
                    </a:ext>
                  </a:extLst>
                </a:gridCol>
                <a:gridCol w="1256219">
                  <a:extLst>
                    <a:ext uri="{9D8B030D-6E8A-4147-A177-3AD203B41FA5}">
                      <a16:colId xmlns:a16="http://schemas.microsoft.com/office/drawing/2014/main" val="2296225809"/>
                    </a:ext>
                  </a:extLst>
                </a:gridCol>
                <a:gridCol w="1783378">
                  <a:extLst>
                    <a:ext uri="{9D8B030D-6E8A-4147-A177-3AD203B41FA5}">
                      <a16:colId xmlns:a16="http://schemas.microsoft.com/office/drawing/2014/main" val="830474719"/>
                    </a:ext>
                  </a:extLst>
                </a:gridCol>
                <a:gridCol w="1886857">
                  <a:extLst>
                    <a:ext uri="{9D8B030D-6E8A-4147-A177-3AD203B41FA5}">
                      <a16:colId xmlns:a16="http://schemas.microsoft.com/office/drawing/2014/main" val="703799085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795447174"/>
                    </a:ext>
                  </a:extLst>
                </a:gridCol>
                <a:gridCol w="2329543">
                  <a:extLst>
                    <a:ext uri="{9D8B030D-6E8A-4147-A177-3AD203B41FA5}">
                      <a16:colId xmlns:a16="http://schemas.microsoft.com/office/drawing/2014/main" val="4229472531"/>
                    </a:ext>
                  </a:extLst>
                </a:gridCol>
                <a:gridCol w="1502230">
                  <a:extLst>
                    <a:ext uri="{9D8B030D-6E8A-4147-A177-3AD203B41FA5}">
                      <a16:colId xmlns:a16="http://schemas.microsoft.com/office/drawing/2014/main" val="2350965197"/>
                    </a:ext>
                  </a:extLst>
                </a:gridCol>
              </a:tblGrid>
              <a:tr h="647006">
                <a:tc rowSpan="7"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P</a:t>
                      </a:r>
                    </a:p>
                    <a:p>
                      <a:pPr algn="ctr"/>
                      <a:r>
                        <a:rPr lang="es-MX" sz="2000" b="1" dirty="0"/>
                        <a:t>R</a:t>
                      </a:r>
                    </a:p>
                    <a:p>
                      <a:pPr algn="ctr"/>
                      <a:r>
                        <a:rPr lang="es-MX" sz="2000" b="1" dirty="0"/>
                        <a:t>O</a:t>
                      </a:r>
                    </a:p>
                    <a:p>
                      <a:pPr algn="ctr"/>
                      <a:r>
                        <a:rPr lang="es-MX" sz="2000" b="1" dirty="0"/>
                        <a:t>B</a:t>
                      </a:r>
                    </a:p>
                    <a:p>
                      <a:pPr algn="ctr"/>
                      <a:r>
                        <a:rPr lang="es-MX" sz="2000" b="1" dirty="0"/>
                        <a:t>A</a:t>
                      </a:r>
                    </a:p>
                    <a:p>
                      <a:pPr algn="ctr"/>
                      <a:r>
                        <a:rPr lang="es-MX" sz="2000" b="1" dirty="0"/>
                        <a:t>B</a:t>
                      </a:r>
                    </a:p>
                    <a:p>
                      <a:pPr algn="ctr"/>
                      <a:r>
                        <a:rPr lang="es-MX" sz="2000" b="1" dirty="0"/>
                        <a:t>I</a:t>
                      </a:r>
                    </a:p>
                    <a:p>
                      <a:pPr algn="ctr"/>
                      <a:r>
                        <a:rPr lang="es-MX" sz="2000" b="1" dirty="0"/>
                        <a:t>L</a:t>
                      </a:r>
                    </a:p>
                    <a:p>
                      <a:pPr algn="ctr"/>
                      <a:r>
                        <a:rPr lang="es-MX" sz="2000" b="1" dirty="0"/>
                        <a:t>I</a:t>
                      </a:r>
                    </a:p>
                    <a:p>
                      <a:pPr algn="ctr"/>
                      <a:r>
                        <a:rPr lang="es-MX" sz="2000" b="1" dirty="0"/>
                        <a:t>D</a:t>
                      </a:r>
                    </a:p>
                    <a:p>
                      <a:pPr algn="ctr"/>
                      <a:r>
                        <a:rPr lang="es-MX" sz="2000" b="1" dirty="0"/>
                        <a:t>A</a:t>
                      </a:r>
                    </a:p>
                    <a:p>
                      <a:pPr algn="ctr"/>
                      <a:r>
                        <a:rPr lang="es-MX" sz="2000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CASI SEGURO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4687"/>
                  </a:ext>
                </a:extLst>
              </a:tr>
              <a:tr h="815965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PROBABLE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Reclamo de cliente por </a:t>
                      </a:r>
                      <a:r>
                        <a:rPr lang="es-MX" sz="1400" baseline="0" dirty="0">
                          <a:solidFill>
                            <a:schemeClr val="tx1"/>
                          </a:solidFill>
                        </a:rPr>
                        <a:t>que matriculó en CNT una cuenta errada y tiempos de respuesta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MAS TIEMPO DE DESARROLLO POR TRANSFORMACION DIGITAL</a:t>
                      </a:r>
                      <a:r>
                        <a:rPr lang="es-MX" sz="1400" baseline="0" dirty="0"/>
                        <a:t> (OTRA PLATAFORMA DIF A CREDI MONEY)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CNT ABANDONE EL PROYECTO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89658"/>
                  </a:ext>
                </a:extLst>
              </a:tr>
              <a:tr h="1071101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POSIBLE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DISPONIBILIDAD</a:t>
                      </a:r>
                      <a:r>
                        <a:rPr lang="es-MX" sz="1400" baseline="0" dirty="0"/>
                        <a:t> DEL SERVICIO DE CNT </a:t>
                      </a:r>
                    </a:p>
                    <a:p>
                      <a:pPr algn="ctr"/>
                      <a:r>
                        <a:rPr lang="es-MX" sz="1400" baseline="0" dirty="0"/>
                        <a:t>COORDINACION Y AMBIENTES DE DATOS VALIDOS CON LA EP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Matriculación masiva en horarios críticos (validar # de matriculaciones esperadas por concurrencia y tiempo de respuesta por parte de BB)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39025"/>
                  </a:ext>
                </a:extLst>
              </a:tr>
              <a:tr h="70378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IMPROBABLE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TECNOLOGIA</a:t>
                      </a:r>
                      <a:r>
                        <a:rPr lang="es-MX" sz="1400" baseline="0" dirty="0">
                          <a:solidFill>
                            <a:schemeClr val="bg1"/>
                          </a:solidFill>
                        </a:rPr>
                        <a:t> OBSOLETA POR PATRTE DE CNT</a:t>
                      </a:r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0206"/>
                  </a:ext>
                </a:extLst>
              </a:tr>
              <a:tr h="6791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RARO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15426"/>
                  </a:ext>
                </a:extLst>
              </a:tr>
              <a:tr h="644604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INSIGNIFICANTE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MENOR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MODERADO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MAYOR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CATASTROFICO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25858"/>
                  </a:ext>
                </a:extLst>
              </a:tr>
              <a:tr h="4165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 I     M     P      A      C     T      O 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6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8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588" y="1834856"/>
            <a:ext cx="5982831" cy="4548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Servicio web para que CNT ingrese/elimine domiciliados de CNT Fijo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Reintentos diarios para el cobro de servicios 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Los procesos de domiciliados del banco se mantienen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Proceso de débitos automáticos en línea los realizará el banco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Guardar los </a:t>
            </a:r>
            <a:r>
              <a:rPr lang="es-EC" sz="1800" dirty="0" err="1">
                <a:solidFill>
                  <a:srgbClr val="006666"/>
                </a:solidFill>
              </a:rPr>
              <a:t>log’s</a:t>
            </a:r>
            <a:r>
              <a:rPr lang="es-EC" sz="1800" dirty="0">
                <a:solidFill>
                  <a:srgbClr val="006666"/>
                </a:solidFill>
              </a:rPr>
              <a:t> de las transacciones por la ingreso/eliminación de domiciliados desde CNT y banco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rgbClr val="006666"/>
                </a:solidFill>
              </a:rPr>
              <a:t>Revisar que se aplique correctamente el reverso automático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rgbClr val="006666"/>
                </a:solidFill>
              </a:rPr>
              <a:t>Revisar cupo máximo para los domiciliados desde CNT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rgbClr val="006666"/>
                </a:solidFill>
              </a:rPr>
              <a:t>Se debita la totalidad del valor de la deuda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rgbClr val="006666"/>
                </a:solidFill>
              </a:rPr>
              <a:t>Débitos de acuerdo a los ciclos, cuándo lanzar nuevos reintentos </a:t>
            </a:r>
            <a:endParaRPr lang="es-EC" sz="1600" dirty="0">
              <a:solidFill>
                <a:srgbClr val="006666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79116" y="1931407"/>
            <a:ext cx="4098188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6666"/>
                </a:solidFill>
              </a:rPr>
              <a:t>Proceso </a:t>
            </a:r>
            <a:r>
              <a:rPr lang="es-EC" dirty="0" err="1">
                <a:solidFill>
                  <a:srgbClr val="006666"/>
                </a:solidFill>
              </a:rPr>
              <a:t>batch</a:t>
            </a:r>
            <a:r>
              <a:rPr lang="es-EC" dirty="0">
                <a:solidFill>
                  <a:srgbClr val="006666"/>
                </a:solidFill>
              </a:rPr>
              <a:t> de CNT Móvil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6666"/>
                </a:solidFill>
              </a:rPr>
              <a:t>No cambia el </a:t>
            </a:r>
            <a:r>
              <a:rPr lang="es-EC" dirty="0" err="1">
                <a:solidFill>
                  <a:srgbClr val="006666"/>
                </a:solidFill>
              </a:rPr>
              <a:t>backoffice</a:t>
            </a:r>
            <a:r>
              <a:rPr lang="es-EC" dirty="0">
                <a:solidFill>
                  <a:srgbClr val="006666"/>
                </a:solidFill>
              </a:rPr>
              <a:t> del banco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6666"/>
                </a:solidFill>
              </a:rPr>
              <a:t>Elimina proceso </a:t>
            </a:r>
            <a:r>
              <a:rPr lang="es-EC" dirty="0" err="1">
                <a:solidFill>
                  <a:srgbClr val="006666"/>
                </a:solidFill>
              </a:rPr>
              <a:t>batch</a:t>
            </a:r>
            <a:r>
              <a:rPr lang="es-EC" dirty="0">
                <a:solidFill>
                  <a:srgbClr val="006666"/>
                </a:solidFill>
              </a:rPr>
              <a:t> de CNT fijo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6666"/>
                </a:solidFill>
              </a:rPr>
              <a:t>Se mantiene el cobro de comisión 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C" dirty="0">
              <a:solidFill>
                <a:srgbClr val="006666"/>
              </a:solidFill>
            </a:endParaRPr>
          </a:p>
        </p:txBody>
      </p:sp>
      <p:pic>
        <p:nvPicPr>
          <p:cNvPr id="5" name="Picture 6" descr="Archivo:Circle-icons-check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9" y="917280"/>
            <a:ext cx="917576" cy="9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8311885" y="918276"/>
            <a:ext cx="917576" cy="917576"/>
            <a:chOff x="8719793" y="842187"/>
            <a:chExt cx="917576" cy="917576"/>
          </a:xfrm>
        </p:grpSpPr>
        <p:sp>
          <p:nvSpPr>
            <p:cNvPr id="7" name="Elipse 6"/>
            <p:cNvSpPr/>
            <p:nvPr/>
          </p:nvSpPr>
          <p:spPr>
            <a:xfrm>
              <a:off x="8719793" y="842187"/>
              <a:ext cx="917576" cy="917576"/>
            </a:xfrm>
            <a:prstGeom prst="ellipse">
              <a:avLst/>
            </a:prstGeom>
            <a:solidFill>
              <a:srgbClr val="76C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8" name="Picture 8" descr="Red Cross Mark PNG Transparent Images | PNG 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8271" y="1010652"/>
              <a:ext cx="578655" cy="57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ector recto 8"/>
          <p:cNvCxnSpPr/>
          <p:nvPr/>
        </p:nvCxnSpPr>
        <p:spPr>
          <a:xfrm>
            <a:off x="6256419" y="962527"/>
            <a:ext cx="0" cy="5727031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3 Título"/>
          <p:cNvSpPr txBox="1">
            <a:spLocks/>
          </p:cNvSpPr>
          <p:nvPr/>
        </p:nvSpPr>
        <p:spPr bwMode="auto">
          <a:xfrm>
            <a:off x="2015208" y="261256"/>
            <a:ext cx="8229600" cy="561465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QUE SI Y QUE NO</a:t>
            </a:r>
            <a:endParaRPr lang="es-EC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8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3 Título"/>
          <p:cNvSpPr txBox="1">
            <a:spLocks/>
          </p:cNvSpPr>
          <p:nvPr/>
        </p:nvSpPr>
        <p:spPr bwMode="auto">
          <a:xfrm>
            <a:off x="1951039" y="188640"/>
            <a:ext cx="8229600" cy="503691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BACKLOG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03776"/>
              </p:ext>
            </p:extLst>
          </p:nvPr>
        </p:nvGraphicFramePr>
        <p:xfrm>
          <a:off x="1935918" y="669713"/>
          <a:ext cx="8579681" cy="573108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00205">
                  <a:extLst>
                    <a:ext uri="{9D8B030D-6E8A-4147-A177-3AD203B41FA5}">
                      <a16:colId xmlns:a16="http://schemas.microsoft.com/office/drawing/2014/main" val="2126081010"/>
                    </a:ext>
                  </a:extLst>
                </a:gridCol>
                <a:gridCol w="6242220">
                  <a:extLst>
                    <a:ext uri="{9D8B030D-6E8A-4147-A177-3AD203B41FA5}">
                      <a16:colId xmlns:a16="http://schemas.microsoft.com/office/drawing/2014/main" val="80492066"/>
                    </a:ext>
                  </a:extLst>
                </a:gridCol>
                <a:gridCol w="1437256">
                  <a:extLst>
                    <a:ext uri="{9D8B030D-6E8A-4147-A177-3AD203B41FA5}">
                      <a16:colId xmlns:a16="http://schemas.microsoft.com/office/drawing/2014/main" val="3044117704"/>
                    </a:ext>
                  </a:extLst>
                </a:gridCol>
              </a:tblGrid>
              <a:tr h="444387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COD HU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NOMBRE HU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PUNTOS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82293"/>
                  </a:ext>
                </a:extLst>
              </a:tr>
              <a:tr h="307732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CONECTIVIDAD – IP</a:t>
                      </a:r>
                      <a:r>
                        <a:rPr lang="es-EC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PUERTO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3261662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</a:t>
                      </a:r>
                      <a:r>
                        <a:rPr lang="es-EC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DEBITO AUTOMATICO BB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9822459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5310309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0412065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REVERSO AUTOMATICO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2589798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MATRICULACION BB (CONSULTA</a:t>
                      </a:r>
                      <a:r>
                        <a:rPr lang="es-EC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TELEFONO – ESTADO DE LA CUENTA ETC</a:t>
                      </a: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462922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MATRICULACION CNT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4150674"/>
                  </a:ext>
                </a:extLst>
              </a:tr>
              <a:tr h="304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 DE BAJA A BB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555772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 DE BAJA EN CNT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329311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FUNCIONALES POR TELEFONOS DEL BANCO VERIFICAR QUE NO EXISTA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4856867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DE AUXILIARES DE MATRICULACIÓN VERIFICAR QUE NO EXISTA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8265604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DE CONTABILIDAD VERIFICAR QUE NO EXISTA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5170886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GENERAR NOTIFICACIÓN POR EL DEBITO VERIFICAR QUE NO TENGA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5861500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MONITOR PLUS CNEL WEBSERVICE POR LA AFECTACIÓN DE LA CUENTA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7497101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NUEVA NOTIFICACION AL MATRICULAR O DAR DE BAJA EL SERVICIO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263931"/>
                  </a:ext>
                </a:extLst>
              </a:tr>
              <a:tr h="222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DE CONVIVENCIA CON CANALES 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6350634"/>
                  </a:ext>
                </a:extLst>
              </a:tr>
              <a:tr h="222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CONCILIACIONES, CUBOS, ESTRUCTURAS 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20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8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b6e5a916-dccc-4b33-8fba-9c21ee045b9d"/>
    <ds:schemaRef ds:uri="6026327b-c314-4909-befc-a4a98577181e"/>
  </ds:schemaRefs>
</ds:datastoreItem>
</file>

<file path=customXml/itemProps3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624</Words>
  <Application>Microsoft Office PowerPoint</Application>
  <PresentationFormat>Panorámica</PresentationFormat>
  <Paragraphs>143</Paragraphs>
  <Slides>11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Tema de Office</vt:lpstr>
      <vt:lpstr>CNT Fijo – Débitos programados en línea</vt:lpstr>
      <vt:lpstr>Presentación de PowerPoint</vt:lpstr>
      <vt:lpstr>Presentación de PowerPoint</vt:lpstr>
      <vt:lpstr>Presentación de PowerPoint</vt:lpstr>
      <vt:lpstr>Beneficios para el cliente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Diego Montalvo Bravo</cp:lastModifiedBy>
  <cp:revision>33</cp:revision>
  <dcterms:created xsi:type="dcterms:W3CDTF">2022-05-09T18:20:01Z</dcterms:created>
  <dcterms:modified xsi:type="dcterms:W3CDTF">2023-10-20T15:13:45Z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