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2" r:id="rId3"/>
    <p:sldId id="263" r:id="rId4"/>
    <p:sldId id="257" r:id="rId5"/>
    <p:sldId id="259" r:id="rId6"/>
    <p:sldId id="266" r:id="rId7"/>
    <p:sldId id="264" r:id="rId8"/>
    <p:sldId id="258" r:id="rId9"/>
    <p:sldId id="267" r:id="rId10"/>
    <p:sldId id="269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2AF"/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76" autoAdjust="0"/>
  </p:normalViewPr>
  <p:slideViewPr>
    <p:cSldViewPr snapToGrid="0">
      <p:cViewPr varScale="1">
        <p:scale>
          <a:sx n="49" d="100"/>
          <a:sy n="49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D6322-B4FC-497B-A0C1-261685930FA3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BC563DCF-A1BD-4526-A3D9-71D490198E57}">
      <dgm:prSet phldrT="[Texto]" custT="1"/>
      <dgm:spPr/>
      <dgm:t>
        <a:bodyPr/>
        <a:lstStyle/>
        <a:p>
          <a:endParaRPr lang="es-EC" sz="1500" dirty="0"/>
        </a:p>
      </dgm:t>
    </dgm:pt>
    <dgm:pt modelId="{AA6856B9-2408-416E-BF75-6CEBAAFB8539}" type="parTrans" cxnId="{1097046F-A836-41F7-8983-9E7B6D66696B}">
      <dgm:prSet/>
      <dgm:spPr/>
      <dgm:t>
        <a:bodyPr/>
        <a:lstStyle/>
        <a:p>
          <a:endParaRPr lang="es-EC"/>
        </a:p>
      </dgm:t>
    </dgm:pt>
    <dgm:pt modelId="{02C9689E-ADAD-4A1A-AC94-7A9CF6DECDC3}" type="sibTrans" cxnId="{1097046F-A836-41F7-8983-9E7B6D66696B}">
      <dgm:prSet/>
      <dgm:spPr/>
      <dgm:t>
        <a:bodyPr/>
        <a:lstStyle/>
        <a:p>
          <a:endParaRPr lang="es-EC"/>
        </a:p>
      </dgm:t>
    </dgm:pt>
    <dgm:pt modelId="{6FB284AE-36C9-4EAC-9157-6A99AA42F015}">
      <dgm:prSet phldrT="[Texto]" custT="1"/>
      <dgm:spPr/>
      <dgm:t>
        <a:bodyPr/>
        <a:lstStyle/>
        <a:p>
          <a:endParaRPr lang="es-EC" sz="1500" dirty="0"/>
        </a:p>
      </dgm:t>
    </dgm:pt>
    <dgm:pt modelId="{B759C246-97FF-49D5-BDFA-4D697906132E}" type="parTrans" cxnId="{C142E2CE-6E37-475F-BA15-8FE9044B1887}">
      <dgm:prSet/>
      <dgm:spPr/>
      <dgm:t>
        <a:bodyPr/>
        <a:lstStyle/>
        <a:p>
          <a:endParaRPr lang="es-EC"/>
        </a:p>
      </dgm:t>
    </dgm:pt>
    <dgm:pt modelId="{FD3A2CFA-A57E-4946-9AC6-FE123B8A3FDC}" type="sibTrans" cxnId="{C142E2CE-6E37-475F-BA15-8FE9044B1887}">
      <dgm:prSet/>
      <dgm:spPr/>
      <dgm:t>
        <a:bodyPr/>
        <a:lstStyle/>
        <a:p>
          <a:endParaRPr lang="es-EC"/>
        </a:p>
      </dgm:t>
    </dgm:pt>
    <dgm:pt modelId="{F60EB2CE-579D-4C53-A817-7CCCA3127693}">
      <dgm:prSet phldrT="[Texto]" custT="1"/>
      <dgm:spPr/>
      <dgm:t>
        <a:bodyPr/>
        <a:lstStyle/>
        <a:p>
          <a:endParaRPr lang="es-EC" sz="1500" dirty="0"/>
        </a:p>
      </dgm:t>
    </dgm:pt>
    <dgm:pt modelId="{8A48156D-657D-46DF-8D18-3FBAFC0BD154}" type="parTrans" cxnId="{D8C81518-6061-4F2E-A427-BAE1B95BFD84}">
      <dgm:prSet/>
      <dgm:spPr/>
      <dgm:t>
        <a:bodyPr/>
        <a:lstStyle/>
        <a:p>
          <a:endParaRPr lang="es-EC"/>
        </a:p>
      </dgm:t>
    </dgm:pt>
    <dgm:pt modelId="{4C6DADAD-C02C-476E-8207-D21EDCDE057C}" type="sibTrans" cxnId="{D8C81518-6061-4F2E-A427-BAE1B95BFD84}">
      <dgm:prSet/>
      <dgm:spPr/>
      <dgm:t>
        <a:bodyPr/>
        <a:lstStyle/>
        <a:p>
          <a:endParaRPr lang="es-EC"/>
        </a:p>
      </dgm:t>
    </dgm:pt>
    <dgm:pt modelId="{8BFFB23B-E84D-45F7-A442-CF6C0548CC42}">
      <dgm:prSet phldrT="[Texto]" custT="1"/>
      <dgm:spPr/>
      <dgm:t>
        <a:bodyPr/>
        <a:lstStyle/>
        <a:p>
          <a:endParaRPr lang="es-EC" sz="1500" dirty="0"/>
        </a:p>
      </dgm:t>
    </dgm:pt>
    <dgm:pt modelId="{00C95834-936D-44D0-8653-DE2C83924034}" type="parTrans" cxnId="{13E2BCDA-E29B-4CB0-BABC-30090970D594}">
      <dgm:prSet/>
      <dgm:spPr/>
      <dgm:t>
        <a:bodyPr/>
        <a:lstStyle/>
        <a:p>
          <a:endParaRPr lang="es-EC"/>
        </a:p>
      </dgm:t>
    </dgm:pt>
    <dgm:pt modelId="{F59C87B4-4B26-4A2D-8B2C-B4FBD810A541}" type="sibTrans" cxnId="{13E2BCDA-E29B-4CB0-BABC-30090970D594}">
      <dgm:prSet/>
      <dgm:spPr/>
      <dgm:t>
        <a:bodyPr/>
        <a:lstStyle/>
        <a:p>
          <a:endParaRPr lang="es-EC"/>
        </a:p>
      </dgm:t>
    </dgm:pt>
    <dgm:pt modelId="{15312149-D158-48EC-98BF-E81DA1DDEF8A}">
      <dgm:prSet phldrT="[Texto]" custT="1"/>
      <dgm:spPr/>
      <dgm:t>
        <a:bodyPr/>
        <a:lstStyle/>
        <a:p>
          <a:endParaRPr lang="es-EC" sz="1500" strike="noStrike" dirty="0"/>
        </a:p>
      </dgm:t>
    </dgm:pt>
    <dgm:pt modelId="{419EDE7D-A74B-467E-94E0-4D1BDBCC1218}" type="parTrans" cxnId="{E65BF2A7-419A-4BF1-9052-8585E5F60536}">
      <dgm:prSet/>
      <dgm:spPr/>
      <dgm:t>
        <a:bodyPr/>
        <a:lstStyle/>
        <a:p>
          <a:endParaRPr lang="es-EC"/>
        </a:p>
      </dgm:t>
    </dgm:pt>
    <dgm:pt modelId="{AF660371-009F-49C0-8693-2F6700775238}" type="sibTrans" cxnId="{E65BF2A7-419A-4BF1-9052-8585E5F60536}">
      <dgm:prSet/>
      <dgm:spPr/>
      <dgm:t>
        <a:bodyPr/>
        <a:lstStyle/>
        <a:p>
          <a:endParaRPr lang="es-EC"/>
        </a:p>
      </dgm:t>
    </dgm:pt>
    <dgm:pt modelId="{51ACF71D-B0FF-4CEF-B447-EA4DE96E4065}">
      <dgm:prSet custT="1"/>
      <dgm:spPr/>
      <dgm:t>
        <a:bodyPr/>
        <a:lstStyle/>
        <a:p>
          <a:endParaRPr lang="es-EC" sz="1500" dirty="0"/>
        </a:p>
      </dgm:t>
    </dgm:pt>
    <dgm:pt modelId="{88088459-56C0-4498-A624-6E4660D3045C}" type="parTrans" cxnId="{78A37E78-F3D5-43EC-9273-93D8470E3AF0}">
      <dgm:prSet/>
      <dgm:spPr/>
      <dgm:t>
        <a:bodyPr/>
        <a:lstStyle/>
        <a:p>
          <a:endParaRPr lang="es-EC"/>
        </a:p>
      </dgm:t>
    </dgm:pt>
    <dgm:pt modelId="{0F9CBBC2-0666-4AFA-9DC0-DBD30104BBFC}" type="sibTrans" cxnId="{78A37E78-F3D5-43EC-9273-93D8470E3AF0}">
      <dgm:prSet/>
      <dgm:spPr/>
      <dgm:t>
        <a:bodyPr/>
        <a:lstStyle/>
        <a:p>
          <a:endParaRPr lang="es-EC"/>
        </a:p>
      </dgm:t>
    </dgm:pt>
    <dgm:pt modelId="{BEB38392-996B-4D28-90D7-2DB767034AB9}">
      <dgm:prSet custT="1"/>
      <dgm:spPr/>
      <dgm:t>
        <a:bodyPr/>
        <a:lstStyle/>
        <a:p>
          <a:endParaRPr lang="es-EC" sz="1500" dirty="0"/>
        </a:p>
      </dgm:t>
    </dgm:pt>
    <dgm:pt modelId="{44547710-B713-4D19-95C8-7968626F7F88}" type="parTrans" cxnId="{A6508F8A-886D-4340-9ED8-F06F616B057C}">
      <dgm:prSet/>
      <dgm:spPr/>
      <dgm:t>
        <a:bodyPr/>
        <a:lstStyle/>
        <a:p>
          <a:endParaRPr lang="es-ES"/>
        </a:p>
      </dgm:t>
    </dgm:pt>
    <dgm:pt modelId="{757FF1C6-8CCC-4F90-A9F4-AAA6C3F35B5B}" type="sibTrans" cxnId="{A6508F8A-886D-4340-9ED8-F06F616B057C}">
      <dgm:prSet/>
      <dgm:spPr/>
      <dgm:t>
        <a:bodyPr/>
        <a:lstStyle/>
        <a:p>
          <a:endParaRPr lang="es-ES"/>
        </a:p>
      </dgm:t>
    </dgm:pt>
    <dgm:pt modelId="{E57D64E6-630C-4610-BB8B-B888855027ED}">
      <dgm:prSet custT="1"/>
      <dgm:spPr/>
      <dgm:t>
        <a:bodyPr/>
        <a:lstStyle/>
        <a:p>
          <a:endParaRPr lang="es-EC" sz="1500" dirty="0"/>
        </a:p>
      </dgm:t>
    </dgm:pt>
    <dgm:pt modelId="{7227FBBD-4753-47AF-8EB7-AD246EAE8DD9}" type="parTrans" cxnId="{9AC45972-09BD-4BAB-B8CE-C1A83D22A974}">
      <dgm:prSet/>
      <dgm:spPr/>
      <dgm:t>
        <a:bodyPr/>
        <a:lstStyle/>
        <a:p>
          <a:endParaRPr lang="es-ES"/>
        </a:p>
      </dgm:t>
    </dgm:pt>
    <dgm:pt modelId="{24759AC2-AA07-484F-90A0-C64068D33742}" type="sibTrans" cxnId="{9AC45972-09BD-4BAB-B8CE-C1A83D22A974}">
      <dgm:prSet/>
      <dgm:spPr/>
      <dgm:t>
        <a:bodyPr/>
        <a:lstStyle/>
        <a:p>
          <a:endParaRPr lang="es-ES"/>
        </a:p>
      </dgm:t>
    </dgm:pt>
    <dgm:pt modelId="{B933A3A4-D907-4818-8A2C-BEDD512C9719}">
      <dgm:prSet custT="1"/>
      <dgm:spPr/>
      <dgm:t>
        <a:bodyPr/>
        <a:lstStyle/>
        <a:p>
          <a:endParaRPr lang="es-ES" sz="1500" strike="noStrike" dirty="0"/>
        </a:p>
      </dgm:t>
    </dgm:pt>
    <dgm:pt modelId="{7F8EE346-BC23-41BA-AEE3-9501F03C6AA6}" type="parTrans" cxnId="{73294962-EBF9-4F6A-9B0B-88263F76B07A}">
      <dgm:prSet/>
      <dgm:spPr/>
      <dgm:t>
        <a:bodyPr/>
        <a:lstStyle/>
        <a:p>
          <a:endParaRPr lang="es-ES"/>
        </a:p>
      </dgm:t>
    </dgm:pt>
    <dgm:pt modelId="{02D975EE-7645-4E19-9676-C5DD387A0CBC}" type="sibTrans" cxnId="{73294962-EBF9-4F6A-9B0B-88263F76B07A}">
      <dgm:prSet/>
      <dgm:spPr/>
      <dgm:t>
        <a:bodyPr/>
        <a:lstStyle/>
        <a:p>
          <a:endParaRPr lang="es-ES"/>
        </a:p>
      </dgm:t>
    </dgm:pt>
    <dgm:pt modelId="{9AC9DC3A-494B-4D92-AEEC-FA6885BD18CC}">
      <dgm:prSet custT="1"/>
      <dgm:spPr/>
      <dgm:t>
        <a:bodyPr/>
        <a:lstStyle/>
        <a:p>
          <a:endParaRPr lang="es-ES" sz="1500" strike="noStrike" dirty="0"/>
        </a:p>
      </dgm:t>
    </dgm:pt>
    <dgm:pt modelId="{315775E6-C901-4E7A-9380-EF80106837B1}" type="parTrans" cxnId="{76FBDA86-D5B5-44AA-A5DD-62D59977B097}">
      <dgm:prSet/>
      <dgm:spPr/>
      <dgm:t>
        <a:bodyPr/>
        <a:lstStyle/>
        <a:p>
          <a:endParaRPr lang="es-ES"/>
        </a:p>
      </dgm:t>
    </dgm:pt>
    <dgm:pt modelId="{A1BF416E-B258-4FCA-907F-685CB82D551B}" type="sibTrans" cxnId="{76FBDA86-D5B5-44AA-A5DD-62D59977B097}">
      <dgm:prSet/>
      <dgm:spPr/>
      <dgm:t>
        <a:bodyPr/>
        <a:lstStyle/>
        <a:p>
          <a:endParaRPr lang="es-ES"/>
        </a:p>
      </dgm:t>
    </dgm:pt>
    <dgm:pt modelId="{36FFCC67-EFB0-4027-AD43-14A70DBD1A69}">
      <dgm:prSet/>
      <dgm:spPr/>
      <dgm:t>
        <a:bodyPr/>
        <a:lstStyle/>
        <a:p>
          <a:endParaRPr lang="es-EC" strike="noStrike" dirty="0"/>
        </a:p>
      </dgm:t>
    </dgm:pt>
    <dgm:pt modelId="{489EA96F-23F1-47B7-A890-4B6259347CAC}" type="parTrans" cxnId="{86B51F14-A5F6-4DE5-8D4D-93D290135236}">
      <dgm:prSet/>
      <dgm:spPr/>
      <dgm:t>
        <a:bodyPr/>
        <a:lstStyle/>
        <a:p>
          <a:endParaRPr lang="es-ES"/>
        </a:p>
      </dgm:t>
    </dgm:pt>
    <dgm:pt modelId="{98E6826D-6DB9-41E2-B387-86A46010BD97}" type="sibTrans" cxnId="{86B51F14-A5F6-4DE5-8D4D-93D290135236}">
      <dgm:prSet/>
      <dgm:spPr/>
      <dgm:t>
        <a:bodyPr/>
        <a:lstStyle/>
        <a:p>
          <a:endParaRPr lang="es-ES"/>
        </a:p>
      </dgm:t>
    </dgm:pt>
    <dgm:pt modelId="{6BF11040-9787-4A99-B264-7C7E802F3DBD}">
      <dgm:prSet/>
      <dgm:spPr/>
      <dgm:t>
        <a:bodyPr/>
        <a:lstStyle/>
        <a:p>
          <a:endParaRPr lang="es-ES" dirty="0"/>
        </a:p>
      </dgm:t>
    </dgm:pt>
    <dgm:pt modelId="{B047EBD6-EF08-49FE-9A90-BFF6D30CCE17}" type="parTrans" cxnId="{0677D8B1-A426-48A2-B707-BCEAA7082EE7}">
      <dgm:prSet/>
      <dgm:spPr/>
      <dgm:t>
        <a:bodyPr/>
        <a:lstStyle/>
        <a:p>
          <a:endParaRPr lang="es-ES"/>
        </a:p>
      </dgm:t>
    </dgm:pt>
    <dgm:pt modelId="{E3ABEA4B-8DEC-4F5A-9753-8AD0FC95C66F}" type="sibTrans" cxnId="{0677D8B1-A426-48A2-B707-BCEAA7082EE7}">
      <dgm:prSet/>
      <dgm:spPr/>
      <dgm:t>
        <a:bodyPr/>
        <a:lstStyle/>
        <a:p>
          <a:endParaRPr lang="es-ES"/>
        </a:p>
      </dgm:t>
    </dgm:pt>
    <dgm:pt modelId="{3DD3C4EA-60CE-4594-BDD3-9C727CA6D454}">
      <dgm:prSet/>
      <dgm:spPr/>
      <dgm:t>
        <a:bodyPr/>
        <a:lstStyle/>
        <a:p>
          <a:endParaRPr lang="es-EC" dirty="0"/>
        </a:p>
      </dgm:t>
    </dgm:pt>
    <dgm:pt modelId="{3E274CFF-15E5-4B3E-8DC3-1C2601520D53}" type="parTrans" cxnId="{F4EEBF61-3AA6-4F0F-845E-C5EB674E47F4}">
      <dgm:prSet/>
      <dgm:spPr/>
      <dgm:t>
        <a:bodyPr/>
        <a:lstStyle/>
        <a:p>
          <a:endParaRPr lang="es-ES"/>
        </a:p>
      </dgm:t>
    </dgm:pt>
    <dgm:pt modelId="{FD65BCF3-AA2D-4016-B417-33EAAEA9F3FF}" type="sibTrans" cxnId="{F4EEBF61-3AA6-4F0F-845E-C5EB674E47F4}">
      <dgm:prSet/>
      <dgm:spPr/>
      <dgm:t>
        <a:bodyPr/>
        <a:lstStyle/>
        <a:p>
          <a:endParaRPr lang="es-ES"/>
        </a:p>
      </dgm:t>
    </dgm:pt>
    <dgm:pt modelId="{9E30F3CA-6AD9-4037-8F88-C3FACF17F449}">
      <dgm:prSet/>
      <dgm:spPr/>
      <dgm:t>
        <a:bodyPr/>
        <a:lstStyle/>
        <a:p>
          <a:endParaRPr lang="es-ES" dirty="0"/>
        </a:p>
      </dgm:t>
    </dgm:pt>
    <dgm:pt modelId="{F17544D4-595A-45F5-AED1-113E526DBD40}" type="parTrans" cxnId="{2A7BC342-E2D5-4E69-9D15-F60F169EF16A}">
      <dgm:prSet/>
      <dgm:spPr/>
      <dgm:t>
        <a:bodyPr/>
        <a:lstStyle/>
        <a:p>
          <a:endParaRPr lang="es-ES"/>
        </a:p>
      </dgm:t>
    </dgm:pt>
    <dgm:pt modelId="{01BDA14B-D69C-4CDF-94D2-21321D984A2C}" type="sibTrans" cxnId="{2A7BC342-E2D5-4E69-9D15-F60F169EF16A}">
      <dgm:prSet/>
      <dgm:spPr/>
      <dgm:t>
        <a:bodyPr/>
        <a:lstStyle/>
        <a:p>
          <a:endParaRPr lang="es-ES"/>
        </a:p>
      </dgm:t>
    </dgm:pt>
    <dgm:pt modelId="{F8658632-ECF7-44F0-A3FE-8CE2196FB7E9}" type="pres">
      <dgm:prSet presAssocID="{E73D6322-B4FC-497B-A0C1-261685930F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D14E8D59-8C0B-4201-8D22-1C6330A0FA10}" type="pres">
      <dgm:prSet presAssocID="{BC563DCF-A1BD-4526-A3D9-71D490198E57}" presName="root1" presStyleCnt="0"/>
      <dgm:spPr/>
    </dgm:pt>
    <dgm:pt modelId="{0D863681-4912-43E9-BBFE-48F254E1039F}" type="pres">
      <dgm:prSet presAssocID="{BC563DCF-A1BD-4526-A3D9-71D490198E57}" presName="LevelOneTextNode" presStyleLbl="node0" presStyleIdx="0" presStyleCnt="1" custScaleX="64186" custScaleY="62482" custLinFactNeighborX="-85" custLinFactNeighborY="-34148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F512DEC8-A3CF-4F32-B79E-B0018EF0A851}" type="pres">
      <dgm:prSet presAssocID="{BC563DCF-A1BD-4526-A3D9-71D490198E57}" presName="level2hierChild" presStyleCnt="0"/>
      <dgm:spPr/>
    </dgm:pt>
    <dgm:pt modelId="{05B6FAFA-C5B4-4CC2-96D6-0947F9E118D2}" type="pres">
      <dgm:prSet presAssocID="{B759C246-97FF-49D5-BDFA-4D697906132E}" presName="conn2-1" presStyleLbl="parChTrans1D2" presStyleIdx="0" presStyleCnt="1"/>
      <dgm:spPr/>
      <dgm:t>
        <a:bodyPr/>
        <a:lstStyle/>
        <a:p>
          <a:endParaRPr lang="es-EC"/>
        </a:p>
      </dgm:t>
    </dgm:pt>
    <dgm:pt modelId="{8AEC7674-114F-4067-83EE-2B9AC663DA0F}" type="pres">
      <dgm:prSet presAssocID="{B759C246-97FF-49D5-BDFA-4D697906132E}" presName="connTx" presStyleLbl="parChTrans1D2" presStyleIdx="0" presStyleCnt="1"/>
      <dgm:spPr/>
      <dgm:t>
        <a:bodyPr/>
        <a:lstStyle/>
        <a:p>
          <a:endParaRPr lang="es-EC"/>
        </a:p>
      </dgm:t>
    </dgm:pt>
    <dgm:pt modelId="{F3134977-6525-43CC-81D9-23E33245BCC0}" type="pres">
      <dgm:prSet presAssocID="{6FB284AE-36C9-4EAC-9157-6A99AA42F015}" presName="root2" presStyleCnt="0"/>
      <dgm:spPr/>
    </dgm:pt>
    <dgm:pt modelId="{3F108BAC-E32A-4D6A-8C28-97DA722E10F9}" type="pres">
      <dgm:prSet presAssocID="{6FB284AE-36C9-4EAC-9157-6A99AA42F015}" presName="LevelTwoTextNode" presStyleLbl="node2" presStyleIdx="0" presStyleCnt="1" custScaleX="64186" custScaleY="62482" custLinFactNeighborX="-34382" custLinFactNeighborY="-34148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DDC907E1-D0B2-4BA2-A900-3DFB577258BB}" type="pres">
      <dgm:prSet presAssocID="{6FB284AE-36C9-4EAC-9157-6A99AA42F015}" presName="level3hierChild" presStyleCnt="0"/>
      <dgm:spPr/>
    </dgm:pt>
    <dgm:pt modelId="{5E3C0F85-C49F-48EA-8C11-898CEE470EC1}" type="pres">
      <dgm:prSet presAssocID="{8A48156D-657D-46DF-8D18-3FBAFC0BD154}" presName="conn2-1" presStyleLbl="parChTrans1D3" presStyleIdx="0" presStyleCnt="3"/>
      <dgm:spPr/>
      <dgm:t>
        <a:bodyPr/>
        <a:lstStyle/>
        <a:p>
          <a:endParaRPr lang="es-EC"/>
        </a:p>
      </dgm:t>
    </dgm:pt>
    <dgm:pt modelId="{1C344592-C314-4E25-82CD-3436E14DB80C}" type="pres">
      <dgm:prSet presAssocID="{8A48156D-657D-46DF-8D18-3FBAFC0BD154}" presName="connTx" presStyleLbl="parChTrans1D3" presStyleIdx="0" presStyleCnt="3"/>
      <dgm:spPr/>
      <dgm:t>
        <a:bodyPr/>
        <a:lstStyle/>
        <a:p>
          <a:endParaRPr lang="es-EC"/>
        </a:p>
      </dgm:t>
    </dgm:pt>
    <dgm:pt modelId="{FBDBD2BB-39BB-4D91-ADCA-F29893BAC94C}" type="pres">
      <dgm:prSet presAssocID="{F60EB2CE-579D-4C53-A817-7CCCA3127693}" presName="root2" presStyleCnt="0"/>
      <dgm:spPr/>
    </dgm:pt>
    <dgm:pt modelId="{AAEBBA48-04D8-4B32-8606-8D87BA49B111}" type="pres">
      <dgm:prSet presAssocID="{F60EB2CE-579D-4C53-A817-7CCCA3127693}" presName="LevelTwoTextNode" presStyleLbl="node3" presStyleIdx="0" presStyleCnt="3" custScaleX="64186" custScaleY="62482" custLinFactNeighborX="-51741" custLinFactNeighborY="-32405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C41B008E-6690-4750-B9C5-53B38B37927E}" type="pres">
      <dgm:prSet presAssocID="{F60EB2CE-579D-4C53-A817-7CCCA3127693}" presName="level3hierChild" presStyleCnt="0"/>
      <dgm:spPr/>
    </dgm:pt>
    <dgm:pt modelId="{A7C9032E-E1E5-4DAA-97F1-326A1A0B0F1D}" type="pres">
      <dgm:prSet presAssocID="{88088459-56C0-4498-A624-6E4660D3045C}" presName="conn2-1" presStyleLbl="parChTrans1D4" presStyleIdx="0" presStyleCnt="9"/>
      <dgm:spPr/>
      <dgm:t>
        <a:bodyPr/>
        <a:lstStyle/>
        <a:p>
          <a:endParaRPr lang="es-EC"/>
        </a:p>
      </dgm:t>
    </dgm:pt>
    <dgm:pt modelId="{5A2CCA95-E297-470D-8050-4FB1A432FBC4}" type="pres">
      <dgm:prSet presAssocID="{88088459-56C0-4498-A624-6E4660D3045C}" presName="connTx" presStyleLbl="parChTrans1D4" presStyleIdx="0" presStyleCnt="9"/>
      <dgm:spPr/>
      <dgm:t>
        <a:bodyPr/>
        <a:lstStyle/>
        <a:p>
          <a:endParaRPr lang="es-EC"/>
        </a:p>
      </dgm:t>
    </dgm:pt>
    <dgm:pt modelId="{09E6CE09-82E2-4DE1-B573-A8C313FD93A1}" type="pres">
      <dgm:prSet presAssocID="{51ACF71D-B0FF-4CEF-B447-EA4DE96E4065}" presName="root2" presStyleCnt="0"/>
      <dgm:spPr/>
    </dgm:pt>
    <dgm:pt modelId="{B149B138-F33C-4CAB-9A9C-287F2EAB1404}" type="pres">
      <dgm:prSet presAssocID="{51ACF71D-B0FF-4CEF-B447-EA4DE96E4065}" presName="LevelTwoTextNode" presStyleLbl="node4" presStyleIdx="0" presStyleCnt="9" custScaleX="121316" custScaleY="40005" custLinFactY="-1832" custLinFactNeighborX="-22772" custLinFactNeighborY="-100000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7230CC27-E737-49C9-A601-47EEFC1731FF}" type="pres">
      <dgm:prSet presAssocID="{51ACF71D-B0FF-4CEF-B447-EA4DE96E4065}" presName="level3hierChild" presStyleCnt="0"/>
      <dgm:spPr/>
    </dgm:pt>
    <dgm:pt modelId="{E7B69896-491E-43C9-B9CF-A4B52D3F493D}" type="pres">
      <dgm:prSet presAssocID="{44547710-B713-4D19-95C8-7968626F7F88}" presName="conn2-1" presStyleLbl="parChTrans1D4" presStyleIdx="1" presStyleCnt="9"/>
      <dgm:spPr/>
      <dgm:t>
        <a:bodyPr/>
        <a:lstStyle/>
        <a:p>
          <a:endParaRPr lang="es-ES"/>
        </a:p>
      </dgm:t>
    </dgm:pt>
    <dgm:pt modelId="{B4DE5ACD-D28C-4AB8-AEE3-29A6F295554E}" type="pres">
      <dgm:prSet presAssocID="{44547710-B713-4D19-95C8-7968626F7F88}" presName="connTx" presStyleLbl="parChTrans1D4" presStyleIdx="1" presStyleCnt="9"/>
      <dgm:spPr/>
      <dgm:t>
        <a:bodyPr/>
        <a:lstStyle/>
        <a:p>
          <a:endParaRPr lang="es-ES"/>
        </a:p>
      </dgm:t>
    </dgm:pt>
    <dgm:pt modelId="{1218B6C9-0984-4FDB-B1CB-AA649AC84C35}" type="pres">
      <dgm:prSet presAssocID="{BEB38392-996B-4D28-90D7-2DB767034AB9}" presName="root2" presStyleCnt="0"/>
      <dgm:spPr/>
    </dgm:pt>
    <dgm:pt modelId="{FE3FB72D-D537-490A-8AAA-7FB223096417}" type="pres">
      <dgm:prSet presAssocID="{BEB38392-996B-4D28-90D7-2DB767034AB9}" presName="LevelTwoTextNode" presStyleLbl="node4" presStyleIdx="1" presStyleCnt="9" custScaleX="121316" custScaleY="40005" custLinFactNeighborX="-22772" custLinFactNeighborY="-3390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FBE45A-0D2C-45A0-B331-361AD48CFEEC}" type="pres">
      <dgm:prSet presAssocID="{BEB38392-996B-4D28-90D7-2DB767034AB9}" presName="level3hierChild" presStyleCnt="0"/>
      <dgm:spPr/>
    </dgm:pt>
    <dgm:pt modelId="{E0FA9083-18D1-4800-A9B0-C2A52E55AFA0}" type="pres">
      <dgm:prSet presAssocID="{7227FBBD-4753-47AF-8EB7-AD246EAE8DD9}" presName="conn2-1" presStyleLbl="parChTrans1D4" presStyleIdx="2" presStyleCnt="9"/>
      <dgm:spPr/>
      <dgm:t>
        <a:bodyPr/>
        <a:lstStyle/>
        <a:p>
          <a:endParaRPr lang="es-ES"/>
        </a:p>
      </dgm:t>
    </dgm:pt>
    <dgm:pt modelId="{376D5604-029C-438C-9613-BD9DE64387DA}" type="pres">
      <dgm:prSet presAssocID="{7227FBBD-4753-47AF-8EB7-AD246EAE8DD9}" presName="connTx" presStyleLbl="parChTrans1D4" presStyleIdx="2" presStyleCnt="9"/>
      <dgm:spPr/>
      <dgm:t>
        <a:bodyPr/>
        <a:lstStyle/>
        <a:p>
          <a:endParaRPr lang="es-ES"/>
        </a:p>
      </dgm:t>
    </dgm:pt>
    <dgm:pt modelId="{4DFBCE5A-9338-465D-8037-691A3ADD992D}" type="pres">
      <dgm:prSet presAssocID="{E57D64E6-630C-4610-BB8B-B888855027ED}" presName="root2" presStyleCnt="0"/>
      <dgm:spPr/>
    </dgm:pt>
    <dgm:pt modelId="{D7365DA6-0F0C-4644-B4EF-83E684B138F2}" type="pres">
      <dgm:prSet presAssocID="{E57D64E6-630C-4610-BB8B-B888855027ED}" presName="LevelTwoTextNode" presStyleLbl="node4" presStyleIdx="2" presStyleCnt="9" custScaleX="121316" custScaleY="40005" custLinFactNeighborX="-22772" custLinFactNeighborY="-380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22C6AA-62FF-4099-B5B9-17B0EF210CE6}" type="pres">
      <dgm:prSet presAssocID="{E57D64E6-630C-4610-BB8B-B888855027ED}" presName="level3hierChild" presStyleCnt="0"/>
      <dgm:spPr/>
    </dgm:pt>
    <dgm:pt modelId="{C74F602D-E5C9-44F1-8F18-90C8A9D30E2A}" type="pres">
      <dgm:prSet presAssocID="{419EDE7D-A74B-467E-94E0-4D1BDBCC1218}" presName="conn2-1" presStyleLbl="parChTrans1D3" presStyleIdx="1" presStyleCnt="3"/>
      <dgm:spPr/>
      <dgm:t>
        <a:bodyPr/>
        <a:lstStyle/>
        <a:p>
          <a:endParaRPr lang="es-EC"/>
        </a:p>
      </dgm:t>
    </dgm:pt>
    <dgm:pt modelId="{A45ADB9D-986B-4939-9B5A-8E1E15803E72}" type="pres">
      <dgm:prSet presAssocID="{419EDE7D-A74B-467E-94E0-4D1BDBCC1218}" presName="connTx" presStyleLbl="parChTrans1D3" presStyleIdx="1" presStyleCnt="3"/>
      <dgm:spPr/>
      <dgm:t>
        <a:bodyPr/>
        <a:lstStyle/>
        <a:p>
          <a:endParaRPr lang="es-EC"/>
        </a:p>
      </dgm:t>
    </dgm:pt>
    <dgm:pt modelId="{051E27E6-C444-4AB7-99EA-D0F7B9E6F095}" type="pres">
      <dgm:prSet presAssocID="{15312149-D158-48EC-98BF-E81DA1DDEF8A}" presName="root2" presStyleCnt="0"/>
      <dgm:spPr/>
    </dgm:pt>
    <dgm:pt modelId="{8FEA41FD-C781-47DD-B616-896076791511}" type="pres">
      <dgm:prSet presAssocID="{15312149-D158-48EC-98BF-E81DA1DDEF8A}" presName="LevelTwoTextNode" presStyleLbl="node3" presStyleIdx="1" presStyleCnt="3" custScaleX="64186" custScaleY="62482" custLinFactNeighborX="-54294" custLinFactNeighborY="-36122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4DA43249-4595-41FC-B6B8-A37DB169F485}" type="pres">
      <dgm:prSet presAssocID="{15312149-D158-48EC-98BF-E81DA1DDEF8A}" presName="level3hierChild" presStyleCnt="0"/>
      <dgm:spPr/>
    </dgm:pt>
    <dgm:pt modelId="{52CE2834-658D-446A-876F-7A46D1B3EAAD}" type="pres">
      <dgm:prSet presAssocID="{7F8EE346-BC23-41BA-AEE3-9501F03C6AA6}" presName="conn2-1" presStyleLbl="parChTrans1D4" presStyleIdx="3" presStyleCnt="9"/>
      <dgm:spPr/>
      <dgm:t>
        <a:bodyPr/>
        <a:lstStyle/>
        <a:p>
          <a:endParaRPr lang="es-ES"/>
        </a:p>
      </dgm:t>
    </dgm:pt>
    <dgm:pt modelId="{BD8FD479-2C87-462F-9BB6-DD05B58670CB}" type="pres">
      <dgm:prSet presAssocID="{7F8EE346-BC23-41BA-AEE3-9501F03C6AA6}" presName="connTx" presStyleLbl="parChTrans1D4" presStyleIdx="3" presStyleCnt="9"/>
      <dgm:spPr/>
      <dgm:t>
        <a:bodyPr/>
        <a:lstStyle/>
        <a:p>
          <a:endParaRPr lang="es-ES"/>
        </a:p>
      </dgm:t>
    </dgm:pt>
    <dgm:pt modelId="{FD53ADA7-E501-46E3-BB08-C133F5151138}" type="pres">
      <dgm:prSet presAssocID="{B933A3A4-D907-4818-8A2C-BEDD512C9719}" presName="root2" presStyleCnt="0"/>
      <dgm:spPr/>
    </dgm:pt>
    <dgm:pt modelId="{EAE0D65D-F3A9-4394-AA62-1B17A3EE77C3}" type="pres">
      <dgm:prSet presAssocID="{B933A3A4-D907-4818-8A2C-BEDD512C9719}" presName="LevelTwoTextNode" presStyleLbl="node4" presStyleIdx="3" presStyleCnt="9" custScaleX="122188" custScaleY="37873" custLinFactNeighborX="-22151" custLinFactNeighborY="-2985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8A2784-4EFE-4DFE-B911-E7180435AA75}" type="pres">
      <dgm:prSet presAssocID="{B933A3A4-D907-4818-8A2C-BEDD512C9719}" presName="level3hierChild" presStyleCnt="0"/>
      <dgm:spPr/>
    </dgm:pt>
    <dgm:pt modelId="{F62A70EB-176C-4332-9D4E-0BA639789C43}" type="pres">
      <dgm:prSet presAssocID="{315775E6-C901-4E7A-9380-EF80106837B1}" presName="conn2-1" presStyleLbl="parChTrans1D4" presStyleIdx="4" presStyleCnt="9"/>
      <dgm:spPr/>
      <dgm:t>
        <a:bodyPr/>
        <a:lstStyle/>
        <a:p>
          <a:endParaRPr lang="es-ES"/>
        </a:p>
      </dgm:t>
    </dgm:pt>
    <dgm:pt modelId="{049ACC13-3E3B-4E7C-B45B-7438A7AC8AD2}" type="pres">
      <dgm:prSet presAssocID="{315775E6-C901-4E7A-9380-EF80106837B1}" presName="connTx" presStyleLbl="parChTrans1D4" presStyleIdx="4" presStyleCnt="9"/>
      <dgm:spPr/>
      <dgm:t>
        <a:bodyPr/>
        <a:lstStyle/>
        <a:p>
          <a:endParaRPr lang="es-ES"/>
        </a:p>
      </dgm:t>
    </dgm:pt>
    <dgm:pt modelId="{8942DC4B-93E7-49A5-BFAF-02170C800850}" type="pres">
      <dgm:prSet presAssocID="{9AC9DC3A-494B-4D92-AEEC-FA6885BD18CC}" presName="root2" presStyleCnt="0"/>
      <dgm:spPr/>
    </dgm:pt>
    <dgm:pt modelId="{FD975242-BC1D-4701-A891-659DB1625CAB}" type="pres">
      <dgm:prSet presAssocID="{9AC9DC3A-494B-4D92-AEEC-FA6885BD18CC}" presName="LevelTwoTextNode" presStyleLbl="node4" presStyleIdx="4" presStyleCnt="9" custScaleX="121316" custScaleY="40005" custLinFactNeighborX="-22772" custLinFactNeighborY="-3304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93D218-233B-40D5-89AA-B075820AA6F8}" type="pres">
      <dgm:prSet presAssocID="{9AC9DC3A-494B-4D92-AEEC-FA6885BD18CC}" presName="level3hierChild" presStyleCnt="0"/>
      <dgm:spPr/>
    </dgm:pt>
    <dgm:pt modelId="{859ABAD5-4F35-47D2-BB7F-7FE7B0524263}" type="pres">
      <dgm:prSet presAssocID="{489EA96F-23F1-47B7-A890-4B6259347CAC}" presName="conn2-1" presStyleLbl="parChTrans1D4" presStyleIdx="5" presStyleCnt="9"/>
      <dgm:spPr/>
      <dgm:t>
        <a:bodyPr/>
        <a:lstStyle/>
        <a:p>
          <a:endParaRPr lang="es-ES"/>
        </a:p>
      </dgm:t>
    </dgm:pt>
    <dgm:pt modelId="{DCE77345-EC2D-4250-92E7-4C203657F59E}" type="pres">
      <dgm:prSet presAssocID="{489EA96F-23F1-47B7-A890-4B6259347CAC}" presName="connTx" presStyleLbl="parChTrans1D4" presStyleIdx="5" presStyleCnt="9"/>
      <dgm:spPr/>
      <dgm:t>
        <a:bodyPr/>
        <a:lstStyle/>
        <a:p>
          <a:endParaRPr lang="es-ES"/>
        </a:p>
      </dgm:t>
    </dgm:pt>
    <dgm:pt modelId="{6C751387-9819-4E17-B981-71509D8C85CC}" type="pres">
      <dgm:prSet presAssocID="{36FFCC67-EFB0-4027-AD43-14A70DBD1A69}" presName="root2" presStyleCnt="0"/>
      <dgm:spPr/>
    </dgm:pt>
    <dgm:pt modelId="{390FCC66-C270-4A1A-AEB9-907DAF178886}" type="pres">
      <dgm:prSet presAssocID="{36FFCC67-EFB0-4027-AD43-14A70DBD1A69}" presName="LevelTwoTextNode" presStyleLbl="node4" presStyleIdx="5" presStyleCnt="9" custScaleX="121316" custScaleY="40005" custLinFactNeighborX="-22772" custLinFactNeighborY="-3304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4C0186-AE08-45B0-8DD2-066B176A5D0F}" type="pres">
      <dgm:prSet presAssocID="{36FFCC67-EFB0-4027-AD43-14A70DBD1A69}" presName="level3hierChild" presStyleCnt="0"/>
      <dgm:spPr/>
    </dgm:pt>
    <dgm:pt modelId="{E2CD6A00-B9F5-47E3-BB34-7476C4ADE280}" type="pres">
      <dgm:prSet presAssocID="{00C95834-936D-44D0-8653-DE2C83924034}" presName="conn2-1" presStyleLbl="parChTrans1D3" presStyleIdx="2" presStyleCnt="3"/>
      <dgm:spPr/>
      <dgm:t>
        <a:bodyPr/>
        <a:lstStyle/>
        <a:p>
          <a:endParaRPr lang="es-EC"/>
        </a:p>
      </dgm:t>
    </dgm:pt>
    <dgm:pt modelId="{B761C924-4FD2-4975-9AC8-9D5AC1F8D195}" type="pres">
      <dgm:prSet presAssocID="{00C95834-936D-44D0-8653-DE2C83924034}" presName="connTx" presStyleLbl="parChTrans1D3" presStyleIdx="2" presStyleCnt="3"/>
      <dgm:spPr/>
      <dgm:t>
        <a:bodyPr/>
        <a:lstStyle/>
        <a:p>
          <a:endParaRPr lang="es-EC"/>
        </a:p>
      </dgm:t>
    </dgm:pt>
    <dgm:pt modelId="{EDF0F0FB-A470-4B81-A6EE-0C82F983366B}" type="pres">
      <dgm:prSet presAssocID="{8BFFB23B-E84D-45F7-A442-CF6C0548CC42}" presName="root2" presStyleCnt="0"/>
      <dgm:spPr/>
    </dgm:pt>
    <dgm:pt modelId="{A88322D6-2C35-4021-9CBF-F76D8583954A}" type="pres">
      <dgm:prSet presAssocID="{8BFFB23B-E84D-45F7-A442-CF6C0548CC42}" presName="LevelTwoTextNode" presStyleLbl="node3" presStyleIdx="2" presStyleCnt="3" custScaleX="64186" custScaleY="62482" custLinFactNeighborX="-52559" custLinFactNeighborY="-23964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82D9671D-1ADC-42A9-B76E-4606674159B6}" type="pres">
      <dgm:prSet presAssocID="{8BFFB23B-E84D-45F7-A442-CF6C0548CC42}" presName="level3hierChild" presStyleCnt="0"/>
      <dgm:spPr/>
    </dgm:pt>
    <dgm:pt modelId="{3BF46CC9-4931-4C23-AC38-A3BA6A5D17A4}" type="pres">
      <dgm:prSet presAssocID="{F17544D4-595A-45F5-AED1-113E526DBD40}" presName="conn2-1" presStyleLbl="parChTrans1D4" presStyleIdx="6" presStyleCnt="9"/>
      <dgm:spPr/>
      <dgm:t>
        <a:bodyPr/>
        <a:lstStyle/>
        <a:p>
          <a:endParaRPr lang="es-ES"/>
        </a:p>
      </dgm:t>
    </dgm:pt>
    <dgm:pt modelId="{0ADA5A5A-6752-4809-BACF-BE2C5DDE80EF}" type="pres">
      <dgm:prSet presAssocID="{F17544D4-595A-45F5-AED1-113E526DBD40}" presName="connTx" presStyleLbl="parChTrans1D4" presStyleIdx="6" presStyleCnt="9"/>
      <dgm:spPr/>
      <dgm:t>
        <a:bodyPr/>
        <a:lstStyle/>
        <a:p>
          <a:endParaRPr lang="es-ES"/>
        </a:p>
      </dgm:t>
    </dgm:pt>
    <dgm:pt modelId="{F7BDD50A-1943-406A-9A34-02150009D808}" type="pres">
      <dgm:prSet presAssocID="{9E30F3CA-6AD9-4037-8F88-C3FACF17F449}" presName="root2" presStyleCnt="0"/>
      <dgm:spPr/>
    </dgm:pt>
    <dgm:pt modelId="{0E81F768-5265-47A6-9221-AE5897F802C6}" type="pres">
      <dgm:prSet presAssocID="{9E30F3CA-6AD9-4037-8F88-C3FACF17F449}" presName="LevelTwoTextNode" presStyleLbl="node4" presStyleIdx="6" presStyleCnt="9" custScaleX="125437" custScaleY="38968" custLinFactNeighborX="-23803" custLinFactNeighborY="-87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84F60F-C42C-403F-936E-F40241AA9F84}" type="pres">
      <dgm:prSet presAssocID="{9E30F3CA-6AD9-4037-8F88-C3FACF17F449}" presName="level3hierChild" presStyleCnt="0"/>
      <dgm:spPr/>
    </dgm:pt>
    <dgm:pt modelId="{D10266ED-109D-459E-9937-5ADF648F147D}" type="pres">
      <dgm:prSet presAssocID="{B047EBD6-EF08-49FE-9A90-BFF6D30CCE17}" presName="conn2-1" presStyleLbl="parChTrans1D4" presStyleIdx="7" presStyleCnt="9"/>
      <dgm:spPr/>
      <dgm:t>
        <a:bodyPr/>
        <a:lstStyle/>
        <a:p>
          <a:endParaRPr lang="es-ES"/>
        </a:p>
      </dgm:t>
    </dgm:pt>
    <dgm:pt modelId="{DD79754F-A425-493D-84B4-4853E8B8B544}" type="pres">
      <dgm:prSet presAssocID="{B047EBD6-EF08-49FE-9A90-BFF6D30CCE17}" presName="connTx" presStyleLbl="parChTrans1D4" presStyleIdx="7" presStyleCnt="9"/>
      <dgm:spPr/>
      <dgm:t>
        <a:bodyPr/>
        <a:lstStyle/>
        <a:p>
          <a:endParaRPr lang="es-ES"/>
        </a:p>
      </dgm:t>
    </dgm:pt>
    <dgm:pt modelId="{66B98CC2-6D36-40F1-A54E-CB7321A5A4CA}" type="pres">
      <dgm:prSet presAssocID="{6BF11040-9787-4A99-B264-7C7E802F3DBD}" presName="root2" presStyleCnt="0"/>
      <dgm:spPr/>
    </dgm:pt>
    <dgm:pt modelId="{99F5EECE-3644-4BD3-9182-6844C364B5CC}" type="pres">
      <dgm:prSet presAssocID="{6BF11040-9787-4A99-B264-7C7E802F3DBD}" presName="LevelTwoTextNode" presStyleLbl="node4" presStyleIdx="7" presStyleCnt="9" custScaleX="121316" custScaleY="40005" custLinFactNeighborX="-22772" custLinFactNeighborY="-935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284185A-6A67-4043-85A8-607C65FFE659}" type="pres">
      <dgm:prSet presAssocID="{6BF11040-9787-4A99-B264-7C7E802F3DBD}" presName="level3hierChild" presStyleCnt="0"/>
      <dgm:spPr/>
    </dgm:pt>
    <dgm:pt modelId="{01A9F2E1-FE48-4C57-BF11-ABE9095E9488}" type="pres">
      <dgm:prSet presAssocID="{3E274CFF-15E5-4B3E-8DC3-1C2601520D53}" presName="conn2-1" presStyleLbl="parChTrans1D4" presStyleIdx="8" presStyleCnt="9"/>
      <dgm:spPr/>
      <dgm:t>
        <a:bodyPr/>
        <a:lstStyle/>
        <a:p>
          <a:endParaRPr lang="es-ES"/>
        </a:p>
      </dgm:t>
    </dgm:pt>
    <dgm:pt modelId="{660186C0-6717-4261-A7C6-72EB66F4510C}" type="pres">
      <dgm:prSet presAssocID="{3E274CFF-15E5-4B3E-8DC3-1C2601520D53}" presName="connTx" presStyleLbl="parChTrans1D4" presStyleIdx="8" presStyleCnt="9"/>
      <dgm:spPr/>
      <dgm:t>
        <a:bodyPr/>
        <a:lstStyle/>
        <a:p>
          <a:endParaRPr lang="es-ES"/>
        </a:p>
      </dgm:t>
    </dgm:pt>
    <dgm:pt modelId="{CE76861E-3C2E-472F-9E59-C1689B4E2776}" type="pres">
      <dgm:prSet presAssocID="{3DD3C4EA-60CE-4594-BDD3-9C727CA6D454}" presName="root2" presStyleCnt="0"/>
      <dgm:spPr/>
    </dgm:pt>
    <dgm:pt modelId="{2770ABAA-FE6C-45D2-893D-31AD45E44F22}" type="pres">
      <dgm:prSet presAssocID="{3DD3C4EA-60CE-4594-BDD3-9C727CA6D454}" presName="LevelTwoTextNode" presStyleLbl="node4" presStyleIdx="8" presStyleCnt="9" custScaleX="121316" custScaleY="40005" custLinFactNeighborX="-22772" custLinFactNeighborY="-1094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764666-98B2-43FC-8410-6DB2DAAB2C1A}" type="pres">
      <dgm:prSet presAssocID="{3DD3C4EA-60CE-4594-BDD3-9C727CA6D454}" presName="level3hierChild" presStyleCnt="0"/>
      <dgm:spPr/>
    </dgm:pt>
  </dgm:ptLst>
  <dgm:cxnLst>
    <dgm:cxn modelId="{E6CB0691-C6B8-49D8-B2EF-A2326380ACE2}" type="presOf" srcId="{9AC9DC3A-494B-4D92-AEEC-FA6885BD18CC}" destId="{FD975242-BC1D-4701-A891-659DB1625CAB}" srcOrd="0" destOrd="0" presId="urn:microsoft.com/office/officeart/2005/8/layout/hierarchy2"/>
    <dgm:cxn modelId="{D0E520A9-BAE9-43A5-8578-6A53236237CA}" type="presOf" srcId="{36FFCC67-EFB0-4027-AD43-14A70DBD1A69}" destId="{390FCC66-C270-4A1A-AEB9-907DAF178886}" srcOrd="0" destOrd="0" presId="urn:microsoft.com/office/officeart/2005/8/layout/hierarchy2"/>
    <dgm:cxn modelId="{CE6EF0B2-148D-4C31-BB0D-3F8FA7C1B8B3}" type="presOf" srcId="{7227FBBD-4753-47AF-8EB7-AD246EAE8DD9}" destId="{E0FA9083-18D1-4800-A9B0-C2A52E55AFA0}" srcOrd="0" destOrd="0" presId="urn:microsoft.com/office/officeart/2005/8/layout/hierarchy2"/>
    <dgm:cxn modelId="{9AC45972-09BD-4BAB-B8CE-C1A83D22A974}" srcId="{F60EB2CE-579D-4C53-A817-7CCCA3127693}" destId="{E57D64E6-630C-4610-BB8B-B888855027ED}" srcOrd="2" destOrd="0" parTransId="{7227FBBD-4753-47AF-8EB7-AD246EAE8DD9}" sibTransId="{24759AC2-AA07-484F-90A0-C64068D33742}"/>
    <dgm:cxn modelId="{8BF39FF2-B474-4407-A1D7-8374E594845B}" type="presOf" srcId="{7F8EE346-BC23-41BA-AEE3-9501F03C6AA6}" destId="{BD8FD479-2C87-462F-9BB6-DD05B58670CB}" srcOrd="1" destOrd="0" presId="urn:microsoft.com/office/officeart/2005/8/layout/hierarchy2"/>
    <dgm:cxn modelId="{F253B655-1C1C-4CBB-98ED-EC28DE3212B4}" type="presOf" srcId="{8A48156D-657D-46DF-8D18-3FBAFC0BD154}" destId="{1C344592-C314-4E25-82CD-3436E14DB80C}" srcOrd="1" destOrd="0" presId="urn:microsoft.com/office/officeart/2005/8/layout/hierarchy2"/>
    <dgm:cxn modelId="{FFF8B10D-2E66-43EE-A868-0CCC776DE69F}" type="presOf" srcId="{7F8EE346-BC23-41BA-AEE3-9501F03C6AA6}" destId="{52CE2834-658D-446A-876F-7A46D1B3EAAD}" srcOrd="0" destOrd="0" presId="urn:microsoft.com/office/officeart/2005/8/layout/hierarchy2"/>
    <dgm:cxn modelId="{CF688D37-DCBB-484A-A28F-1B5A7AA7C591}" type="presOf" srcId="{F60EB2CE-579D-4C53-A817-7CCCA3127693}" destId="{AAEBBA48-04D8-4B32-8606-8D87BA49B111}" srcOrd="0" destOrd="0" presId="urn:microsoft.com/office/officeart/2005/8/layout/hierarchy2"/>
    <dgm:cxn modelId="{42F6EDDA-BDD9-4D17-8BE0-59352EA79B68}" type="presOf" srcId="{88088459-56C0-4498-A624-6E4660D3045C}" destId="{5A2CCA95-E297-470D-8050-4FB1A432FBC4}" srcOrd="1" destOrd="0" presId="urn:microsoft.com/office/officeart/2005/8/layout/hierarchy2"/>
    <dgm:cxn modelId="{C7CCA1F5-B631-4D8E-9B79-0755768C912B}" type="presOf" srcId="{BC563DCF-A1BD-4526-A3D9-71D490198E57}" destId="{0D863681-4912-43E9-BBFE-48F254E1039F}" srcOrd="0" destOrd="0" presId="urn:microsoft.com/office/officeart/2005/8/layout/hierarchy2"/>
    <dgm:cxn modelId="{A7B73D45-086F-40F7-850F-E3641F61C8D7}" type="presOf" srcId="{419EDE7D-A74B-467E-94E0-4D1BDBCC1218}" destId="{C74F602D-E5C9-44F1-8F18-90C8A9D30E2A}" srcOrd="0" destOrd="0" presId="urn:microsoft.com/office/officeart/2005/8/layout/hierarchy2"/>
    <dgm:cxn modelId="{FFBF6B62-FC48-4113-B399-C5030DAF8802}" type="presOf" srcId="{3DD3C4EA-60CE-4594-BDD3-9C727CA6D454}" destId="{2770ABAA-FE6C-45D2-893D-31AD45E44F22}" srcOrd="0" destOrd="0" presId="urn:microsoft.com/office/officeart/2005/8/layout/hierarchy2"/>
    <dgm:cxn modelId="{78A37E78-F3D5-43EC-9273-93D8470E3AF0}" srcId="{F60EB2CE-579D-4C53-A817-7CCCA3127693}" destId="{51ACF71D-B0FF-4CEF-B447-EA4DE96E4065}" srcOrd="0" destOrd="0" parTransId="{88088459-56C0-4498-A624-6E4660D3045C}" sibTransId="{0F9CBBC2-0666-4AFA-9DC0-DBD30104BBFC}"/>
    <dgm:cxn modelId="{6CCB35E8-F429-4D7C-9EA5-E048659B4841}" type="presOf" srcId="{6FB284AE-36C9-4EAC-9157-6A99AA42F015}" destId="{3F108BAC-E32A-4D6A-8C28-97DA722E10F9}" srcOrd="0" destOrd="0" presId="urn:microsoft.com/office/officeart/2005/8/layout/hierarchy2"/>
    <dgm:cxn modelId="{F4EEBF61-3AA6-4F0F-845E-C5EB674E47F4}" srcId="{8BFFB23B-E84D-45F7-A442-CF6C0548CC42}" destId="{3DD3C4EA-60CE-4594-BDD3-9C727CA6D454}" srcOrd="2" destOrd="0" parTransId="{3E274CFF-15E5-4B3E-8DC3-1C2601520D53}" sibTransId="{FD65BCF3-AA2D-4016-B417-33EAAEA9F3FF}"/>
    <dgm:cxn modelId="{1149D67C-217F-4ACE-A95F-D3B9FFA69119}" type="presOf" srcId="{E57D64E6-630C-4610-BB8B-B888855027ED}" destId="{D7365DA6-0F0C-4644-B4EF-83E684B138F2}" srcOrd="0" destOrd="0" presId="urn:microsoft.com/office/officeart/2005/8/layout/hierarchy2"/>
    <dgm:cxn modelId="{F9CC560E-DA1E-43E4-BAAC-4063B473395E}" type="presOf" srcId="{B047EBD6-EF08-49FE-9A90-BFF6D30CCE17}" destId="{D10266ED-109D-459E-9937-5ADF648F147D}" srcOrd="0" destOrd="0" presId="urn:microsoft.com/office/officeart/2005/8/layout/hierarchy2"/>
    <dgm:cxn modelId="{C91908ED-8E14-47CD-A022-3471BF0AD992}" type="presOf" srcId="{00C95834-936D-44D0-8653-DE2C83924034}" destId="{B761C924-4FD2-4975-9AC8-9D5AC1F8D195}" srcOrd="1" destOrd="0" presId="urn:microsoft.com/office/officeart/2005/8/layout/hierarchy2"/>
    <dgm:cxn modelId="{71B3D1ED-9F06-4D7A-A8F9-7474E94D6263}" type="presOf" srcId="{489EA96F-23F1-47B7-A890-4B6259347CAC}" destId="{859ABAD5-4F35-47D2-BB7F-7FE7B0524263}" srcOrd="0" destOrd="0" presId="urn:microsoft.com/office/officeart/2005/8/layout/hierarchy2"/>
    <dgm:cxn modelId="{8B8FF4DE-A9C1-4E0D-88B0-0FCA199CA66B}" type="presOf" srcId="{B047EBD6-EF08-49FE-9A90-BFF6D30CCE17}" destId="{DD79754F-A425-493D-84B4-4853E8B8B544}" srcOrd="1" destOrd="0" presId="urn:microsoft.com/office/officeart/2005/8/layout/hierarchy2"/>
    <dgm:cxn modelId="{C142E2CE-6E37-475F-BA15-8FE9044B1887}" srcId="{BC563DCF-A1BD-4526-A3D9-71D490198E57}" destId="{6FB284AE-36C9-4EAC-9157-6A99AA42F015}" srcOrd="0" destOrd="0" parTransId="{B759C246-97FF-49D5-BDFA-4D697906132E}" sibTransId="{FD3A2CFA-A57E-4946-9AC6-FE123B8A3FDC}"/>
    <dgm:cxn modelId="{68FAA930-0F97-4C15-ABC5-EFCADA09B1C9}" type="presOf" srcId="{00C95834-936D-44D0-8653-DE2C83924034}" destId="{E2CD6A00-B9F5-47E3-BB34-7476C4ADE280}" srcOrd="0" destOrd="0" presId="urn:microsoft.com/office/officeart/2005/8/layout/hierarchy2"/>
    <dgm:cxn modelId="{86B51F14-A5F6-4DE5-8D4D-93D290135236}" srcId="{15312149-D158-48EC-98BF-E81DA1DDEF8A}" destId="{36FFCC67-EFB0-4027-AD43-14A70DBD1A69}" srcOrd="2" destOrd="0" parTransId="{489EA96F-23F1-47B7-A890-4B6259347CAC}" sibTransId="{98E6826D-6DB9-41E2-B387-86A46010BD97}"/>
    <dgm:cxn modelId="{A6508F8A-886D-4340-9ED8-F06F616B057C}" srcId="{F60EB2CE-579D-4C53-A817-7CCCA3127693}" destId="{BEB38392-996B-4D28-90D7-2DB767034AB9}" srcOrd="1" destOrd="0" parTransId="{44547710-B713-4D19-95C8-7968626F7F88}" sibTransId="{757FF1C6-8CCC-4F90-A9F4-AAA6C3F35B5B}"/>
    <dgm:cxn modelId="{32A681ED-408D-4629-9AD4-680E2D227A2C}" type="presOf" srcId="{6BF11040-9787-4A99-B264-7C7E802F3DBD}" destId="{99F5EECE-3644-4BD3-9182-6844C364B5CC}" srcOrd="0" destOrd="0" presId="urn:microsoft.com/office/officeart/2005/8/layout/hierarchy2"/>
    <dgm:cxn modelId="{1097046F-A836-41F7-8983-9E7B6D66696B}" srcId="{E73D6322-B4FC-497B-A0C1-261685930FA3}" destId="{BC563DCF-A1BD-4526-A3D9-71D490198E57}" srcOrd="0" destOrd="0" parTransId="{AA6856B9-2408-416E-BF75-6CEBAAFB8539}" sibTransId="{02C9689E-ADAD-4A1A-AC94-7A9CF6DECDC3}"/>
    <dgm:cxn modelId="{0F43205D-01F5-4798-871E-3A9F9475A0C3}" type="presOf" srcId="{88088459-56C0-4498-A624-6E4660D3045C}" destId="{A7C9032E-E1E5-4DAA-97F1-326A1A0B0F1D}" srcOrd="0" destOrd="0" presId="urn:microsoft.com/office/officeart/2005/8/layout/hierarchy2"/>
    <dgm:cxn modelId="{9484E0CA-ADC0-4B0D-AA09-C64E1827D537}" type="presOf" srcId="{B933A3A4-D907-4818-8A2C-BEDD512C9719}" destId="{EAE0D65D-F3A9-4394-AA62-1B17A3EE77C3}" srcOrd="0" destOrd="0" presId="urn:microsoft.com/office/officeart/2005/8/layout/hierarchy2"/>
    <dgm:cxn modelId="{AC01C807-9CF2-485F-BEC8-3AB0AD79FB3E}" type="presOf" srcId="{51ACF71D-B0FF-4CEF-B447-EA4DE96E4065}" destId="{B149B138-F33C-4CAB-9A9C-287F2EAB1404}" srcOrd="0" destOrd="0" presId="urn:microsoft.com/office/officeart/2005/8/layout/hierarchy2"/>
    <dgm:cxn modelId="{71946EA6-FED5-4307-9118-E111B4826706}" type="presOf" srcId="{7227FBBD-4753-47AF-8EB7-AD246EAE8DD9}" destId="{376D5604-029C-438C-9613-BD9DE64387DA}" srcOrd="1" destOrd="0" presId="urn:microsoft.com/office/officeart/2005/8/layout/hierarchy2"/>
    <dgm:cxn modelId="{61842D3E-A2E6-44C4-BFA9-F3A785FABA70}" type="presOf" srcId="{BEB38392-996B-4D28-90D7-2DB767034AB9}" destId="{FE3FB72D-D537-490A-8AAA-7FB223096417}" srcOrd="0" destOrd="0" presId="urn:microsoft.com/office/officeart/2005/8/layout/hierarchy2"/>
    <dgm:cxn modelId="{0D2977A4-6667-4175-AE82-06F21873AC69}" type="presOf" srcId="{15312149-D158-48EC-98BF-E81DA1DDEF8A}" destId="{8FEA41FD-C781-47DD-B616-896076791511}" srcOrd="0" destOrd="0" presId="urn:microsoft.com/office/officeart/2005/8/layout/hierarchy2"/>
    <dgm:cxn modelId="{39A18A80-29E0-4589-AD91-82F3EEC1B9CC}" type="presOf" srcId="{44547710-B713-4D19-95C8-7968626F7F88}" destId="{E7B69896-491E-43C9-B9CF-A4B52D3F493D}" srcOrd="0" destOrd="0" presId="urn:microsoft.com/office/officeart/2005/8/layout/hierarchy2"/>
    <dgm:cxn modelId="{D9AD239C-9FED-4F37-B0B5-3CCC452C21D3}" type="presOf" srcId="{489EA96F-23F1-47B7-A890-4B6259347CAC}" destId="{DCE77345-EC2D-4250-92E7-4C203657F59E}" srcOrd="1" destOrd="0" presId="urn:microsoft.com/office/officeart/2005/8/layout/hierarchy2"/>
    <dgm:cxn modelId="{059965BA-9FC2-4CE5-93FD-AE05D99039F6}" type="presOf" srcId="{F17544D4-595A-45F5-AED1-113E526DBD40}" destId="{3BF46CC9-4931-4C23-AC38-A3BA6A5D17A4}" srcOrd="0" destOrd="0" presId="urn:microsoft.com/office/officeart/2005/8/layout/hierarchy2"/>
    <dgm:cxn modelId="{E9CED846-1F95-4B27-B25F-A8D54410CB3D}" type="presOf" srcId="{315775E6-C901-4E7A-9380-EF80106837B1}" destId="{F62A70EB-176C-4332-9D4E-0BA639789C43}" srcOrd="0" destOrd="0" presId="urn:microsoft.com/office/officeart/2005/8/layout/hierarchy2"/>
    <dgm:cxn modelId="{6343D160-280B-4352-B800-643F5F9CF697}" type="presOf" srcId="{B759C246-97FF-49D5-BDFA-4D697906132E}" destId="{8AEC7674-114F-4067-83EE-2B9AC663DA0F}" srcOrd="1" destOrd="0" presId="urn:microsoft.com/office/officeart/2005/8/layout/hierarchy2"/>
    <dgm:cxn modelId="{D8C81518-6061-4F2E-A427-BAE1B95BFD84}" srcId="{6FB284AE-36C9-4EAC-9157-6A99AA42F015}" destId="{F60EB2CE-579D-4C53-A817-7CCCA3127693}" srcOrd="0" destOrd="0" parTransId="{8A48156D-657D-46DF-8D18-3FBAFC0BD154}" sibTransId="{4C6DADAD-C02C-476E-8207-D21EDCDE057C}"/>
    <dgm:cxn modelId="{6DBE7BAE-69D7-4A5D-A4E5-55E98A26E7A4}" type="presOf" srcId="{F17544D4-595A-45F5-AED1-113E526DBD40}" destId="{0ADA5A5A-6752-4809-BACF-BE2C5DDE80EF}" srcOrd="1" destOrd="0" presId="urn:microsoft.com/office/officeart/2005/8/layout/hierarchy2"/>
    <dgm:cxn modelId="{EDA889B8-20B3-4CD1-BFE5-D41A7FE89798}" type="presOf" srcId="{3E274CFF-15E5-4B3E-8DC3-1C2601520D53}" destId="{01A9F2E1-FE48-4C57-BF11-ABE9095E9488}" srcOrd="0" destOrd="0" presId="urn:microsoft.com/office/officeart/2005/8/layout/hierarchy2"/>
    <dgm:cxn modelId="{FD8CFE85-8894-4D78-A28A-8B9CD379405F}" type="presOf" srcId="{9E30F3CA-6AD9-4037-8F88-C3FACF17F449}" destId="{0E81F768-5265-47A6-9221-AE5897F802C6}" srcOrd="0" destOrd="0" presId="urn:microsoft.com/office/officeart/2005/8/layout/hierarchy2"/>
    <dgm:cxn modelId="{660084FE-8455-49CA-8EB3-517F9213CAE1}" type="presOf" srcId="{8A48156D-657D-46DF-8D18-3FBAFC0BD154}" destId="{5E3C0F85-C49F-48EA-8C11-898CEE470EC1}" srcOrd="0" destOrd="0" presId="urn:microsoft.com/office/officeart/2005/8/layout/hierarchy2"/>
    <dgm:cxn modelId="{2A7BC342-E2D5-4E69-9D15-F60F169EF16A}" srcId="{8BFFB23B-E84D-45F7-A442-CF6C0548CC42}" destId="{9E30F3CA-6AD9-4037-8F88-C3FACF17F449}" srcOrd="0" destOrd="0" parTransId="{F17544D4-595A-45F5-AED1-113E526DBD40}" sibTransId="{01BDA14B-D69C-4CDF-94D2-21321D984A2C}"/>
    <dgm:cxn modelId="{76FBDA86-D5B5-44AA-A5DD-62D59977B097}" srcId="{15312149-D158-48EC-98BF-E81DA1DDEF8A}" destId="{9AC9DC3A-494B-4D92-AEEC-FA6885BD18CC}" srcOrd="1" destOrd="0" parTransId="{315775E6-C901-4E7A-9380-EF80106837B1}" sibTransId="{A1BF416E-B258-4FCA-907F-685CB82D551B}"/>
    <dgm:cxn modelId="{0677D8B1-A426-48A2-B707-BCEAA7082EE7}" srcId="{8BFFB23B-E84D-45F7-A442-CF6C0548CC42}" destId="{6BF11040-9787-4A99-B264-7C7E802F3DBD}" srcOrd="1" destOrd="0" parTransId="{B047EBD6-EF08-49FE-9A90-BFF6D30CCE17}" sibTransId="{E3ABEA4B-8DEC-4F5A-9753-8AD0FC95C66F}"/>
    <dgm:cxn modelId="{13E2BCDA-E29B-4CB0-BABC-30090970D594}" srcId="{6FB284AE-36C9-4EAC-9157-6A99AA42F015}" destId="{8BFFB23B-E84D-45F7-A442-CF6C0548CC42}" srcOrd="2" destOrd="0" parTransId="{00C95834-936D-44D0-8653-DE2C83924034}" sibTransId="{F59C87B4-4B26-4A2D-8B2C-B4FBD810A541}"/>
    <dgm:cxn modelId="{EAFFCFAA-A278-42D9-B8FB-D4B1086CA141}" type="presOf" srcId="{3E274CFF-15E5-4B3E-8DC3-1C2601520D53}" destId="{660186C0-6717-4261-A7C6-72EB66F4510C}" srcOrd="1" destOrd="0" presId="urn:microsoft.com/office/officeart/2005/8/layout/hierarchy2"/>
    <dgm:cxn modelId="{73294962-EBF9-4F6A-9B0B-88263F76B07A}" srcId="{15312149-D158-48EC-98BF-E81DA1DDEF8A}" destId="{B933A3A4-D907-4818-8A2C-BEDD512C9719}" srcOrd="0" destOrd="0" parTransId="{7F8EE346-BC23-41BA-AEE3-9501F03C6AA6}" sibTransId="{02D975EE-7645-4E19-9676-C5DD387A0CBC}"/>
    <dgm:cxn modelId="{81866838-3926-480C-BA48-19A216817E1A}" type="presOf" srcId="{8BFFB23B-E84D-45F7-A442-CF6C0548CC42}" destId="{A88322D6-2C35-4021-9CBF-F76D8583954A}" srcOrd="0" destOrd="0" presId="urn:microsoft.com/office/officeart/2005/8/layout/hierarchy2"/>
    <dgm:cxn modelId="{4D806659-947B-4DEC-9B00-43A8C0CFEAA6}" type="presOf" srcId="{B759C246-97FF-49D5-BDFA-4D697906132E}" destId="{05B6FAFA-C5B4-4CC2-96D6-0947F9E118D2}" srcOrd="0" destOrd="0" presId="urn:microsoft.com/office/officeart/2005/8/layout/hierarchy2"/>
    <dgm:cxn modelId="{E65BF2A7-419A-4BF1-9052-8585E5F60536}" srcId="{6FB284AE-36C9-4EAC-9157-6A99AA42F015}" destId="{15312149-D158-48EC-98BF-E81DA1DDEF8A}" srcOrd="1" destOrd="0" parTransId="{419EDE7D-A74B-467E-94E0-4D1BDBCC1218}" sibTransId="{AF660371-009F-49C0-8693-2F6700775238}"/>
    <dgm:cxn modelId="{7A4FEAF8-E119-4D17-8C04-DF9AAAA4190E}" type="presOf" srcId="{44547710-B713-4D19-95C8-7968626F7F88}" destId="{B4DE5ACD-D28C-4AB8-AEE3-29A6F295554E}" srcOrd="1" destOrd="0" presId="urn:microsoft.com/office/officeart/2005/8/layout/hierarchy2"/>
    <dgm:cxn modelId="{5AC9FA50-2A60-47EB-974F-AABDA33D4D51}" type="presOf" srcId="{E73D6322-B4FC-497B-A0C1-261685930FA3}" destId="{F8658632-ECF7-44F0-A3FE-8CE2196FB7E9}" srcOrd="0" destOrd="0" presId="urn:microsoft.com/office/officeart/2005/8/layout/hierarchy2"/>
    <dgm:cxn modelId="{E440C398-43C4-468F-AC91-13737955F0C6}" type="presOf" srcId="{315775E6-C901-4E7A-9380-EF80106837B1}" destId="{049ACC13-3E3B-4E7C-B45B-7438A7AC8AD2}" srcOrd="1" destOrd="0" presId="urn:microsoft.com/office/officeart/2005/8/layout/hierarchy2"/>
    <dgm:cxn modelId="{4E662C60-3043-4A07-A250-49FF70F7145A}" type="presOf" srcId="{419EDE7D-A74B-467E-94E0-4D1BDBCC1218}" destId="{A45ADB9D-986B-4939-9B5A-8E1E15803E72}" srcOrd="1" destOrd="0" presId="urn:microsoft.com/office/officeart/2005/8/layout/hierarchy2"/>
    <dgm:cxn modelId="{E82CFE50-AFE0-4E52-A4A8-AED253696C13}" type="presParOf" srcId="{F8658632-ECF7-44F0-A3FE-8CE2196FB7E9}" destId="{D14E8D59-8C0B-4201-8D22-1C6330A0FA10}" srcOrd="0" destOrd="0" presId="urn:microsoft.com/office/officeart/2005/8/layout/hierarchy2"/>
    <dgm:cxn modelId="{6156E0B7-9AED-4441-A0C2-BE0356FBA5B8}" type="presParOf" srcId="{D14E8D59-8C0B-4201-8D22-1C6330A0FA10}" destId="{0D863681-4912-43E9-BBFE-48F254E1039F}" srcOrd="0" destOrd="0" presId="urn:microsoft.com/office/officeart/2005/8/layout/hierarchy2"/>
    <dgm:cxn modelId="{98BA9EC2-29EF-4F22-84AC-F2AC86C08158}" type="presParOf" srcId="{D14E8D59-8C0B-4201-8D22-1C6330A0FA10}" destId="{F512DEC8-A3CF-4F32-B79E-B0018EF0A851}" srcOrd="1" destOrd="0" presId="urn:microsoft.com/office/officeart/2005/8/layout/hierarchy2"/>
    <dgm:cxn modelId="{C16A6AA1-8C72-4152-B6E4-31EE17B41E15}" type="presParOf" srcId="{F512DEC8-A3CF-4F32-B79E-B0018EF0A851}" destId="{05B6FAFA-C5B4-4CC2-96D6-0947F9E118D2}" srcOrd="0" destOrd="0" presId="urn:microsoft.com/office/officeart/2005/8/layout/hierarchy2"/>
    <dgm:cxn modelId="{1B7CC286-21B6-4F2A-948C-C7F2DAF6A51D}" type="presParOf" srcId="{05B6FAFA-C5B4-4CC2-96D6-0947F9E118D2}" destId="{8AEC7674-114F-4067-83EE-2B9AC663DA0F}" srcOrd="0" destOrd="0" presId="urn:microsoft.com/office/officeart/2005/8/layout/hierarchy2"/>
    <dgm:cxn modelId="{ACD546B5-E7AE-4E1E-A5F3-A888A364DCB4}" type="presParOf" srcId="{F512DEC8-A3CF-4F32-B79E-B0018EF0A851}" destId="{F3134977-6525-43CC-81D9-23E33245BCC0}" srcOrd="1" destOrd="0" presId="urn:microsoft.com/office/officeart/2005/8/layout/hierarchy2"/>
    <dgm:cxn modelId="{450E6745-C9D5-4772-B528-41F46359EFA6}" type="presParOf" srcId="{F3134977-6525-43CC-81D9-23E33245BCC0}" destId="{3F108BAC-E32A-4D6A-8C28-97DA722E10F9}" srcOrd="0" destOrd="0" presId="urn:microsoft.com/office/officeart/2005/8/layout/hierarchy2"/>
    <dgm:cxn modelId="{20977036-5FE2-4D0F-866A-8DCCA97F7F07}" type="presParOf" srcId="{F3134977-6525-43CC-81D9-23E33245BCC0}" destId="{DDC907E1-D0B2-4BA2-A900-3DFB577258BB}" srcOrd="1" destOrd="0" presId="urn:microsoft.com/office/officeart/2005/8/layout/hierarchy2"/>
    <dgm:cxn modelId="{89210B0B-5E9C-45F5-B827-FB11A7E64154}" type="presParOf" srcId="{DDC907E1-D0B2-4BA2-A900-3DFB577258BB}" destId="{5E3C0F85-C49F-48EA-8C11-898CEE470EC1}" srcOrd="0" destOrd="0" presId="urn:microsoft.com/office/officeart/2005/8/layout/hierarchy2"/>
    <dgm:cxn modelId="{29DA6CA5-90A6-4F42-94C3-C01B5C280FD0}" type="presParOf" srcId="{5E3C0F85-C49F-48EA-8C11-898CEE470EC1}" destId="{1C344592-C314-4E25-82CD-3436E14DB80C}" srcOrd="0" destOrd="0" presId="urn:microsoft.com/office/officeart/2005/8/layout/hierarchy2"/>
    <dgm:cxn modelId="{02D49825-9008-486F-A02B-C93805A1F084}" type="presParOf" srcId="{DDC907E1-D0B2-4BA2-A900-3DFB577258BB}" destId="{FBDBD2BB-39BB-4D91-ADCA-F29893BAC94C}" srcOrd="1" destOrd="0" presId="urn:microsoft.com/office/officeart/2005/8/layout/hierarchy2"/>
    <dgm:cxn modelId="{CD4BEEE7-84AE-488C-AE77-E5286AC1429F}" type="presParOf" srcId="{FBDBD2BB-39BB-4D91-ADCA-F29893BAC94C}" destId="{AAEBBA48-04D8-4B32-8606-8D87BA49B111}" srcOrd="0" destOrd="0" presId="urn:microsoft.com/office/officeart/2005/8/layout/hierarchy2"/>
    <dgm:cxn modelId="{701E2C1D-72F4-4C55-9560-0B5942A1A1FD}" type="presParOf" srcId="{FBDBD2BB-39BB-4D91-ADCA-F29893BAC94C}" destId="{C41B008E-6690-4750-B9C5-53B38B37927E}" srcOrd="1" destOrd="0" presId="urn:microsoft.com/office/officeart/2005/8/layout/hierarchy2"/>
    <dgm:cxn modelId="{D2FC02A9-D852-44FF-B1D8-06F5BC0C8684}" type="presParOf" srcId="{C41B008E-6690-4750-B9C5-53B38B37927E}" destId="{A7C9032E-E1E5-4DAA-97F1-326A1A0B0F1D}" srcOrd="0" destOrd="0" presId="urn:microsoft.com/office/officeart/2005/8/layout/hierarchy2"/>
    <dgm:cxn modelId="{30EBD02A-EB3C-4DDC-AD6E-9CDD44477D9B}" type="presParOf" srcId="{A7C9032E-E1E5-4DAA-97F1-326A1A0B0F1D}" destId="{5A2CCA95-E297-470D-8050-4FB1A432FBC4}" srcOrd="0" destOrd="0" presId="urn:microsoft.com/office/officeart/2005/8/layout/hierarchy2"/>
    <dgm:cxn modelId="{35F0B368-8CEA-413C-94F8-252F816E88F9}" type="presParOf" srcId="{C41B008E-6690-4750-B9C5-53B38B37927E}" destId="{09E6CE09-82E2-4DE1-B573-A8C313FD93A1}" srcOrd="1" destOrd="0" presId="urn:microsoft.com/office/officeart/2005/8/layout/hierarchy2"/>
    <dgm:cxn modelId="{E672CF53-7C1A-4076-B65B-599FF62EED29}" type="presParOf" srcId="{09E6CE09-82E2-4DE1-B573-A8C313FD93A1}" destId="{B149B138-F33C-4CAB-9A9C-287F2EAB1404}" srcOrd="0" destOrd="0" presId="urn:microsoft.com/office/officeart/2005/8/layout/hierarchy2"/>
    <dgm:cxn modelId="{FEDFE474-E53F-48F5-9E80-A0913FEC3787}" type="presParOf" srcId="{09E6CE09-82E2-4DE1-B573-A8C313FD93A1}" destId="{7230CC27-E737-49C9-A601-47EEFC1731FF}" srcOrd="1" destOrd="0" presId="urn:microsoft.com/office/officeart/2005/8/layout/hierarchy2"/>
    <dgm:cxn modelId="{5F734927-CEA0-46E5-AD5F-82D2F1A84E6A}" type="presParOf" srcId="{C41B008E-6690-4750-B9C5-53B38B37927E}" destId="{E7B69896-491E-43C9-B9CF-A4B52D3F493D}" srcOrd="2" destOrd="0" presId="urn:microsoft.com/office/officeart/2005/8/layout/hierarchy2"/>
    <dgm:cxn modelId="{6B5C2E21-A2C5-4303-8112-712D3A0B3394}" type="presParOf" srcId="{E7B69896-491E-43C9-B9CF-A4B52D3F493D}" destId="{B4DE5ACD-D28C-4AB8-AEE3-29A6F295554E}" srcOrd="0" destOrd="0" presId="urn:microsoft.com/office/officeart/2005/8/layout/hierarchy2"/>
    <dgm:cxn modelId="{3C419BB6-7973-492B-885E-BDE10782DB87}" type="presParOf" srcId="{C41B008E-6690-4750-B9C5-53B38B37927E}" destId="{1218B6C9-0984-4FDB-B1CB-AA649AC84C35}" srcOrd="3" destOrd="0" presId="urn:microsoft.com/office/officeart/2005/8/layout/hierarchy2"/>
    <dgm:cxn modelId="{A8DF1D12-A5CA-4165-B2D0-137B8161EEA8}" type="presParOf" srcId="{1218B6C9-0984-4FDB-B1CB-AA649AC84C35}" destId="{FE3FB72D-D537-490A-8AAA-7FB223096417}" srcOrd="0" destOrd="0" presId="urn:microsoft.com/office/officeart/2005/8/layout/hierarchy2"/>
    <dgm:cxn modelId="{E3E09D14-8D74-4490-9FA3-828EA1D1617E}" type="presParOf" srcId="{1218B6C9-0984-4FDB-B1CB-AA649AC84C35}" destId="{71FBE45A-0D2C-45A0-B331-361AD48CFEEC}" srcOrd="1" destOrd="0" presId="urn:microsoft.com/office/officeart/2005/8/layout/hierarchy2"/>
    <dgm:cxn modelId="{B482BA48-7F74-4FC4-87F3-1CAA5CE1DEEE}" type="presParOf" srcId="{C41B008E-6690-4750-B9C5-53B38B37927E}" destId="{E0FA9083-18D1-4800-A9B0-C2A52E55AFA0}" srcOrd="4" destOrd="0" presId="urn:microsoft.com/office/officeart/2005/8/layout/hierarchy2"/>
    <dgm:cxn modelId="{6CF6BC54-251A-4D70-8970-193C8736002E}" type="presParOf" srcId="{E0FA9083-18D1-4800-A9B0-C2A52E55AFA0}" destId="{376D5604-029C-438C-9613-BD9DE64387DA}" srcOrd="0" destOrd="0" presId="urn:microsoft.com/office/officeart/2005/8/layout/hierarchy2"/>
    <dgm:cxn modelId="{8E4366BA-91C1-41F7-8041-0DDDAE69BF45}" type="presParOf" srcId="{C41B008E-6690-4750-B9C5-53B38B37927E}" destId="{4DFBCE5A-9338-465D-8037-691A3ADD992D}" srcOrd="5" destOrd="0" presId="urn:microsoft.com/office/officeart/2005/8/layout/hierarchy2"/>
    <dgm:cxn modelId="{B1A35BD0-B399-45FC-B719-448C01CF4FBD}" type="presParOf" srcId="{4DFBCE5A-9338-465D-8037-691A3ADD992D}" destId="{D7365DA6-0F0C-4644-B4EF-83E684B138F2}" srcOrd="0" destOrd="0" presId="urn:microsoft.com/office/officeart/2005/8/layout/hierarchy2"/>
    <dgm:cxn modelId="{3C1F7D89-0769-4AC9-B0BA-7F70A9FA4A71}" type="presParOf" srcId="{4DFBCE5A-9338-465D-8037-691A3ADD992D}" destId="{AC22C6AA-62FF-4099-B5B9-17B0EF210CE6}" srcOrd="1" destOrd="0" presId="urn:microsoft.com/office/officeart/2005/8/layout/hierarchy2"/>
    <dgm:cxn modelId="{49D37B5F-ECF9-4E44-9608-FCF0D5C0B9D0}" type="presParOf" srcId="{DDC907E1-D0B2-4BA2-A900-3DFB577258BB}" destId="{C74F602D-E5C9-44F1-8F18-90C8A9D30E2A}" srcOrd="2" destOrd="0" presId="urn:microsoft.com/office/officeart/2005/8/layout/hierarchy2"/>
    <dgm:cxn modelId="{3ADAC751-D146-462A-A052-D08B9CB67386}" type="presParOf" srcId="{C74F602D-E5C9-44F1-8F18-90C8A9D30E2A}" destId="{A45ADB9D-986B-4939-9B5A-8E1E15803E72}" srcOrd="0" destOrd="0" presId="urn:microsoft.com/office/officeart/2005/8/layout/hierarchy2"/>
    <dgm:cxn modelId="{FD5278FE-AEF9-46E9-8A61-167F41EC54B1}" type="presParOf" srcId="{DDC907E1-D0B2-4BA2-A900-3DFB577258BB}" destId="{051E27E6-C444-4AB7-99EA-D0F7B9E6F095}" srcOrd="3" destOrd="0" presId="urn:microsoft.com/office/officeart/2005/8/layout/hierarchy2"/>
    <dgm:cxn modelId="{42708879-5D2F-4084-8158-E9AFB1D739EA}" type="presParOf" srcId="{051E27E6-C444-4AB7-99EA-D0F7B9E6F095}" destId="{8FEA41FD-C781-47DD-B616-896076791511}" srcOrd="0" destOrd="0" presId="urn:microsoft.com/office/officeart/2005/8/layout/hierarchy2"/>
    <dgm:cxn modelId="{AF6D5AF4-FC71-4048-9E05-D2E5AF3C05D0}" type="presParOf" srcId="{051E27E6-C444-4AB7-99EA-D0F7B9E6F095}" destId="{4DA43249-4595-41FC-B6B8-A37DB169F485}" srcOrd="1" destOrd="0" presId="urn:microsoft.com/office/officeart/2005/8/layout/hierarchy2"/>
    <dgm:cxn modelId="{0684A2D0-4409-4748-AB22-AE964B4F17AF}" type="presParOf" srcId="{4DA43249-4595-41FC-B6B8-A37DB169F485}" destId="{52CE2834-658D-446A-876F-7A46D1B3EAAD}" srcOrd="0" destOrd="0" presId="urn:microsoft.com/office/officeart/2005/8/layout/hierarchy2"/>
    <dgm:cxn modelId="{B622C05A-B63B-4D01-92D4-BE7AE9710BFE}" type="presParOf" srcId="{52CE2834-658D-446A-876F-7A46D1B3EAAD}" destId="{BD8FD479-2C87-462F-9BB6-DD05B58670CB}" srcOrd="0" destOrd="0" presId="urn:microsoft.com/office/officeart/2005/8/layout/hierarchy2"/>
    <dgm:cxn modelId="{D3579216-D756-45C1-AC34-F764B95A11E1}" type="presParOf" srcId="{4DA43249-4595-41FC-B6B8-A37DB169F485}" destId="{FD53ADA7-E501-46E3-BB08-C133F5151138}" srcOrd="1" destOrd="0" presId="urn:microsoft.com/office/officeart/2005/8/layout/hierarchy2"/>
    <dgm:cxn modelId="{0D3245D0-4599-46BB-901E-3066765AF2E7}" type="presParOf" srcId="{FD53ADA7-E501-46E3-BB08-C133F5151138}" destId="{EAE0D65D-F3A9-4394-AA62-1B17A3EE77C3}" srcOrd="0" destOrd="0" presId="urn:microsoft.com/office/officeart/2005/8/layout/hierarchy2"/>
    <dgm:cxn modelId="{80BB5F7D-F405-4BDC-80E3-9C829B67251A}" type="presParOf" srcId="{FD53ADA7-E501-46E3-BB08-C133F5151138}" destId="{948A2784-4EFE-4DFE-B911-E7180435AA75}" srcOrd="1" destOrd="0" presId="urn:microsoft.com/office/officeart/2005/8/layout/hierarchy2"/>
    <dgm:cxn modelId="{5C56D232-591F-4F45-99F6-6F773E4ECC53}" type="presParOf" srcId="{4DA43249-4595-41FC-B6B8-A37DB169F485}" destId="{F62A70EB-176C-4332-9D4E-0BA639789C43}" srcOrd="2" destOrd="0" presId="urn:microsoft.com/office/officeart/2005/8/layout/hierarchy2"/>
    <dgm:cxn modelId="{ECB5C420-A2FF-4C95-AF2B-86A39D31B00C}" type="presParOf" srcId="{F62A70EB-176C-4332-9D4E-0BA639789C43}" destId="{049ACC13-3E3B-4E7C-B45B-7438A7AC8AD2}" srcOrd="0" destOrd="0" presId="urn:microsoft.com/office/officeart/2005/8/layout/hierarchy2"/>
    <dgm:cxn modelId="{BBB7B03C-41C9-47AC-A501-876C17F26572}" type="presParOf" srcId="{4DA43249-4595-41FC-B6B8-A37DB169F485}" destId="{8942DC4B-93E7-49A5-BFAF-02170C800850}" srcOrd="3" destOrd="0" presId="urn:microsoft.com/office/officeart/2005/8/layout/hierarchy2"/>
    <dgm:cxn modelId="{789A5FD2-8835-4443-8581-29BF34A61DEC}" type="presParOf" srcId="{8942DC4B-93E7-49A5-BFAF-02170C800850}" destId="{FD975242-BC1D-4701-A891-659DB1625CAB}" srcOrd="0" destOrd="0" presId="urn:microsoft.com/office/officeart/2005/8/layout/hierarchy2"/>
    <dgm:cxn modelId="{A7D7DBA1-A8DD-4EFA-8438-F438E7B61C09}" type="presParOf" srcId="{8942DC4B-93E7-49A5-BFAF-02170C800850}" destId="{0D93D218-233B-40D5-89AA-B075820AA6F8}" srcOrd="1" destOrd="0" presId="urn:microsoft.com/office/officeart/2005/8/layout/hierarchy2"/>
    <dgm:cxn modelId="{CB986860-F92B-4C81-8793-C3BCDB4658A0}" type="presParOf" srcId="{4DA43249-4595-41FC-B6B8-A37DB169F485}" destId="{859ABAD5-4F35-47D2-BB7F-7FE7B0524263}" srcOrd="4" destOrd="0" presId="urn:microsoft.com/office/officeart/2005/8/layout/hierarchy2"/>
    <dgm:cxn modelId="{6EAAF80F-64B0-485A-B73D-E1CA12FFFBDD}" type="presParOf" srcId="{859ABAD5-4F35-47D2-BB7F-7FE7B0524263}" destId="{DCE77345-EC2D-4250-92E7-4C203657F59E}" srcOrd="0" destOrd="0" presId="urn:microsoft.com/office/officeart/2005/8/layout/hierarchy2"/>
    <dgm:cxn modelId="{4D114ADC-8A11-4BCA-9036-F1F31DA041C1}" type="presParOf" srcId="{4DA43249-4595-41FC-B6B8-A37DB169F485}" destId="{6C751387-9819-4E17-B981-71509D8C85CC}" srcOrd="5" destOrd="0" presId="urn:microsoft.com/office/officeart/2005/8/layout/hierarchy2"/>
    <dgm:cxn modelId="{7EC0EDAF-B769-434D-80C1-64116C2B1F13}" type="presParOf" srcId="{6C751387-9819-4E17-B981-71509D8C85CC}" destId="{390FCC66-C270-4A1A-AEB9-907DAF178886}" srcOrd="0" destOrd="0" presId="urn:microsoft.com/office/officeart/2005/8/layout/hierarchy2"/>
    <dgm:cxn modelId="{CC629B6E-3BCB-42D2-9831-D2DDFED9FD32}" type="presParOf" srcId="{6C751387-9819-4E17-B981-71509D8C85CC}" destId="{944C0186-AE08-45B0-8DD2-066B176A5D0F}" srcOrd="1" destOrd="0" presId="urn:microsoft.com/office/officeart/2005/8/layout/hierarchy2"/>
    <dgm:cxn modelId="{D5D08287-2D99-4618-BE5B-7B3C97BAFC83}" type="presParOf" srcId="{DDC907E1-D0B2-4BA2-A900-3DFB577258BB}" destId="{E2CD6A00-B9F5-47E3-BB34-7476C4ADE280}" srcOrd="4" destOrd="0" presId="urn:microsoft.com/office/officeart/2005/8/layout/hierarchy2"/>
    <dgm:cxn modelId="{8C9A13BD-0DAB-4489-866F-968224AFCC9D}" type="presParOf" srcId="{E2CD6A00-B9F5-47E3-BB34-7476C4ADE280}" destId="{B761C924-4FD2-4975-9AC8-9D5AC1F8D195}" srcOrd="0" destOrd="0" presId="urn:microsoft.com/office/officeart/2005/8/layout/hierarchy2"/>
    <dgm:cxn modelId="{BF6E9111-674E-450A-9440-EA2ADD4B582C}" type="presParOf" srcId="{DDC907E1-D0B2-4BA2-A900-3DFB577258BB}" destId="{EDF0F0FB-A470-4B81-A6EE-0C82F983366B}" srcOrd="5" destOrd="0" presId="urn:microsoft.com/office/officeart/2005/8/layout/hierarchy2"/>
    <dgm:cxn modelId="{E622696F-207F-4F50-890C-B7FC1BACD09A}" type="presParOf" srcId="{EDF0F0FB-A470-4B81-A6EE-0C82F983366B}" destId="{A88322D6-2C35-4021-9CBF-F76D8583954A}" srcOrd="0" destOrd="0" presId="urn:microsoft.com/office/officeart/2005/8/layout/hierarchy2"/>
    <dgm:cxn modelId="{66A6D36D-9274-4EDB-AECC-10AB8D505102}" type="presParOf" srcId="{EDF0F0FB-A470-4B81-A6EE-0C82F983366B}" destId="{82D9671D-1ADC-42A9-B76E-4606674159B6}" srcOrd="1" destOrd="0" presId="urn:microsoft.com/office/officeart/2005/8/layout/hierarchy2"/>
    <dgm:cxn modelId="{538EBE9B-A331-48F2-9676-2217A8E0E77E}" type="presParOf" srcId="{82D9671D-1ADC-42A9-B76E-4606674159B6}" destId="{3BF46CC9-4931-4C23-AC38-A3BA6A5D17A4}" srcOrd="0" destOrd="0" presId="urn:microsoft.com/office/officeart/2005/8/layout/hierarchy2"/>
    <dgm:cxn modelId="{11C65D3C-46E6-40C5-9434-8C8B05772DA1}" type="presParOf" srcId="{3BF46CC9-4931-4C23-AC38-A3BA6A5D17A4}" destId="{0ADA5A5A-6752-4809-BACF-BE2C5DDE80EF}" srcOrd="0" destOrd="0" presId="urn:microsoft.com/office/officeart/2005/8/layout/hierarchy2"/>
    <dgm:cxn modelId="{566A9AAD-C217-4CF0-B8C0-47FF655627C9}" type="presParOf" srcId="{82D9671D-1ADC-42A9-B76E-4606674159B6}" destId="{F7BDD50A-1943-406A-9A34-02150009D808}" srcOrd="1" destOrd="0" presId="urn:microsoft.com/office/officeart/2005/8/layout/hierarchy2"/>
    <dgm:cxn modelId="{99BCB22B-004C-4479-BA86-930EC7799CDF}" type="presParOf" srcId="{F7BDD50A-1943-406A-9A34-02150009D808}" destId="{0E81F768-5265-47A6-9221-AE5897F802C6}" srcOrd="0" destOrd="0" presId="urn:microsoft.com/office/officeart/2005/8/layout/hierarchy2"/>
    <dgm:cxn modelId="{ACB82E80-2BFE-4CDE-8D67-A6BD98FC1EAB}" type="presParOf" srcId="{F7BDD50A-1943-406A-9A34-02150009D808}" destId="{BC84F60F-C42C-403F-936E-F40241AA9F84}" srcOrd="1" destOrd="0" presId="urn:microsoft.com/office/officeart/2005/8/layout/hierarchy2"/>
    <dgm:cxn modelId="{C03FEDEB-9C43-4F42-AAFA-3A96F6B1E744}" type="presParOf" srcId="{82D9671D-1ADC-42A9-B76E-4606674159B6}" destId="{D10266ED-109D-459E-9937-5ADF648F147D}" srcOrd="2" destOrd="0" presId="urn:microsoft.com/office/officeart/2005/8/layout/hierarchy2"/>
    <dgm:cxn modelId="{6FECD1BE-251D-4D3E-953E-BC0B952B108F}" type="presParOf" srcId="{D10266ED-109D-459E-9937-5ADF648F147D}" destId="{DD79754F-A425-493D-84B4-4853E8B8B544}" srcOrd="0" destOrd="0" presId="urn:microsoft.com/office/officeart/2005/8/layout/hierarchy2"/>
    <dgm:cxn modelId="{F8C3209F-0514-4041-9806-F784847F59F6}" type="presParOf" srcId="{82D9671D-1ADC-42A9-B76E-4606674159B6}" destId="{66B98CC2-6D36-40F1-A54E-CB7321A5A4CA}" srcOrd="3" destOrd="0" presId="urn:microsoft.com/office/officeart/2005/8/layout/hierarchy2"/>
    <dgm:cxn modelId="{F60328C9-90E6-4F60-A535-E33DD81A06CF}" type="presParOf" srcId="{66B98CC2-6D36-40F1-A54E-CB7321A5A4CA}" destId="{99F5EECE-3644-4BD3-9182-6844C364B5CC}" srcOrd="0" destOrd="0" presId="urn:microsoft.com/office/officeart/2005/8/layout/hierarchy2"/>
    <dgm:cxn modelId="{E110D477-4863-42D3-9100-AD2E220E229C}" type="presParOf" srcId="{66B98CC2-6D36-40F1-A54E-CB7321A5A4CA}" destId="{A284185A-6A67-4043-85A8-607C65FFE659}" srcOrd="1" destOrd="0" presId="urn:microsoft.com/office/officeart/2005/8/layout/hierarchy2"/>
    <dgm:cxn modelId="{C4A53878-F838-46EA-91A6-72B760AF1BE9}" type="presParOf" srcId="{82D9671D-1ADC-42A9-B76E-4606674159B6}" destId="{01A9F2E1-FE48-4C57-BF11-ABE9095E9488}" srcOrd="4" destOrd="0" presId="urn:microsoft.com/office/officeart/2005/8/layout/hierarchy2"/>
    <dgm:cxn modelId="{2688A185-7A07-4296-99FD-D7BCAE57082B}" type="presParOf" srcId="{01A9F2E1-FE48-4C57-BF11-ABE9095E9488}" destId="{660186C0-6717-4261-A7C6-72EB66F4510C}" srcOrd="0" destOrd="0" presId="urn:microsoft.com/office/officeart/2005/8/layout/hierarchy2"/>
    <dgm:cxn modelId="{D9118BF8-B56D-4CAF-9D55-F12884795782}" type="presParOf" srcId="{82D9671D-1ADC-42A9-B76E-4606674159B6}" destId="{CE76861E-3C2E-472F-9E59-C1689B4E2776}" srcOrd="5" destOrd="0" presId="urn:microsoft.com/office/officeart/2005/8/layout/hierarchy2"/>
    <dgm:cxn modelId="{5074D359-E093-4235-9B9F-8A0E3D50D7E3}" type="presParOf" srcId="{CE76861E-3C2E-472F-9E59-C1689B4E2776}" destId="{2770ABAA-FE6C-45D2-893D-31AD45E44F22}" srcOrd="0" destOrd="0" presId="urn:microsoft.com/office/officeart/2005/8/layout/hierarchy2"/>
    <dgm:cxn modelId="{A5A84E05-5A4D-4A9E-BB43-061188C082C4}" type="presParOf" srcId="{CE76861E-3C2E-472F-9E59-C1689B4E2776}" destId="{0C764666-98B2-43FC-8410-6DB2DAAB2C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3D710-91D8-41F0-9975-D2098269BBDA}" type="doc">
      <dgm:prSet loTypeId="urn:microsoft.com/office/officeart/2005/8/layout/vList5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C"/>
        </a:p>
      </dgm:t>
    </dgm:pt>
    <dgm:pt modelId="{22449F04-1F4D-464D-80E0-E648B0D923E0}">
      <dgm:prSet phldrT="[Texto]" custT="1"/>
      <dgm:spPr/>
      <dgm:t>
        <a:bodyPr/>
        <a:lstStyle/>
        <a:p>
          <a:pPr algn="l"/>
          <a:r>
            <a:rPr lang="es-EC" sz="1100" b="1" dirty="0"/>
            <a:t>TOTAL PUNTOS</a:t>
          </a:r>
        </a:p>
      </dgm:t>
    </dgm:pt>
    <dgm:pt modelId="{1A5E2089-D9B7-42D0-AAC8-FFD12D5EC799}" type="parTrans" cxnId="{AFD30D88-C824-4E12-9D0C-9329A0AE5A32}">
      <dgm:prSet/>
      <dgm:spPr/>
      <dgm:t>
        <a:bodyPr/>
        <a:lstStyle/>
        <a:p>
          <a:endParaRPr lang="es-EC"/>
        </a:p>
      </dgm:t>
    </dgm:pt>
    <dgm:pt modelId="{0ED69675-4B62-4E5B-8630-67E7D0DDFF0C}" type="sibTrans" cxnId="{AFD30D88-C824-4E12-9D0C-9329A0AE5A32}">
      <dgm:prSet/>
      <dgm:spPr/>
      <dgm:t>
        <a:bodyPr/>
        <a:lstStyle/>
        <a:p>
          <a:endParaRPr lang="es-EC"/>
        </a:p>
      </dgm:t>
    </dgm:pt>
    <dgm:pt modelId="{F394E1E8-7034-46CE-8C93-49F1E6D2F596}">
      <dgm:prSet phldrT="[Texto]"/>
      <dgm:spPr/>
      <dgm:t>
        <a:bodyPr/>
        <a:lstStyle/>
        <a:p>
          <a:r>
            <a:rPr lang="es-EC" dirty="0" smtClean="0"/>
            <a:t># PTS</a:t>
          </a:r>
          <a:endParaRPr lang="es-EC" dirty="0"/>
        </a:p>
      </dgm:t>
    </dgm:pt>
    <dgm:pt modelId="{963A6399-3ACB-4222-8528-68844C122942}" type="parTrans" cxnId="{EDAA9821-F481-4D39-A0A6-CE74134C7A13}">
      <dgm:prSet/>
      <dgm:spPr/>
      <dgm:t>
        <a:bodyPr/>
        <a:lstStyle/>
        <a:p>
          <a:endParaRPr lang="es-EC"/>
        </a:p>
      </dgm:t>
    </dgm:pt>
    <dgm:pt modelId="{120162AE-65CF-419D-9526-3FA2A6B75588}" type="sibTrans" cxnId="{EDAA9821-F481-4D39-A0A6-CE74134C7A13}">
      <dgm:prSet/>
      <dgm:spPr/>
      <dgm:t>
        <a:bodyPr/>
        <a:lstStyle/>
        <a:p>
          <a:endParaRPr lang="es-EC"/>
        </a:p>
      </dgm:t>
    </dgm:pt>
    <dgm:pt modelId="{338D7A9C-941C-4FB7-9D90-D31A90D6620F}">
      <dgm:prSet phldrT="[Texto]" custT="1"/>
      <dgm:spPr/>
      <dgm:t>
        <a:bodyPr/>
        <a:lstStyle/>
        <a:p>
          <a:pPr algn="l"/>
          <a:r>
            <a:rPr lang="es-EC" sz="1100" b="1" dirty="0"/>
            <a:t>PUNTOS POR SPRINT</a:t>
          </a:r>
        </a:p>
      </dgm:t>
    </dgm:pt>
    <dgm:pt modelId="{6460E0A8-DCA9-4742-AD12-AAE4A5BDD473}" type="parTrans" cxnId="{32E25D91-749A-44D1-9AE7-F8A3ED731D8A}">
      <dgm:prSet/>
      <dgm:spPr/>
      <dgm:t>
        <a:bodyPr/>
        <a:lstStyle/>
        <a:p>
          <a:endParaRPr lang="es-EC"/>
        </a:p>
      </dgm:t>
    </dgm:pt>
    <dgm:pt modelId="{2803B624-F43B-4DE6-ADA7-5833AB38CECE}" type="sibTrans" cxnId="{32E25D91-749A-44D1-9AE7-F8A3ED731D8A}">
      <dgm:prSet/>
      <dgm:spPr/>
      <dgm:t>
        <a:bodyPr/>
        <a:lstStyle/>
        <a:p>
          <a:endParaRPr lang="es-EC"/>
        </a:p>
      </dgm:t>
    </dgm:pt>
    <dgm:pt modelId="{34A0F39A-C577-4551-A5C1-A20F59AA75B2}">
      <dgm:prSet phldrT="[Texto]"/>
      <dgm:spPr/>
      <dgm:t>
        <a:bodyPr/>
        <a:lstStyle/>
        <a:p>
          <a:r>
            <a:rPr lang="es-EC" dirty="0" smtClean="0"/>
            <a:t># </a:t>
          </a:r>
          <a:r>
            <a:rPr lang="es-EC" dirty="0"/>
            <a:t>PTS</a:t>
          </a:r>
        </a:p>
      </dgm:t>
    </dgm:pt>
    <dgm:pt modelId="{E73DC386-37BB-4241-95D3-0532A7319CD2}" type="parTrans" cxnId="{B2CBBF17-D4A6-45A1-B8FD-4C716071C9D0}">
      <dgm:prSet/>
      <dgm:spPr/>
      <dgm:t>
        <a:bodyPr/>
        <a:lstStyle/>
        <a:p>
          <a:endParaRPr lang="es-EC"/>
        </a:p>
      </dgm:t>
    </dgm:pt>
    <dgm:pt modelId="{550C14BF-A0E0-43A3-B1B5-A760F2BD925B}" type="sibTrans" cxnId="{B2CBBF17-D4A6-45A1-B8FD-4C716071C9D0}">
      <dgm:prSet/>
      <dgm:spPr/>
      <dgm:t>
        <a:bodyPr/>
        <a:lstStyle/>
        <a:p>
          <a:endParaRPr lang="es-EC"/>
        </a:p>
      </dgm:t>
    </dgm:pt>
    <dgm:pt modelId="{B575CEBB-8FBB-4E40-8CA5-72528A615ADF}">
      <dgm:prSet phldrT="[Texto]" custT="1"/>
      <dgm:spPr/>
      <dgm:t>
        <a:bodyPr/>
        <a:lstStyle/>
        <a:p>
          <a:pPr algn="l"/>
          <a:r>
            <a:rPr lang="es-EC" sz="1100" b="1" dirty="0"/>
            <a:t>SPRINTS</a:t>
          </a:r>
        </a:p>
      </dgm:t>
    </dgm:pt>
    <dgm:pt modelId="{E93E678E-1041-4A7F-8170-85924D2C46AF}" type="parTrans" cxnId="{B2117621-5AA5-44A0-8DFB-46ED8F3CAF21}">
      <dgm:prSet/>
      <dgm:spPr/>
      <dgm:t>
        <a:bodyPr/>
        <a:lstStyle/>
        <a:p>
          <a:endParaRPr lang="es-EC"/>
        </a:p>
      </dgm:t>
    </dgm:pt>
    <dgm:pt modelId="{68B001BD-8E93-4AA4-93FB-8EE5C04676DE}" type="sibTrans" cxnId="{B2117621-5AA5-44A0-8DFB-46ED8F3CAF21}">
      <dgm:prSet/>
      <dgm:spPr/>
      <dgm:t>
        <a:bodyPr/>
        <a:lstStyle/>
        <a:p>
          <a:endParaRPr lang="es-EC"/>
        </a:p>
      </dgm:t>
    </dgm:pt>
    <dgm:pt modelId="{40063563-053B-489D-8B14-5C2945231160}">
      <dgm:prSet phldrT="[Texto]"/>
      <dgm:spPr/>
      <dgm:t>
        <a:bodyPr/>
        <a:lstStyle/>
        <a:p>
          <a:r>
            <a:rPr lang="es-EC" dirty="0" smtClean="0"/>
            <a:t># </a:t>
          </a:r>
          <a:r>
            <a:rPr lang="es-EC" dirty="0"/>
            <a:t>SPRINTS</a:t>
          </a:r>
        </a:p>
      </dgm:t>
    </dgm:pt>
    <dgm:pt modelId="{7691C665-C1F7-40EC-AAEE-E67CB5C6D0E1}" type="parTrans" cxnId="{BC6FCAAF-F92F-4F53-ACD7-C4AD84B2F308}">
      <dgm:prSet/>
      <dgm:spPr/>
      <dgm:t>
        <a:bodyPr/>
        <a:lstStyle/>
        <a:p>
          <a:endParaRPr lang="es-EC"/>
        </a:p>
      </dgm:t>
    </dgm:pt>
    <dgm:pt modelId="{45A1FFD9-5A67-4DE5-BFCB-393618C19E20}" type="sibTrans" cxnId="{BC6FCAAF-F92F-4F53-ACD7-C4AD84B2F308}">
      <dgm:prSet/>
      <dgm:spPr/>
      <dgm:t>
        <a:bodyPr/>
        <a:lstStyle/>
        <a:p>
          <a:endParaRPr lang="es-EC"/>
        </a:p>
      </dgm:t>
    </dgm:pt>
    <dgm:pt modelId="{B4FD104F-20F5-46AA-9EFC-D2A11405F20A}">
      <dgm:prSet phldrT="[Texto]" custT="1"/>
      <dgm:spPr/>
      <dgm:t>
        <a:bodyPr/>
        <a:lstStyle/>
        <a:p>
          <a:pPr algn="l"/>
          <a:r>
            <a:rPr lang="es-EC" sz="1100" b="1" dirty="0"/>
            <a:t>SEMANAS</a:t>
          </a:r>
        </a:p>
      </dgm:t>
    </dgm:pt>
    <dgm:pt modelId="{CCB8D75E-5B88-43EF-A87C-914FDAD2CEFD}" type="parTrans" cxnId="{2741C53E-9DED-4EAA-A414-C54AD215D242}">
      <dgm:prSet/>
      <dgm:spPr/>
      <dgm:t>
        <a:bodyPr/>
        <a:lstStyle/>
        <a:p>
          <a:endParaRPr lang="es-EC"/>
        </a:p>
      </dgm:t>
    </dgm:pt>
    <dgm:pt modelId="{8CD4B939-EEC9-4338-B01E-FBA5830897EB}" type="sibTrans" cxnId="{2741C53E-9DED-4EAA-A414-C54AD215D242}">
      <dgm:prSet/>
      <dgm:spPr/>
      <dgm:t>
        <a:bodyPr/>
        <a:lstStyle/>
        <a:p>
          <a:endParaRPr lang="es-EC"/>
        </a:p>
      </dgm:t>
    </dgm:pt>
    <dgm:pt modelId="{5F938475-5202-45F4-9594-D6D9940E83DB}">
      <dgm:prSet phldrT="[Texto]"/>
      <dgm:spPr/>
      <dgm:t>
        <a:bodyPr/>
        <a:lstStyle/>
        <a:p>
          <a:r>
            <a:rPr lang="es-EC" dirty="0" smtClean="0"/>
            <a:t># </a:t>
          </a:r>
          <a:r>
            <a:rPr lang="es-EC" dirty="0"/>
            <a:t>SEMANAS</a:t>
          </a:r>
        </a:p>
      </dgm:t>
    </dgm:pt>
    <dgm:pt modelId="{F8B6E42E-90D4-4C2E-A5DB-B37678529FAB}" type="parTrans" cxnId="{A811D8F1-3ED6-4321-8F2F-060242A36558}">
      <dgm:prSet/>
      <dgm:spPr/>
      <dgm:t>
        <a:bodyPr/>
        <a:lstStyle/>
        <a:p>
          <a:endParaRPr lang="es-EC"/>
        </a:p>
      </dgm:t>
    </dgm:pt>
    <dgm:pt modelId="{FD7ABB9D-668E-442F-ABEA-2EB0D4A6AFE9}" type="sibTrans" cxnId="{A811D8F1-3ED6-4321-8F2F-060242A36558}">
      <dgm:prSet/>
      <dgm:spPr/>
      <dgm:t>
        <a:bodyPr/>
        <a:lstStyle/>
        <a:p>
          <a:endParaRPr lang="es-EC"/>
        </a:p>
      </dgm:t>
    </dgm:pt>
    <dgm:pt modelId="{B3C5FF72-95B2-47F2-B431-EF600E578D42}">
      <dgm:prSet phldrT="[Texto]" custT="1"/>
      <dgm:spPr/>
      <dgm:t>
        <a:bodyPr/>
        <a:lstStyle/>
        <a:p>
          <a:pPr algn="l"/>
          <a:r>
            <a:rPr lang="es-EC" sz="1100" b="1" dirty="0"/>
            <a:t>MESES APROX</a:t>
          </a:r>
        </a:p>
      </dgm:t>
    </dgm:pt>
    <dgm:pt modelId="{BD5CA7A6-6EFA-40CB-8E80-8922E57FB26B}" type="parTrans" cxnId="{95A7BB8E-7B96-4511-A605-C3305298FF11}">
      <dgm:prSet/>
      <dgm:spPr/>
      <dgm:t>
        <a:bodyPr/>
        <a:lstStyle/>
        <a:p>
          <a:endParaRPr lang="es-EC"/>
        </a:p>
      </dgm:t>
    </dgm:pt>
    <dgm:pt modelId="{F8D01EB6-1A6B-46F7-AA9F-3B9DB2BB80C1}" type="sibTrans" cxnId="{95A7BB8E-7B96-4511-A605-C3305298FF11}">
      <dgm:prSet/>
      <dgm:spPr/>
      <dgm:t>
        <a:bodyPr/>
        <a:lstStyle/>
        <a:p>
          <a:endParaRPr lang="es-EC"/>
        </a:p>
      </dgm:t>
    </dgm:pt>
    <dgm:pt modelId="{C9FACBEC-485D-4C0F-AD51-D9395A975817}">
      <dgm:prSet phldrT="[Texto]"/>
      <dgm:spPr/>
      <dgm:t>
        <a:bodyPr/>
        <a:lstStyle/>
        <a:p>
          <a:r>
            <a:rPr lang="es-EC" dirty="0" smtClean="0"/>
            <a:t># </a:t>
          </a:r>
          <a:r>
            <a:rPr lang="es-EC" dirty="0"/>
            <a:t>MESES</a:t>
          </a:r>
        </a:p>
      </dgm:t>
    </dgm:pt>
    <dgm:pt modelId="{AD628755-6A5C-4122-9933-F93F698534D4}" type="parTrans" cxnId="{BCFD76A2-3AD3-4639-91DE-0BE4C336DEFE}">
      <dgm:prSet/>
      <dgm:spPr/>
      <dgm:t>
        <a:bodyPr/>
        <a:lstStyle/>
        <a:p>
          <a:endParaRPr lang="es-EC"/>
        </a:p>
      </dgm:t>
    </dgm:pt>
    <dgm:pt modelId="{CF0FC1E5-70DB-4FC3-AC10-1AEA7EA0C838}" type="sibTrans" cxnId="{BCFD76A2-3AD3-4639-91DE-0BE4C336DEFE}">
      <dgm:prSet/>
      <dgm:spPr/>
      <dgm:t>
        <a:bodyPr/>
        <a:lstStyle/>
        <a:p>
          <a:endParaRPr lang="es-EC"/>
        </a:p>
      </dgm:t>
    </dgm:pt>
    <dgm:pt modelId="{12643E8F-6429-4139-908E-1A4B0B6C473A}" type="pres">
      <dgm:prSet presAssocID="{7F33D710-91D8-41F0-9975-D2098269B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786EFA38-447F-4688-8B66-C452DDDC8CF0}" type="pres">
      <dgm:prSet presAssocID="{22449F04-1F4D-464D-80E0-E648B0D923E0}" presName="linNode" presStyleCnt="0"/>
      <dgm:spPr/>
      <dgm:t>
        <a:bodyPr/>
        <a:lstStyle/>
        <a:p>
          <a:endParaRPr lang="es-EC"/>
        </a:p>
      </dgm:t>
    </dgm:pt>
    <dgm:pt modelId="{D2EA6037-CC0A-4594-99B5-5C05A202F5B7}" type="pres">
      <dgm:prSet presAssocID="{22449F04-1F4D-464D-80E0-E648B0D923E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C772FEB-53AE-43D0-A929-C55DF4FB260A}" type="pres">
      <dgm:prSet presAssocID="{22449F04-1F4D-464D-80E0-E648B0D923E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A3B07A2-882E-43C4-9BCB-5335521AFABB}" type="pres">
      <dgm:prSet presAssocID="{0ED69675-4B62-4E5B-8630-67E7D0DDFF0C}" presName="sp" presStyleCnt="0"/>
      <dgm:spPr/>
      <dgm:t>
        <a:bodyPr/>
        <a:lstStyle/>
        <a:p>
          <a:endParaRPr lang="es-EC"/>
        </a:p>
      </dgm:t>
    </dgm:pt>
    <dgm:pt modelId="{B55631B2-C79C-498D-9882-79AE72BE8D8D}" type="pres">
      <dgm:prSet presAssocID="{338D7A9C-941C-4FB7-9D90-D31A90D6620F}" presName="linNode" presStyleCnt="0"/>
      <dgm:spPr/>
      <dgm:t>
        <a:bodyPr/>
        <a:lstStyle/>
        <a:p>
          <a:endParaRPr lang="es-EC"/>
        </a:p>
      </dgm:t>
    </dgm:pt>
    <dgm:pt modelId="{3B153F72-E963-4336-9451-EFEF74208A6A}" type="pres">
      <dgm:prSet presAssocID="{338D7A9C-941C-4FB7-9D90-D31A90D6620F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5729237-B592-4393-826E-C631E5B54685}" type="pres">
      <dgm:prSet presAssocID="{338D7A9C-941C-4FB7-9D90-D31A90D6620F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A0E2ACE-EA23-4638-9C77-40FFEC74DD69}" type="pres">
      <dgm:prSet presAssocID="{2803B624-F43B-4DE6-ADA7-5833AB38CECE}" presName="sp" presStyleCnt="0"/>
      <dgm:spPr/>
      <dgm:t>
        <a:bodyPr/>
        <a:lstStyle/>
        <a:p>
          <a:endParaRPr lang="es-EC"/>
        </a:p>
      </dgm:t>
    </dgm:pt>
    <dgm:pt modelId="{6FAC7E5C-142C-4043-9466-D0DDB98F7682}" type="pres">
      <dgm:prSet presAssocID="{B575CEBB-8FBB-4E40-8CA5-72528A615ADF}" presName="linNode" presStyleCnt="0"/>
      <dgm:spPr/>
      <dgm:t>
        <a:bodyPr/>
        <a:lstStyle/>
        <a:p>
          <a:endParaRPr lang="es-EC"/>
        </a:p>
      </dgm:t>
    </dgm:pt>
    <dgm:pt modelId="{448C0823-2217-45A2-8DFE-A3E0053F8B47}" type="pres">
      <dgm:prSet presAssocID="{B575CEBB-8FBB-4E40-8CA5-72528A615AD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1D4967D-515A-483D-91CA-139F3BBFE890}" type="pres">
      <dgm:prSet presAssocID="{B575CEBB-8FBB-4E40-8CA5-72528A615AD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965061E-EFAA-457E-9655-BB46FC956DCA}" type="pres">
      <dgm:prSet presAssocID="{68B001BD-8E93-4AA4-93FB-8EE5C04676DE}" presName="sp" presStyleCnt="0"/>
      <dgm:spPr/>
      <dgm:t>
        <a:bodyPr/>
        <a:lstStyle/>
        <a:p>
          <a:endParaRPr lang="es-EC"/>
        </a:p>
      </dgm:t>
    </dgm:pt>
    <dgm:pt modelId="{5E1551B5-E96D-45F5-811D-A98029E13244}" type="pres">
      <dgm:prSet presAssocID="{B4FD104F-20F5-46AA-9EFC-D2A11405F20A}" presName="linNode" presStyleCnt="0"/>
      <dgm:spPr/>
      <dgm:t>
        <a:bodyPr/>
        <a:lstStyle/>
        <a:p>
          <a:endParaRPr lang="es-EC"/>
        </a:p>
      </dgm:t>
    </dgm:pt>
    <dgm:pt modelId="{8F6D39C7-03DD-4405-B76E-CFA549B2A77D}" type="pres">
      <dgm:prSet presAssocID="{B4FD104F-20F5-46AA-9EFC-D2A11405F20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66131F8-FB02-48FC-80E0-61E9F355FBB5}" type="pres">
      <dgm:prSet presAssocID="{B4FD104F-20F5-46AA-9EFC-D2A11405F20A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139E6E9-55B0-4A2B-884F-3570BA447E53}" type="pres">
      <dgm:prSet presAssocID="{8CD4B939-EEC9-4338-B01E-FBA5830897EB}" presName="sp" presStyleCnt="0"/>
      <dgm:spPr/>
      <dgm:t>
        <a:bodyPr/>
        <a:lstStyle/>
        <a:p>
          <a:endParaRPr lang="es-EC"/>
        </a:p>
      </dgm:t>
    </dgm:pt>
    <dgm:pt modelId="{872CD376-3758-4F69-AC47-3DC8B9761355}" type="pres">
      <dgm:prSet presAssocID="{B3C5FF72-95B2-47F2-B431-EF600E578D42}" presName="linNode" presStyleCnt="0"/>
      <dgm:spPr/>
      <dgm:t>
        <a:bodyPr/>
        <a:lstStyle/>
        <a:p>
          <a:endParaRPr lang="es-EC"/>
        </a:p>
      </dgm:t>
    </dgm:pt>
    <dgm:pt modelId="{CD72F004-C14B-46DA-9B8B-89A903DEEC38}" type="pres">
      <dgm:prSet presAssocID="{B3C5FF72-95B2-47F2-B431-EF600E578D4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93F93EB-8CF2-41DA-9DDE-E486F3602876}" type="pres">
      <dgm:prSet presAssocID="{B3C5FF72-95B2-47F2-B431-EF600E578D4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BC6FCAAF-F92F-4F53-ACD7-C4AD84B2F308}" srcId="{B575CEBB-8FBB-4E40-8CA5-72528A615ADF}" destId="{40063563-053B-489D-8B14-5C2945231160}" srcOrd="0" destOrd="0" parTransId="{7691C665-C1F7-40EC-AAEE-E67CB5C6D0E1}" sibTransId="{45A1FFD9-5A67-4DE5-BFCB-393618C19E20}"/>
    <dgm:cxn modelId="{2741C53E-9DED-4EAA-A414-C54AD215D242}" srcId="{7F33D710-91D8-41F0-9975-D2098269BBDA}" destId="{B4FD104F-20F5-46AA-9EFC-D2A11405F20A}" srcOrd="3" destOrd="0" parTransId="{CCB8D75E-5B88-43EF-A87C-914FDAD2CEFD}" sibTransId="{8CD4B939-EEC9-4338-B01E-FBA5830897EB}"/>
    <dgm:cxn modelId="{3CE768CC-AF98-4B5D-8DA6-59BACE5A92CC}" type="presOf" srcId="{34A0F39A-C577-4551-A5C1-A20F59AA75B2}" destId="{55729237-B592-4393-826E-C631E5B54685}" srcOrd="0" destOrd="0" presId="urn:microsoft.com/office/officeart/2005/8/layout/vList5"/>
    <dgm:cxn modelId="{EC1F46C5-98F2-45B3-86C2-7009580087D4}" type="presOf" srcId="{B3C5FF72-95B2-47F2-B431-EF600E578D42}" destId="{CD72F004-C14B-46DA-9B8B-89A903DEEC38}" srcOrd="0" destOrd="0" presId="urn:microsoft.com/office/officeart/2005/8/layout/vList5"/>
    <dgm:cxn modelId="{112E33EF-70C2-47BD-9AAB-642B744A8D6A}" type="presOf" srcId="{5F938475-5202-45F4-9594-D6D9940E83DB}" destId="{B66131F8-FB02-48FC-80E0-61E9F355FBB5}" srcOrd="0" destOrd="0" presId="urn:microsoft.com/office/officeart/2005/8/layout/vList5"/>
    <dgm:cxn modelId="{95A7BB8E-7B96-4511-A605-C3305298FF11}" srcId="{7F33D710-91D8-41F0-9975-D2098269BBDA}" destId="{B3C5FF72-95B2-47F2-B431-EF600E578D42}" srcOrd="4" destOrd="0" parTransId="{BD5CA7A6-6EFA-40CB-8E80-8922E57FB26B}" sibTransId="{F8D01EB6-1A6B-46F7-AA9F-3B9DB2BB80C1}"/>
    <dgm:cxn modelId="{EDAA9821-F481-4D39-A0A6-CE74134C7A13}" srcId="{22449F04-1F4D-464D-80E0-E648B0D923E0}" destId="{F394E1E8-7034-46CE-8C93-49F1E6D2F596}" srcOrd="0" destOrd="0" parTransId="{963A6399-3ACB-4222-8528-68844C122942}" sibTransId="{120162AE-65CF-419D-9526-3FA2A6B75588}"/>
    <dgm:cxn modelId="{B2CBBF17-D4A6-45A1-B8FD-4C716071C9D0}" srcId="{338D7A9C-941C-4FB7-9D90-D31A90D6620F}" destId="{34A0F39A-C577-4551-A5C1-A20F59AA75B2}" srcOrd="0" destOrd="0" parTransId="{E73DC386-37BB-4241-95D3-0532A7319CD2}" sibTransId="{550C14BF-A0E0-43A3-B1B5-A760F2BD925B}"/>
    <dgm:cxn modelId="{59F99222-9964-4FF2-BF6C-45EAC2874477}" type="presOf" srcId="{C9FACBEC-485D-4C0F-AD51-D9395A975817}" destId="{293F93EB-8CF2-41DA-9DDE-E486F3602876}" srcOrd="0" destOrd="0" presId="urn:microsoft.com/office/officeart/2005/8/layout/vList5"/>
    <dgm:cxn modelId="{AFD30D88-C824-4E12-9D0C-9329A0AE5A32}" srcId="{7F33D710-91D8-41F0-9975-D2098269BBDA}" destId="{22449F04-1F4D-464D-80E0-E648B0D923E0}" srcOrd="0" destOrd="0" parTransId="{1A5E2089-D9B7-42D0-AAC8-FFD12D5EC799}" sibTransId="{0ED69675-4B62-4E5B-8630-67E7D0DDFF0C}"/>
    <dgm:cxn modelId="{9220CC38-E88F-4610-8F5A-D5407861FB77}" type="presOf" srcId="{B575CEBB-8FBB-4E40-8CA5-72528A615ADF}" destId="{448C0823-2217-45A2-8DFE-A3E0053F8B47}" srcOrd="0" destOrd="0" presId="urn:microsoft.com/office/officeart/2005/8/layout/vList5"/>
    <dgm:cxn modelId="{C2D2B9A4-6C61-41B0-BFC5-04C752643531}" type="presOf" srcId="{40063563-053B-489D-8B14-5C2945231160}" destId="{A1D4967D-515A-483D-91CA-139F3BBFE890}" srcOrd="0" destOrd="0" presId="urn:microsoft.com/office/officeart/2005/8/layout/vList5"/>
    <dgm:cxn modelId="{B2117621-5AA5-44A0-8DFB-46ED8F3CAF21}" srcId="{7F33D710-91D8-41F0-9975-D2098269BBDA}" destId="{B575CEBB-8FBB-4E40-8CA5-72528A615ADF}" srcOrd="2" destOrd="0" parTransId="{E93E678E-1041-4A7F-8170-85924D2C46AF}" sibTransId="{68B001BD-8E93-4AA4-93FB-8EE5C04676DE}"/>
    <dgm:cxn modelId="{4152C031-AAD7-416D-BF98-090490A0488B}" type="presOf" srcId="{B4FD104F-20F5-46AA-9EFC-D2A11405F20A}" destId="{8F6D39C7-03DD-4405-B76E-CFA549B2A77D}" srcOrd="0" destOrd="0" presId="urn:microsoft.com/office/officeart/2005/8/layout/vList5"/>
    <dgm:cxn modelId="{32E25D91-749A-44D1-9AE7-F8A3ED731D8A}" srcId="{7F33D710-91D8-41F0-9975-D2098269BBDA}" destId="{338D7A9C-941C-4FB7-9D90-D31A90D6620F}" srcOrd="1" destOrd="0" parTransId="{6460E0A8-DCA9-4742-AD12-AAE4A5BDD473}" sibTransId="{2803B624-F43B-4DE6-ADA7-5833AB38CECE}"/>
    <dgm:cxn modelId="{8C28E0EF-ACC6-469D-B1DE-948DCD0ADDD9}" type="presOf" srcId="{F394E1E8-7034-46CE-8C93-49F1E6D2F596}" destId="{7C772FEB-53AE-43D0-A929-C55DF4FB260A}" srcOrd="0" destOrd="0" presId="urn:microsoft.com/office/officeart/2005/8/layout/vList5"/>
    <dgm:cxn modelId="{BCFD76A2-3AD3-4639-91DE-0BE4C336DEFE}" srcId="{B3C5FF72-95B2-47F2-B431-EF600E578D42}" destId="{C9FACBEC-485D-4C0F-AD51-D9395A975817}" srcOrd="0" destOrd="0" parTransId="{AD628755-6A5C-4122-9933-F93F698534D4}" sibTransId="{CF0FC1E5-70DB-4FC3-AC10-1AEA7EA0C838}"/>
    <dgm:cxn modelId="{A811D8F1-3ED6-4321-8F2F-060242A36558}" srcId="{B4FD104F-20F5-46AA-9EFC-D2A11405F20A}" destId="{5F938475-5202-45F4-9594-D6D9940E83DB}" srcOrd="0" destOrd="0" parTransId="{F8B6E42E-90D4-4C2E-A5DB-B37678529FAB}" sibTransId="{FD7ABB9D-668E-442F-ABEA-2EB0D4A6AFE9}"/>
    <dgm:cxn modelId="{8DF977ED-059A-41CF-82C4-646D3B54F748}" type="presOf" srcId="{338D7A9C-941C-4FB7-9D90-D31A90D6620F}" destId="{3B153F72-E963-4336-9451-EFEF74208A6A}" srcOrd="0" destOrd="0" presId="urn:microsoft.com/office/officeart/2005/8/layout/vList5"/>
    <dgm:cxn modelId="{EBE65A94-7ABA-4003-BB5C-BBCA79250B86}" type="presOf" srcId="{22449F04-1F4D-464D-80E0-E648B0D923E0}" destId="{D2EA6037-CC0A-4594-99B5-5C05A202F5B7}" srcOrd="0" destOrd="0" presId="urn:microsoft.com/office/officeart/2005/8/layout/vList5"/>
    <dgm:cxn modelId="{F5A0AEA2-D61B-40C7-94FD-3F0BC9BF0FC0}" type="presOf" srcId="{7F33D710-91D8-41F0-9975-D2098269BBDA}" destId="{12643E8F-6429-4139-908E-1A4B0B6C473A}" srcOrd="0" destOrd="0" presId="urn:microsoft.com/office/officeart/2005/8/layout/vList5"/>
    <dgm:cxn modelId="{FFDB7C6B-D63E-4A99-A8B7-31E3D53A42B7}" type="presParOf" srcId="{12643E8F-6429-4139-908E-1A4B0B6C473A}" destId="{786EFA38-447F-4688-8B66-C452DDDC8CF0}" srcOrd="0" destOrd="0" presId="urn:microsoft.com/office/officeart/2005/8/layout/vList5"/>
    <dgm:cxn modelId="{110FD022-2234-4BEF-B071-C0A85B2C1B5C}" type="presParOf" srcId="{786EFA38-447F-4688-8B66-C452DDDC8CF0}" destId="{D2EA6037-CC0A-4594-99B5-5C05A202F5B7}" srcOrd="0" destOrd="0" presId="urn:microsoft.com/office/officeart/2005/8/layout/vList5"/>
    <dgm:cxn modelId="{5AF6C4AC-0652-495B-B1E2-ED930855FC36}" type="presParOf" srcId="{786EFA38-447F-4688-8B66-C452DDDC8CF0}" destId="{7C772FEB-53AE-43D0-A929-C55DF4FB260A}" srcOrd="1" destOrd="0" presId="urn:microsoft.com/office/officeart/2005/8/layout/vList5"/>
    <dgm:cxn modelId="{FE24D68C-7531-4586-9CD8-2C0E603D3F34}" type="presParOf" srcId="{12643E8F-6429-4139-908E-1A4B0B6C473A}" destId="{EA3B07A2-882E-43C4-9BCB-5335521AFABB}" srcOrd="1" destOrd="0" presId="urn:microsoft.com/office/officeart/2005/8/layout/vList5"/>
    <dgm:cxn modelId="{F81B9CB7-DCA6-4070-8695-B9EB34DE4A3C}" type="presParOf" srcId="{12643E8F-6429-4139-908E-1A4B0B6C473A}" destId="{B55631B2-C79C-498D-9882-79AE72BE8D8D}" srcOrd="2" destOrd="0" presId="urn:microsoft.com/office/officeart/2005/8/layout/vList5"/>
    <dgm:cxn modelId="{7F53871E-5FF9-4EE0-AB03-8CB69D7DE0B9}" type="presParOf" srcId="{B55631B2-C79C-498D-9882-79AE72BE8D8D}" destId="{3B153F72-E963-4336-9451-EFEF74208A6A}" srcOrd="0" destOrd="0" presId="urn:microsoft.com/office/officeart/2005/8/layout/vList5"/>
    <dgm:cxn modelId="{A5209F9E-7C4F-43E4-AC0D-B237A92923F1}" type="presParOf" srcId="{B55631B2-C79C-498D-9882-79AE72BE8D8D}" destId="{55729237-B592-4393-826E-C631E5B54685}" srcOrd="1" destOrd="0" presId="urn:microsoft.com/office/officeart/2005/8/layout/vList5"/>
    <dgm:cxn modelId="{5A05EF1D-1087-47C5-9D1F-7D89D356DD49}" type="presParOf" srcId="{12643E8F-6429-4139-908E-1A4B0B6C473A}" destId="{9A0E2ACE-EA23-4638-9C77-40FFEC74DD69}" srcOrd="3" destOrd="0" presId="urn:microsoft.com/office/officeart/2005/8/layout/vList5"/>
    <dgm:cxn modelId="{20FC0FF7-E710-45FA-B639-4F27D60A0347}" type="presParOf" srcId="{12643E8F-6429-4139-908E-1A4B0B6C473A}" destId="{6FAC7E5C-142C-4043-9466-D0DDB98F7682}" srcOrd="4" destOrd="0" presId="urn:microsoft.com/office/officeart/2005/8/layout/vList5"/>
    <dgm:cxn modelId="{8DB12B62-BC63-4E85-979D-E2104D60CCAC}" type="presParOf" srcId="{6FAC7E5C-142C-4043-9466-D0DDB98F7682}" destId="{448C0823-2217-45A2-8DFE-A3E0053F8B47}" srcOrd="0" destOrd="0" presId="urn:microsoft.com/office/officeart/2005/8/layout/vList5"/>
    <dgm:cxn modelId="{94CDE1E5-F3D9-40DE-BFC8-8A65358D02EC}" type="presParOf" srcId="{6FAC7E5C-142C-4043-9466-D0DDB98F7682}" destId="{A1D4967D-515A-483D-91CA-139F3BBFE890}" srcOrd="1" destOrd="0" presId="urn:microsoft.com/office/officeart/2005/8/layout/vList5"/>
    <dgm:cxn modelId="{9FBBD50C-AE70-4E59-81DB-AB3103ADA2B2}" type="presParOf" srcId="{12643E8F-6429-4139-908E-1A4B0B6C473A}" destId="{6965061E-EFAA-457E-9655-BB46FC956DCA}" srcOrd="5" destOrd="0" presId="urn:microsoft.com/office/officeart/2005/8/layout/vList5"/>
    <dgm:cxn modelId="{A1E56923-D2B5-4296-9FFF-358BF20F96D3}" type="presParOf" srcId="{12643E8F-6429-4139-908E-1A4B0B6C473A}" destId="{5E1551B5-E96D-45F5-811D-A98029E13244}" srcOrd="6" destOrd="0" presId="urn:microsoft.com/office/officeart/2005/8/layout/vList5"/>
    <dgm:cxn modelId="{F34F47A0-FF45-4B69-93CC-150EB40BEC54}" type="presParOf" srcId="{5E1551B5-E96D-45F5-811D-A98029E13244}" destId="{8F6D39C7-03DD-4405-B76E-CFA549B2A77D}" srcOrd="0" destOrd="0" presId="urn:microsoft.com/office/officeart/2005/8/layout/vList5"/>
    <dgm:cxn modelId="{6F3DE9A9-8383-4203-B80E-6CFC54767055}" type="presParOf" srcId="{5E1551B5-E96D-45F5-811D-A98029E13244}" destId="{B66131F8-FB02-48FC-80E0-61E9F355FBB5}" srcOrd="1" destOrd="0" presId="urn:microsoft.com/office/officeart/2005/8/layout/vList5"/>
    <dgm:cxn modelId="{0E535C62-C93B-4E98-B406-45FBC8947904}" type="presParOf" srcId="{12643E8F-6429-4139-908E-1A4B0B6C473A}" destId="{1139E6E9-55B0-4A2B-884F-3570BA447E53}" srcOrd="7" destOrd="0" presId="urn:microsoft.com/office/officeart/2005/8/layout/vList5"/>
    <dgm:cxn modelId="{1A77FD61-F4AC-44A4-AE9A-F06CFA2208C4}" type="presParOf" srcId="{12643E8F-6429-4139-908E-1A4B0B6C473A}" destId="{872CD376-3758-4F69-AC47-3DC8B9761355}" srcOrd="8" destOrd="0" presId="urn:microsoft.com/office/officeart/2005/8/layout/vList5"/>
    <dgm:cxn modelId="{8FE8E214-5C3D-4D29-AF1C-3A2722C19F99}" type="presParOf" srcId="{872CD376-3758-4F69-AC47-3DC8B9761355}" destId="{CD72F004-C14B-46DA-9B8B-89A903DEEC38}" srcOrd="0" destOrd="0" presId="urn:microsoft.com/office/officeart/2005/8/layout/vList5"/>
    <dgm:cxn modelId="{DCF2A073-53C2-4E0B-AFF8-2C856864B1E9}" type="presParOf" srcId="{872CD376-3758-4F69-AC47-3DC8B9761355}" destId="{293F93EB-8CF2-41DA-9DDE-E486F36028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80F66-E4F0-463C-B201-32C4D29A35CB}" type="doc">
      <dgm:prSet loTypeId="urn:microsoft.com/office/officeart/2005/8/layout/lProcess2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s-EC"/>
        </a:p>
      </dgm:t>
    </dgm:pt>
    <dgm:pt modelId="{76B63591-A6D1-4674-9F86-07834A2AF441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C" sz="1050" b="1" dirty="0"/>
            <a:t>CARACTERISTICA/RELEASE</a:t>
          </a:r>
          <a:endParaRPr lang="es-EC" sz="1200" b="1" dirty="0"/>
        </a:p>
      </dgm:t>
    </dgm:pt>
    <dgm:pt modelId="{D7448CC5-34BC-4666-B247-9D3D1D62C25F}" type="parTrans" cxnId="{17E1DB8F-1F31-4C8A-A729-51B2963254C9}">
      <dgm:prSet/>
      <dgm:spPr/>
      <dgm:t>
        <a:bodyPr/>
        <a:lstStyle/>
        <a:p>
          <a:pPr algn="ctr"/>
          <a:endParaRPr lang="es-EC" sz="1000"/>
        </a:p>
      </dgm:t>
    </dgm:pt>
    <dgm:pt modelId="{459B42A8-8399-433E-A2CC-743F323F494F}" type="sibTrans" cxnId="{17E1DB8F-1F31-4C8A-A729-51B2963254C9}">
      <dgm:prSet/>
      <dgm:spPr/>
      <dgm:t>
        <a:bodyPr/>
        <a:lstStyle/>
        <a:p>
          <a:pPr algn="ctr"/>
          <a:endParaRPr lang="es-EC" sz="1000"/>
        </a:p>
      </dgm:t>
    </dgm:pt>
    <dgm:pt modelId="{D0254A3F-6B3F-4B2F-AA02-D3544478C3C4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EC" sz="1000" b="1" dirty="0"/>
            <a:t>R0</a:t>
          </a:r>
        </a:p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0BA8DDA9-9969-4269-B207-DFAB011BD22F}" type="parTrans" cxnId="{6B3D1BC1-D8A7-402F-9779-83ABC0690731}">
      <dgm:prSet/>
      <dgm:spPr/>
      <dgm:t>
        <a:bodyPr/>
        <a:lstStyle/>
        <a:p>
          <a:pPr algn="ctr"/>
          <a:endParaRPr lang="es-EC" sz="1000"/>
        </a:p>
      </dgm:t>
    </dgm:pt>
    <dgm:pt modelId="{0818344E-314C-4C8A-BC03-EECFF39CF47B}" type="sibTrans" cxnId="{6B3D1BC1-D8A7-402F-9779-83ABC0690731}">
      <dgm:prSet/>
      <dgm:spPr/>
      <dgm:t>
        <a:bodyPr/>
        <a:lstStyle/>
        <a:p>
          <a:pPr algn="ctr"/>
          <a:endParaRPr lang="es-EC" sz="1000"/>
        </a:p>
      </dgm:t>
    </dgm:pt>
    <dgm:pt modelId="{4955E1E5-541E-44CE-8728-34C08B7B25CD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C" sz="1050" b="1" dirty="0"/>
            <a:t>CONECTIVIDAD</a:t>
          </a:r>
          <a:endParaRPr lang="es-EC" sz="1000" b="1" dirty="0"/>
        </a:p>
      </dgm:t>
    </dgm:pt>
    <dgm:pt modelId="{68A5811E-5E13-49FF-9D2F-3C7F44BA2D4E}" type="parTrans" cxnId="{3ACACAD2-DDD1-4E9E-8208-6D05D6BFFABB}">
      <dgm:prSet/>
      <dgm:spPr/>
      <dgm:t>
        <a:bodyPr/>
        <a:lstStyle/>
        <a:p>
          <a:pPr algn="ctr"/>
          <a:endParaRPr lang="es-EC" sz="1000"/>
        </a:p>
      </dgm:t>
    </dgm:pt>
    <dgm:pt modelId="{EED3F13A-6AFD-4FF3-9529-38CE09D3659F}" type="sibTrans" cxnId="{3ACACAD2-DDD1-4E9E-8208-6D05D6BFFABB}">
      <dgm:prSet/>
      <dgm:spPr/>
      <dgm:t>
        <a:bodyPr/>
        <a:lstStyle/>
        <a:p>
          <a:pPr algn="ctr"/>
          <a:endParaRPr lang="es-EC" sz="1000"/>
        </a:p>
      </dgm:t>
    </dgm:pt>
    <dgm:pt modelId="{06FC2543-2B24-40A4-8621-06C3C59FC758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C" sz="1050" b="1" dirty="0" smtClean="0"/>
            <a:t>SERVICIO WEB</a:t>
          </a:r>
          <a:endParaRPr lang="es-EC" sz="1000" b="1" dirty="0"/>
        </a:p>
      </dgm:t>
    </dgm:pt>
    <dgm:pt modelId="{FD65A66A-18D1-41AC-B73A-D0CDCD4EF094}" type="parTrans" cxnId="{90C7BA17-820A-4F03-8F8D-B1B72507F2A9}">
      <dgm:prSet/>
      <dgm:spPr/>
      <dgm:t>
        <a:bodyPr/>
        <a:lstStyle/>
        <a:p>
          <a:pPr algn="ctr"/>
          <a:endParaRPr lang="es-EC" sz="1000"/>
        </a:p>
      </dgm:t>
    </dgm:pt>
    <dgm:pt modelId="{D403CF2A-2F04-45BC-8D74-DB031D2997F4}" type="sibTrans" cxnId="{90C7BA17-820A-4F03-8F8D-B1B72507F2A9}">
      <dgm:prSet/>
      <dgm:spPr/>
      <dgm:t>
        <a:bodyPr/>
        <a:lstStyle/>
        <a:p>
          <a:pPr algn="ctr"/>
          <a:endParaRPr lang="es-EC" sz="1000"/>
        </a:p>
      </dgm:t>
    </dgm:pt>
    <dgm:pt modelId="{C7021E04-9887-4E34-B0F2-C9BEE7B4846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s-EC" sz="1000" b="1" dirty="0" smtClean="0"/>
            <a:t>R1</a:t>
          </a:r>
        </a:p>
        <a:p>
          <a:pPr algn="ctr"/>
          <a:r>
            <a:rPr lang="es-EC" sz="1000" b="1" dirty="0" smtClean="0"/>
            <a:t>.</a:t>
          </a:r>
          <a:endParaRPr lang="es-EC" sz="1000" dirty="0"/>
        </a:p>
      </dgm:t>
    </dgm:pt>
    <dgm:pt modelId="{553B2781-91CB-4776-8F96-28BAAEBDC16E}" type="parTrans" cxnId="{17744CE2-75EF-43F3-BF9A-992EED24D00E}">
      <dgm:prSet/>
      <dgm:spPr/>
      <dgm:t>
        <a:bodyPr/>
        <a:lstStyle/>
        <a:p>
          <a:pPr algn="ctr"/>
          <a:endParaRPr lang="es-EC" sz="1000"/>
        </a:p>
      </dgm:t>
    </dgm:pt>
    <dgm:pt modelId="{2FC73C56-51F1-4912-B2BE-F0C80B3D2A03}" type="sibTrans" cxnId="{17744CE2-75EF-43F3-BF9A-992EED24D00E}">
      <dgm:prSet/>
      <dgm:spPr/>
      <dgm:t>
        <a:bodyPr/>
        <a:lstStyle/>
        <a:p>
          <a:pPr algn="ctr"/>
          <a:endParaRPr lang="es-EC" sz="1000"/>
        </a:p>
      </dgm:t>
    </dgm:pt>
    <dgm:pt modelId="{BA12B87F-7FB1-4D4D-8ACE-C72051175777}">
      <dgm:prSet custT="1"/>
      <dgm:spPr>
        <a:solidFill>
          <a:srgbClr val="7030A0"/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7A1F299D-A7E8-47ED-81EB-9F97028AE141}" type="parTrans" cxnId="{CC1C4851-BEAF-4BC2-9692-17601E8847C1}">
      <dgm:prSet/>
      <dgm:spPr/>
      <dgm:t>
        <a:bodyPr/>
        <a:lstStyle/>
        <a:p>
          <a:pPr algn="ctr"/>
          <a:endParaRPr lang="es-EC" sz="1000"/>
        </a:p>
      </dgm:t>
    </dgm:pt>
    <dgm:pt modelId="{E730E3B8-D3AD-48E8-9BDD-E38D658A2D64}" type="sibTrans" cxnId="{CC1C4851-BEAF-4BC2-9692-17601E8847C1}">
      <dgm:prSet/>
      <dgm:spPr/>
      <dgm:t>
        <a:bodyPr/>
        <a:lstStyle/>
        <a:p>
          <a:pPr algn="ctr"/>
          <a:endParaRPr lang="es-EC" sz="1000"/>
        </a:p>
      </dgm:t>
    </dgm:pt>
    <dgm:pt modelId="{EED1F7B3-A093-461A-82E3-FDE1394DBDA2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CA1C4149-CA85-4CA8-9C8E-9E8613040B45}" type="parTrans" cxnId="{DFE33392-26A9-4A04-92C3-7B1F5B94C5D4}">
      <dgm:prSet/>
      <dgm:spPr/>
      <dgm:t>
        <a:bodyPr/>
        <a:lstStyle/>
        <a:p>
          <a:pPr algn="ctr"/>
          <a:endParaRPr lang="es-EC" sz="1000"/>
        </a:p>
      </dgm:t>
    </dgm:pt>
    <dgm:pt modelId="{8EAC6F3E-ED4B-4257-B191-6D30D0EB41D9}" type="sibTrans" cxnId="{DFE33392-26A9-4A04-92C3-7B1F5B94C5D4}">
      <dgm:prSet/>
      <dgm:spPr/>
      <dgm:t>
        <a:bodyPr/>
        <a:lstStyle/>
        <a:p>
          <a:pPr algn="ctr"/>
          <a:endParaRPr lang="es-EC" sz="1000"/>
        </a:p>
      </dgm:t>
    </dgm:pt>
    <dgm:pt modelId="{78EB2BBA-AC0D-4B51-A74D-5DB785F3A580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C" sz="1050" b="1" dirty="0" smtClean="0"/>
            <a:t>CONTROLES</a:t>
          </a:r>
          <a:endParaRPr lang="es-EC" sz="1000" b="1" dirty="0"/>
        </a:p>
      </dgm:t>
    </dgm:pt>
    <dgm:pt modelId="{3FEE14A4-2D43-4C64-BA3D-6EF3C11C0ED0}" type="parTrans" cxnId="{3E2F58FD-A080-4CAE-B30B-7934EA322F48}">
      <dgm:prSet/>
      <dgm:spPr/>
      <dgm:t>
        <a:bodyPr/>
        <a:lstStyle/>
        <a:p>
          <a:pPr algn="ctr"/>
          <a:endParaRPr lang="es-EC" sz="1000"/>
        </a:p>
      </dgm:t>
    </dgm:pt>
    <dgm:pt modelId="{BC1EFD18-5960-4690-91C5-021EF828EE91}" type="sibTrans" cxnId="{3E2F58FD-A080-4CAE-B30B-7934EA322F48}">
      <dgm:prSet/>
      <dgm:spPr/>
      <dgm:t>
        <a:bodyPr/>
        <a:lstStyle/>
        <a:p>
          <a:pPr algn="ctr"/>
          <a:endParaRPr lang="es-EC" sz="1000"/>
        </a:p>
      </dgm:t>
    </dgm:pt>
    <dgm:pt modelId="{53197966-FCB4-4B82-A433-E900DD2D23F7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C" sz="1050" b="1" dirty="0"/>
            <a:t>BACK OFFICE</a:t>
          </a:r>
        </a:p>
      </dgm:t>
    </dgm:pt>
    <dgm:pt modelId="{95C3E512-DFFB-47CC-92F1-33C12E90DC11}" type="parTrans" cxnId="{D74C7D09-AD64-4F48-B077-8356B213569B}">
      <dgm:prSet/>
      <dgm:spPr/>
      <dgm:t>
        <a:bodyPr/>
        <a:lstStyle/>
        <a:p>
          <a:pPr algn="ctr"/>
          <a:endParaRPr lang="es-EC" sz="1000"/>
        </a:p>
      </dgm:t>
    </dgm:pt>
    <dgm:pt modelId="{FB15E4C4-0FDD-4581-8990-11DC30B4F3B8}" type="sibTrans" cxnId="{D74C7D09-AD64-4F48-B077-8356B213569B}">
      <dgm:prSet/>
      <dgm:spPr/>
      <dgm:t>
        <a:bodyPr/>
        <a:lstStyle/>
        <a:p>
          <a:pPr algn="ctr"/>
          <a:endParaRPr lang="es-EC" sz="1000"/>
        </a:p>
      </dgm:t>
    </dgm:pt>
    <dgm:pt modelId="{43514D61-05BB-4611-AAC1-9FFB4AD633B6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EC" sz="900" dirty="0" smtClean="0"/>
            <a:t>.</a:t>
          </a:r>
          <a:endParaRPr lang="es-EC" sz="900" dirty="0"/>
        </a:p>
      </dgm:t>
    </dgm:pt>
    <dgm:pt modelId="{BA8A877B-A874-4DBD-931A-ED91ADACDAAF}" type="parTrans" cxnId="{C1C9939D-EF78-43C7-9FAC-026383135A71}">
      <dgm:prSet/>
      <dgm:spPr/>
      <dgm:t>
        <a:bodyPr/>
        <a:lstStyle/>
        <a:p>
          <a:pPr algn="ctr"/>
          <a:endParaRPr lang="es-EC" sz="1000"/>
        </a:p>
      </dgm:t>
    </dgm:pt>
    <dgm:pt modelId="{59AF51AB-F330-419F-9162-6EB8FFA26819}" type="sibTrans" cxnId="{C1C9939D-EF78-43C7-9FAC-026383135A71}">
      <dgm:prSet/>
      <dgm:spPr/>
      <dgm:t>
        <a:bodyPr/>
        <a:lstStyle/>
        <a:p>
          <a:pPr algn="ctr"/>
          <a:endParaRPr lang="es-EC" sz="1000"/>
        </a:p>
      </dgm:t>
    </dgm:pt>
    <dgm:pt modelId="{E1D33917-6F0C-4967-A8DF-2775568B7860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C" sz="1050" b="1" dirty="0"/>
            <a:t>FACTURA</a:t>
          </a:r>
        </a:p>
      </dgm:t>
    </dgm:pt>
    <dgm:pt modelId="{C9E8DB30-C8AC-4691-936B-577D47E80FE0}" type="parTrans" cxnId="{08832668-CE7E-45B6-BF32-61665BDFE37C}">
      <dgm:prSet/>
      <dgm:spPr/>
      <dgm:t>
        <a:bodyPr/>
        <a:lstStyle/>
        <a:p>
          <a:pPr algn="ctr"/>
          <a:endParaRPr lang="es-EC" sz="1000"/>
        </a:p>
      </dgm:t>
    </dgm:pt>
    <dgm:pt modelId="{14657155-C74F-41B2-8145-153CD474D9B8}" type="sibTrans" cxnId="{08832668-CE7E-45B6-BF32-61665BDFE37C}">
      <dgm:prSet/>
      <dgm:spPr/>
      <dgm:t>
        <a:bodyPr/>
        <a:lstStyle/>
        <a:p>
          <a:pPr algn="ctr"/>
          <a:endParaRPr lang="es-EC" sz="1000"/>
        </a:p>
      </dgm:t>
    </dgm:pt>
    <dgm:pt modelId="{BF85B84B-E5E7-438F-AAE3-619B9496455C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es-EC" sz="800" dirty="0" smtClean="0"/>
            <a:t>.</a:t>
          </a:r>
        </a:p>
      </dgm:t>
    </dgm:pt>
    <dgm:pt modelId="{89E3F28B-64AB-482C-A3E4-7B152C91D2E6}" type="parTrans" cxnId="{8C6AD7D5-8B7E-4202-B2B2-B815E02C7A38}">
      <dgm:prSet/>
      <dgm:spPr/>
      <dgm:t>
        <a:bodyPr/>
        <a:lstStyle/>
        <a:p>
          <a:pPr algn="ctr"/>
          <a:endParaRPr lang="es-EC" sz="1000"/>
        </a:p>
      </dgm:t>
    </dgm:pt>
    <dgm:pt modelId="{27F05A63-CBCA-4267-8548-3D20A4D7F8B3}" type="sibTrans" cxnId="{8C6AD7D5-8B7E-4202-B2B2-B815E02C7A38}">
      <dgm:prSet/>
      <dgm:spPr/>
      <dgm:t>
        <a:bodyPr/>
        <a:lstStyle/>
        <a:p>
          <a:pPr algn="ctr"/>
          <a:endParaRPr lang="es-EC" sz="1000"/>
        </a:p>
      </dgm:t>
    </dgm:pt>
    <dgm:pt modelId="{50D42E13-CE9E-4626-8ACE-615AA80A2094}">
      <dgm:prSet phldrT="[Texto]" custT="1"/>
      <dgm:spPr>
        <a:solidFill>
          <a:srgbClr val="76C2AF"/>
        </a:solidFill>
      </dgm:spPr>
      <dgm:t>
        <a:bodyPr/>
        <a:lstStyle/>
        <a:p>
          <a:pPr algn="ctr"/>
          <a:r>
            <a:rPr lang="es-EC" sz="1000" dirty="0" smtClean="0"/>
            <a:t>.+</a:t>
          </a:r>
          <a:endParaRPr lang="es-EC" sz="1000" dirty="0"/>
        </a:p>
      </dgm:t>
    </dgm:pt>
    <dgm:pt modelId="{7C23100E-8F47-499F-99E2-EC71D21E7D87}" type="parTrans" cxnId="{673B6B74-FBC3-47C3-8569-B69B3C30404C}">
      <dgm:prSet/>
      <dgm:spPr/>
      <dgm:t>
        <a:bodyPr/>
        <a:lstStyle/>
        <a:p>
          <a:pPr algn="ctr"/>
          <a:endParaRPr lang="es-EC" sz="1000"/>
        </a:p>
      </dgm:t>
    </dgm:pt>
    <dgm:pt modelId="{F1DA1948-737A-4CC5-85E9-31B9B8AAD24E}" type="sibTrans" cxnId="{673B6B74-FBC3-47C3-8569-B69B3C30404C}">
      <dgm:prSet/>
      <dgm:spPr/>
      <dgm:t>
        <a:bodyPr/>
        <a:lstStyle/>
        <a:p>
          <a:pPr algn="ctr"/>
          <a:endParaRPr lang="es-EC" sz="1000"/>
        </a:p>
      </dgm:t>
    </dgm:pt>
    <dgm:pt modelId="{9A9CB18D-6851-4A19-9BFF-53C57D14ADB1}">
      <dgm:prSet custT="1"/>
      <dgm:spPr>
        <a:solidFill>
          <a:srgbClr val="7030A0"/>
        </a:solidFill>
      </dgm:spPr>
      <dgm:t>
        <a:bodyPr/>
        <a:lstStyle/>
        <a:p>
          <a:pPr algn="ctr"/>
          <a:r>
            <a:rPr lang="es-EC" sz="1000" dirty="0" smtClean="0"/>
            <a:t>.  </a:t>
          </a:r>
          <a:endParaRPr lang="es-EC" sz="1000" dirty="0"/>
        </a:p>
      </dgm:t>
    </dgm:pt>
    <dgm:pt modelId="{DCA8A423-98F3-4C9C-9C8B-61DB2030B1C5}" type="parTrans" cxnId="{16548A87-8617-46AB-A99F-9096E3B1D4E1}">
      <dgm:prSet/>
      <dgm:spPr/>
      <dgm:t>
        <a:bodyPr/>
        <a:lstStyle/>
        <a:p>
          <a:pPr algn="ctr"/>
          <a:endParaRPr lang="es-EC" sz="1000"/>
        </a:p>
      </dgm:t>
    </dgm:pt>
    <dgm:pt modelId="{1AB80B35-6645-4908-A221-124982FC92A3}" type="sibTrans" cxnId="{16548A87-8617-46AB-A99F-9096E3B1D4E1}">
      <dgm:prSet/>
      <dgm:spPr/>
      <dgm:t>
        <a:bodyPr/>
        <a:lstStyle/>
        <a:p>
          <a:pPr algn="ctr"/>
          <a:endParaRPr lang="es-EC" sz="1000"/>
        </a:p>
      </dgm:t>
    </dgm:pt>
    <dgm:pt modelId="{E9020432-F686-4BDF-9D29-B5B726ACECAD}">
      <dgm:prSet phldrT="[Texto]" custT="1"/>
      <dgm:spPr>
        <a:solidFill>
          <a:srgbClr val="7030A0"/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D29BA455-B56E-455D-8EF3-54C600975EBD}" type="parTrans" cxnId="{99D515B5-B83F-481D-B54F-DB380C304DC5}">
      <dgm:prSet/>
      <dgm:spPr/>
      <dgm:t>
        <a:bodyPr/>
        <a:lstStyle/>
        <a:p>
          <a:pPr algn="ctr"/>
          <a:endParaRPr lang="es-EC" sz="1000"/>
        </a:p>
      </dgm:t>
    </dgm:pt>
    <dgm:pt modelId="{DE4D601E-1EDB-423A-976B-444AF5762ABF}" type="sibTrans" cxnId="{99D515B5-B83F-481D-B54F-DB380C304DC5}">
      <dgm:prSet/>
      <dgm:spPr/>
      <dgm:t>
        <a:bodyPr/>
        <a:lstStyle/>
        <a:p>
          <a:pPr algn="ctr"/>
          <a:endParaRPr lang="es-EC" sz="1000"/>
        </a:p>
      </dgm:t>
    </dgm:pt>
    <dgm:pt modelId="{3D9ECD0D-2A9E-4BE4-98A4-1E8D61295D82}">
      <dgm:prSet phldrT="[Texto]" custT="1"/>
      <dgm:spPr>
        <a:solidFill>
          <a:schemeClr val="accent5">
            <a:lumMod val="40000"/>
            <a:lumOff val="60000"/>
          </a:schemeClr>
        </a:solidFill>
        <a:effectLst>
          <a:outerShdw blurRad="50800" dist="50800" dir="5400000" algn="ctr" rotWithShape="0">
            <a:schemeClr val="bg1">
              <a:lumMod val="85000"/>
            </a:schemeClr>
          </a:outerShdw>
        </a:effectLst>
      </dgm:spPr>
      <dgm:t>
        <a:bodyPr/>
        <a:lstStyle/>
        <a:p>
          <a:pPr algn="ctr"/>
          <a:r>
            <a:rPr lang="es-EC" sz="1050" b="1" dirty="0"/>
            <a:t>ANALITICA</a:t>
          </a:r>
        </a:p>
      </dgm:t>
    </dgm:pt>
    <dgm:pt modelId="{D3C030CF-6DCB-4D40-BF02-D14C846235D9}" type="parTrans" cxnId="{E5FBEA58-585F-4A57-A8E7-7BE6582FCD80}">
      <dgm:prSet/>
      <dgm:spPr/>
      <dgm:t>
        <a:bodyPr/>
        <a:lstStyle/>
        <a:p>
          <a:pPr algn="ctr"/>
          <a:endParaRPr lang="es-EC" sz="1000"/>
        </a:p>
      </dgm:t>
    </dgm:pt>
    <dgm:pt modelId="{BAC4EA84-22FD-4105-9E9C-0886331A1978}" type="sibTrans" cxnId="{E5FBEA58-585F-4A57-A8E7-7BE6582FCD80}">
      <dgm:prSet/>
      <dgm:spPr/>
      <dgm:t>
        <a:bodyPr/>
        <a:lstStyle/>
        <a:p>
          <a:pPr algn="ctr"/>
          <a:endParaRPr lang="es-EC" sz="1000"/>
        </a:p>
      </dgm:t>
    </dgm:pt>
    <dgm:pt modelId="{B70C107C-5438-478A-A948-E38C82E902BD}">
      <dgm:prSet custT="1"/>
      <dgm:spPr>
        <a:solidFill>
          <a:srgbClr val="00B050"/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086A6961-0F45-4A81-BB4F-384610F9B246}" type="parTrans" cxnId="{A2E3B52A-809E-42CA-9AC6-9C7EBCCD8987}">
      <dgm:prSet/>
      <dgm:spPr/>
      <dgm:t>
        <a:bodyPr/>
        <a:lstStyle/>
        <a:p>
          <a:pPr algn="ctr"/>
          <a:endParaRPr lang="es-EC" sz="1000"/>
        </a:p>
      </dgm:t>
    </dgm:pt>
    <dgm:pt modelId="{6EF6C4AC-CEF5-4AB0-B94B-AF8698E303BC}" type="sibTrans" cxnId="{A2E3B52A-809E-42CA-9AC6-9C7EBCCD8987}">
      <dgm:prSet/>
      <dgm:spPr/>
      <dgm:t>
        <a:bodyPr/>
        <a:lstStyle/>
        <a:p>
          <a:pPr algn="ctr"/>
          <a:endParaRPr lang="es-EC" sz="1000"/>
        </a:p>
      </dgm:t>
    </dgm:pt>
    <dgm:pt modelId="{CE54F1E5-60F6-4491-896D-E0E25A5CD0DE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78B5AE10-9145-4AE3-B7D5-1B4FA72162F6}" type="parTrans" cxnId="{C8ABC1B7-8199-4F72-BA7C-22273C2CE57B}">
      <dgm:prSet/>
      <dgm:spPr/>
      <dgm:t>
        <a:bodyPr/>
        <a:lstStyle/>
        <a:p>
          <a:endParaRPr lang="es-ES" sz="1000"/>
        </a:p>
      </dgm:t>
    </dgm:pt>
    <dgm:pt modelId="{C0CAEF8E-0CF2-4A60-9DD3-0FF76203D81F}" type="sibTrans" cxnId="{C8ABC1B7-8199-4F72-BA7C-22273C2CE57B}">
      <dgm:prSet/>
      <dgm:spPr/>
      <dgm:t>
        <a:bodyPr/>
        <a:lstStyle/>
        <a:p>
          <a:endParaRPr lang="es-ES" sz="1000"/>
        </a:p>
      </dgm:t>
    </dgm:pt>
    <dgm:pt modelId="{EAB3777B-7A50-4D77-9E21-4ED0B66907EB}">
      <dgm:prSet phldrT="[Texto]" custT="1"/>
      <dgm:spPr>
        <a:solidFill>
          <a:srgbClr val="76C2AF"/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F69233BA-033F-4C68-8FA3-CB0A8BB7EBA4}" type="parTrans" cxnId="{86148381-1052-4F77-991E-B558111BBD9A}">
      <dgm:prSet/>
      <dgm:spPr/>
      <dgm:t>
        <a:bodyPr/>
        <a:lstStyle/>
        <a:p>
          <a:endParaRPr lang="es-ES" sz="1000"/>
        </a:p>
      </dgm:t>
    </dgm:pt>
    <dgm:pt modelId="{97C2AC60-943D-4A00-B17F-7961AF691E95}" type="sibTrans" cxnId="{86148381-1052-4F77-991E-B558111BBD9A}">
      <dgm:prSet/>
      <dgm:spPr/>
      <dgm:t>
        <a:bodyPr/>
        <a:lstStyle/>
        <a:p>
          <a:endParaRPr lang="es-ES" sz="1000"/>
        </a:p>
      </dgm:t>
    </dgm:pt>
    <dgm:pt modelId="{E0011D5A-4D56-426B-BB33-EE4626605C8B}">
      <dgm:prSet phldrT="[Texto]" custT="1"/>
      <dgm:spPr>
        <a:solidFill>
          <a:schemeClr val="accent4"/>
        </a:solidFill>
      </dgm:spPr>
      <dgm:t>
        <a:bodyPr/>
        <a:lstStyle/>
        <a:p>
          <a:pPr algn="ctr"/>
          <a:r>
            <a:rPr lang="es-EC" sz="900" dirty="0" smtClean="0"/>
            <a:t>.</a:t>
          </a:r>
          <a:endParaRPr lang="es-EC" sz="900" dirty="0"/>
        </a:p>
      </dgm:t>
    </dgm:pt>
    <dgm:pt modelId="{2364942B-F9EC-48D5-9A5F-2FBAF4E9EB5B}" type="parTrans" cxnId="{1891E89E-43DB-479D-8EBD-DAB846B04C9E}">
      <dgm:prSet/>
      <dgm:spPr/>
      <dgm:t>
        <a:bodyPr/>
        <a:lstStyle/>
        <a:p>
          <a:endParaRPr lang="es-ES"/>
        </a:p>
      </dgm:t>
    </dgm:pt>
    <dgm:pt modelId="{B12CFB0E-6887-41A3-9B24-D626C9E4FCD5}" type="sibTrans" cxnId="{1891E89E-43DB-479D-8EBD-DAB846B04C9E}">
      <dgm:prSet/>
      <dgm:spPr/>
      <dgm:t>
        <a:bodyPr/>
        <a:lstStyle/>
        <a:p>
          <a:endParaRPr lang="es-ES"/>
        </a:p>
      </dgm:t>
    </dgm:pt>
    <dgm:pt modelId="{187F494E-1B95-4851-9D3C-E5D9C14A4CF1}">
      <dgm:prSet phldrT="[Texto]" custT="1"/>
      <dgm:spPr>
        <a:solidFill>
          <a:schemeClr val="accent4"/>
        </a:solidFill>
      </dgm:spPr>
      <dgm:t>
        <a:bodyPr/>
        <a:lstStyle/>
        <a:p>
          <a:pPr algn="ctr"/>
          <a:r>
            <a:rPr lang="es-EC" sz="900" dirty="0" smtClean="0"/>
            <a:t>.</a:t>
          </a:r>
          <a:endParaRPr lang="es-EC" sz="900" dirty="0"/>
        </a:p>
      </dgm:t>
    </dgm:pt>
    <dgm:pt modelId="{D8D35317-F60F-4360-9F47-F8D57431C027}" type="parTrans" cxnId="{E6948099-1B1D-410A-8476-56A72C56F682}">
      <dgm:prSet/>
      <dgm:spPr/>
      <dgm:t>
        <a:bodyPr/>
        <a:lstStyle/>
        <a:p>
          <a:endParaRPr lang="es-ES"/>
        </a:p>
      </dgm:t>
    </dgm:pt>
    <dgm:pt modelId="{29299D12-CC20-401E-A296-C16624E208F0}" type="sibTrans" cxnId="{E6948099-1B1D-410A-8476-56A72C56F682}">
      <dgm:prSet/>
      <dgm:spPr/>
      <dgm:t>
        <a:bodyPr/>
        <a:lstStyle/>
        <a:p>
          <a:endParaRPr lang="es-ES"/>
        </a:p>
      </dgm:t>
    </dgm:pt>
    <dgm:pt modelId="{C9D104ED-3710-40CF-A480-18E38F0B8183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86AB28D8-45FD-4E0D-A2C7-4B37BBD7644A}" type="sibTrans" cxnId="{D0D7403B-12DE-4834-BD1F-CF60B06370AB}">
      <dgm:prSet/>
      <dgm:spPr/>
      <dgm:t>
        <a:bodyPr/>
        <a:lstStyle/>
        <a:p>
          <a:pPr algn="ctr"/>
          <a:endParaRPr lang="es-EC" sz="1000"/>
        </a:p>
      </dgm:t>
    </dgm:pt>
    <dgm:pt modelId="{E0D552B4-D528-45F0-AC2E-1D13093E4AE8}" type="parTrans" cxnId="{D0D7403B-12DE-4834-BD1F-CF60B06370AB}">
      <dgm:prSet/>
      <dgm:spPr/>
      <dgm:t>
        <a:bodyPr/>
        <a:lstStyle/>
        <a:p>
          <a:pPr algn="ctr"/>
          <a:endParaRPr lang="es-EC" sz="1000"/>
        </a:p>
      </dgm:t>
    </dgm:pt>
    <dgm:pt modelId="{F15FC5FA-BC08-49E2-9376-511D121D86EC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09A1B9A7-BE00-4657-B14D-241F4623DDB4}" type="sibTrans" cxnId="{AC6FF034-69F1-4101-B180-5DBF8BA886FA}">
      <dgm:prSet/>
      <dgm:spPr/>
      <dgm:t>
        <a:bodyPr/>
        <a:lstStyle/>
        <a:p>
          <a:pPr algn="ctr"/>
          <a:endParaRPr lang="es-EC" sz="1000"/>
        </a:p>
      </dgm:t>
    </dgm:pt>
    <dgm:pt modelId="{8EDF1CD0-4F2E-44B4-945D-ABA7B1F5FB6A}" type="parTrans" cxnId="{AC6FF034-69F1-4101-B180-5DBF8BA886FA}">
      <dgm:prSet/>
      <dgm:spPr/>
      <dgm:t>
        <a:bodyPr/>
        <a:lstStyle/>
        <a:p>
          <a:pPr algn="ctr"/>
          <a:endParaRPr lang="es-EC" sz="1000"/>
        </a:p>
      </dgm:t>
    </dgm:pt>
    <dgm:pt modelId="{0034C681-D5A9-4E4C-9CFB-6A547ADAD34A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C" sz="1000" dirty="0" smtClean="0"/>
            <a:t>.</a:t>
          </a:r>
          <a:endParaRPr lang="es-EC" sz="1000" dirty="0"/>
        </a:p>
      </dgm:t>
    </dgm:pt>
    <dgm:pt modelId="{B7C6CF5B-9254-4AF4-A1A9-6AE0BF56CC89}" type="parTrans" cxnId="{4609FD70-E2A3-4F8E-BA9C-C55EAB1C1779}">
      <dgm:prSet/>
      <dgm:spPr/>
      <dgm:t>
        <a:bodyPr/>
        <a:lstStyle/>
        <a:p>
          <a:endParaRPr lang="es-ES"/>
        </a:p>
      </dgm:t>
    </dgm:pt>
    <dgm:pt modelId="{B7488808-BB37-4741-BCFD-76E972421232}" type="sibTrans" cxnId="{4609FD70-E2A3-4F8E-BA9C-C55EAB1C1779}">
      <dgm:prSet/>
      <dgm:spPr/>
      <dgm:t>
        <a:bodyPr/>
        <a:lstStyle/>
        <a:p>
          <a:endParaRPr lang="es-ES"/>
        </a:p>
      </dgm:t>
    </dgm:pt>
    <dgm:pt modelId="{E73371D8-80D7-47A6-A3C1-D84D7687439B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EC" sz="1000" dirty="0" smtClean="0"/>
            <a:t>.</a:t>
          </a:r>
          <a:endParaRPr lang="es-EC" sz="1000" dirty="0"/>
        </a:p>
      </dgm:t>
    </dgm:pt>
    <dgm:pt modelId="{26CC5617-8E93-4D28-AF40-E63C9159B278}" type="parTrans" cxnId="{305E15B7-9A52-4F23-AD59-21F6DF45B7BC}">
      <dgm:prSet/>
      <dgm:spPr/>
      <dgm:t>
        <a:bodyPr/>
        <a:lstStyle/>
        <a:p>
          <a:endParaRPr lang="es-ES"/>
        </a:p>
      </dgm:t>
    </dgm:pt>
    <dgm:pt modelId="{54BC0EE5-235D-4006-8B0F-5CF4F301C3AD}" type="sibTrans" cxnId="{305E15B7-9A52-4F23-AD59-21F6DF45B7BC}">
      <dgm:prSet/>
      <dgm:spPr/>
      <dgm:t>
        <a:bodyPr/>
        <a:lstStyle/>
        <a:p>
          <a:endParaRPr lang="es-ES"/>
        </a:p>
      </dgm:t>
    </dgm:pt>
    <dgm:pt modelId="{803E9423-7184-4B1D-B2DE-97B125BFC59C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BAA0A289-0300-473E-BF16-DD2B34D85504}" type="parTrans" cxnId="{0EA263E2-DFEC-4EB0-B6CF-3042D1BF9198}">
      <dgm:prSet/>
      <dgm:spPr/>
      <dgm:t>
        <a:bodyPr/>
        <a:lstStyle/>
        <a:p>
          <a:endParaRPr lang="es-ES"/>
        </a:p>
      </dgm:t>
    </dgm:pt>
    <dgm:pt modelId="{16FBE131-3549-41D4-B73A-31D9EEDC4C79}" type="sibTrans" cxnId="{0EA263E2-DFEC-4EB0-B6CF-3042D1BF9198}">
      <dgm:prSet/>
      <dgm:spPr/>
      <dgm:t>
        <a:bodyPr/>
        <a:lstStyle/>
        <a:p>
          <a:endParaRPr lang="es-ES"/>
        </a:p>
      </dgm:t>
    </dgm:pt>
    <dgm:pt modelId="{51C2809C-6B2E-42A2-933C-A3AF70C57B84}">
      <dgm:prSet phldrT="[Texto]" custT="1"/>
      <dgm:spPr>
        <a:solidFill>
          <a:srgbClr val="7030A0"/>
        </a:solidFill>
      </dgm:spPr>
      <dgm:t>
        <a:bodyPr/>
        <a:lstStyle/>
        <a:p>
          <a:pPr algn="ctr"/>
          <a:r>
            <a:rPr lang="es-EC" sz="700" dirty="0" smtClean="0"/>
            <a:t>.</a:t>
          </a:r>
          <a:endParaRPr lang="es-EC" sz="900" dirty="0"/>
        </a:p>
      </dgm:t>
    </dgm:pt>
    <dgm:pt modelId="{730B5D98-9E1C-4A34-85CB-AF673D46CFD1}" type="parTrans" cxnId="{DD1368D7-64E8-4AD2-A4A9-D6F86CDDBA57}">
      <dgm:prSet/>
      <dgm:spPr/>
      <dgm:t>
        <a:bodyPr/>
        <a:lstStyle/>
        <a:p>
          <a:endParaRPr lang="es-ES"/>
        </a:p>
      </dgm:t>
    </dgm:pt>
    <dgm:pt modelId="{775808E3-D673-438C-94E5-596B40382292}" type="sibTrans" cxnId="{DD1368D7-64E8-4AD2-A4A9-D6F86CDDBA57}">
      <dgm:prSet/>
      <dgm:spPr/>
      <dgm:t>
        <a:bodyPr/>
        <a:lstStyle/>
        <a:p>
          <a:endParaRPr lang="es-ES"/>
        </a:p>
      </dgm:t>
    </dgm:pt>
    <dgm:pt modelId="{6BA917A1-BC00-4037-8542-C196656965EA}">
      <dgm:prSet custT="1"/>
      <dgm:spPr>
        <a:solidFill>
          <a:srgbClr val="00B050"/>
        </a:solidFill>
      </dgm:spPr>
      <dgm:t>
        <a:bodyPr/>
        <a:lstStyle/>
        <a:p>
          <a:pPr algn="ctr"/>
          <a:r>
            <a:rPr lang="es-EC" sz="1000" dirty="0" smtClean="0"/>
            <a:t>.</a:t>
          </a:r>
        </a:p>
      </dgm:t>
    </dgm:pt>
    <dgm:pt modelId="{5CF1848D-2B66-4EF4-BCCC-AFCF7F68A72E}" type="parTrans" cxnId="{6C8CED0C-A503-43C9-A192-1E3927363FCD}">
      <dgm:prSet/>
      <dgm:spPr/>
      <dgm:t>
        <a:bodyPr/>
        <a:lstStyle/>
        <a:p>
          <a:endParaRPr lang="es-ES"/>
        </a:p>
      </dgm:t>
    </dgm:pt>
    <dgm:pt modelId="{D3FCC1F4-310E-47C1-92D3-CF5AC07F0FEC}" type="sibTrans" cxnId="{6C8CED0C-A503-43C9-A192-1E3927363FCD}">
      <dgm:prSet/>
      <dgm:spPr/>
      <dgm:t>
        <a:bodyPr/>
        <a:lstStyle/>
        <a:p>
          <a:endParaRPr lang="es-ES"/>
        </a:p>
      </dgm:t>
    </dgm:pt>
    <dgm:pt modelId="{1B6D0C85-9958-4826-B069-030E4B95EB17}">
      <dgm:prSet custT="1"/>
      <dgm:spPr>
        <a:solidFill>
          <a:srgbClr val="00B050"/>
        </a:solidFill>
      </dgm:spPr>
      <dgm:t>
        <a:bodyPr/>
        <a:lstStyle/>
        <a:p>
          <a:pPr algn="ctr"/>
          <a:r>
            <a:rPr lang="es-EC" sz="1000" dirty="0" smtClean="0"/>
            <a:t>.</a:t>
          </a:r>
          <a:endParaRPr lang="es-EC" sz="1000" dirty="0"/>
        </a:p>
      </dgm:t>
    </dgm:pt>
    <dgm:pt modelId="{EE6ABEB9-C7CE-422C-B4CE-4800A05F1487}" type="parTrans" cxnId="{F53226AB-36CA-434A-A2B0-CCB59A219E90}">
      <dgm:prSet/>
      <dgm:spPr/>
      <dgm:t>
        <a:bodyPr/>
        <a:lstStyle/>
        <a:p>
          <a:endParaRPr lang="es-ES"/>
        </a:p>
      </dgm:t>
    </dgm:pt>
    <dgm:pt modelId="{0F2F5649-114F-4B44-8E78-A961BE4D651F}" type="sibTrans" cxnId="{F53226AB-36CA-434A-A2B0-CCB59A219E90}">
      <dgm:prSet/>
      <dgm:spPr/>
      <dgm:t>
        <a:bodyPr/>
        <a:lstStyle/>
        <a:p>
          <a:endParaRPr lang="es-ES"/>
        </a:p>
      </dgm:t>
    </dgm:pt>
    <dgm:pt modelId="{1D10694B-1057-4A4D-9CEB-D2254240ECB0}">
      <dgm:prSet custT="1"/>
      <dgm:spPr>
        <a:solidFill>
          <a:srgbClr val="00B0F0"/>
        </a:solidFill>
      </dgm:spPr>
      <dgm:t>
        <a:bodyPr/>
        <a:lstStyle/>
        <a:p>
          <a:pPr algn="ctr"/>
          <a:r>
            <a:rPr lang="es-EC" sz="1000" b="1" dirty="0" smtClean="0"/>
            <a:t>R2</a:t>
          </a:r>
        </a:p>
        <a:p>
          <a:pPr algn="ctr"/>
          <a:r>
            <a:rPr lang="es-EC" sz="1000" b="1" dirty="0" smtClean="0"/>
            <a:t>.</a:t>
          </a:r>
        </a:p>
        <a:p>
          <a:pPr algn="ctr"/>
          <a:endParaRPr lang="es-EC" sz="1000" dirty="0"/>
        </a:p>
      </dgm:t>
    </dgm:pt>
    <dgm:pt modelId="{603D4D34-7B06-457C-B18E-302E7C1AF3FC}" type="parTrans" cxnId="{4C2381BD-8274-4152-B4D8-A81B5D1FC52A}">
      <dgm:prSet/>
      <dgm:spPr/>
      <dgm:t>
        <a:bodyPr/>
        <a:lstStyle/>
        <a:p>
          <a:endParaRPr lang="es-ES"/>
        </a:p>
      </dgm:t>
    </dgm:pt>
    <dgm:pt modelId="{1CF912A5-5A7C-499C-A484-ED2B7989F4FC}" type="sibTrans" cxnId="{4C2381BD-8274-4152-B4D8-A81B5D1FC52A}">
      <dgm:prSet/>
      <dgm:spPr/>
      <dgm:t>
        <a:bodyPr/>
        <a:lstStyle/>
        <a:p>
          <a:endParaRPr lang="es-ES"/>
        </a:p>
      </dgm:t>
    </dgm:pt>
    <dgm:pt modelId="{51954EF2-B154-440E-9BD5-2B4CA3784C39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C" sz="1050" b="1" dirty="0" smtClean="0"/>
            <a:t>REPORTES/ REGULATORIOS</a:t>
          </a:r>
          <a:endParaRPr lang="es-EC" sz="1050" b="1" dirty="0"/>
        </a:p>
      </dgm:t>
    </dgm:pt>
    <dgm:pt modelId="{C537F4DF-CCF8-4A04-9861-BC23BFB3B16E}" type="sibTrans" cxnId="{ECC5341E-E522-4CA6-B3D2-2562CE2CC047}">
      <dgm:prSet/>
      <dgm:spPr/>
      <dgm:t>
        <a:bodyPr/>
        <a:lstStyle/>
        <a:p>
          <a:pPr algn="ctr"/>
          <a:endParaRPr lang="es-EC" sz="1000"/>
        </a:p>
      </dgm:t>
    </dgm:pt>
    <dgm:pt modelId="{B2EA21BC-BF88-43D3-8825-EDA60DB61E60}" type="parTrans" cxnId="{ECC5341E-E522-4CA6-B3D2-2562CE2CC047}">
      <dgm:prSet/>
      <dgm:spPr/>
      <dgm:t>
        <a:bodyPr/>
        <a:lstStyle/>
        <a:p>
          <a:pPr algn="ctr"/>
          <a:endParaRPr lang="es-EC" sz="1000"/>
        </a:p>
      </dgm:t>
    </dgm:pt>
    <dgm:pt modelId="{BD714520-2375-4ABD-86E3-C4CF115DE568}" type="pres">
      <dgm:prSet presAssocID="{1D380F66-E4F0-463C-B201-32C4D29A35C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C1C03464-7812-46AB-A47D-AAB80B0CEFBB}" type="pres">
      <dgm:prSet presAssocID="{76B63591-A6D1-4674-9F86-07834A2AF441}" presName="compNode" presStyleCnt="0"/>
      <dgm:spPr/>
    </dgm:pt>
    <dgm:pt modelId="{6B55F6DA-3325-4244-96A7-76FCDB4676F2}" type="pres">
      <dgm:prSet presAssocID="{76B63591-A6D1-4674-9F86-07834A2AF441}" presName="aNode" presStyleLbl="bgShp" presStyleIdx="0" presStyleCnt="8" custLinFactX="-22255" custLinFactNeighborX="-100000" custLinFactNeighborY="917"/>
      <dgm:spPr/>
      <dgm:t>
        <a:bodyPr/>
        <a:lstStyle/>
        <a:p>
          <a:endParaRPr lang="es-EC"/>
        </a:p>
      </dgm:t>
    </dgm:pt>
    <dgm:pt modelId="{91DA785E-98AF-4BD2-B7D8-FD852846D3C0}" type="pres">
      <dgm:prSet presAssocID="{76B63591-A6D1-4674-9F86-07834A2AF441}" presName="textNode" presStyleLbl="bgShp" presStyleIdx="0" presStyleCnt="8"/>
      <dgm:spPr/>
      <dgm:t>
        <a:bodyPr/>
        <a:lstStyle/>
        <a:p>
          <a:endParaRPr lang="es-EC"/>
        </a:p>
      </dgm:t>
    </dgm:pt>
    <dgm:pt modelId="{95DD3E7C-7129-480A-BEFC-1503288F2ED2}" type="pres">
      <dgm:prSet presAssocID="{76B63591-A6D1-4674-9F86-07834A2AF441}" presName="compChildNode" presStyleCnt="0"/>
      <dgm:spPr/>
    </dgm:pt>
    <dgm:pt modelId="{C596A737-E58C-43F8-9599-00E1DD02509E}" type="pres">
      <dgm:prSet presAssocID="{76B63591-A6D1-4674-9F86-07834A2AF441}" presName="theInnerList" presStyleCnt="0"/>
      <dgm:spPr/>
    </dgm:pt>
    <dgm:pt modelId="{AAED4CDF-3835-456B-9075-DD7B17B8DEF9}" type="pres">
      <dgm:prSet presAssocID="{D0254A3F-6B3F-4B2F-AA02-D3544478C3C4}" presName="childNode" presStyleLbl="node1" presStyleIdx="0" presStyleCnt="23" custScaleY="27735" custLinFactNeighborX="2578" custLinFactNeighborY="-89927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B20A3BA-284B-41DA-B583-7B2DA98805B0}" type="pres">
      <dgm:prSet presAssocID="{D0254A3F-6B3F-4B2F-AA02-D3544478C3C4}" presName="aSpace2" presStyleCnt="0"/>
      <dgm:spPr/>
    </dgm:pt>
    <dgm:pt modelId="{D9D823D5-B506-42A5-8800-7C7989CB3379}" type="pres">
      <dgm:prSet presAssocID="{C7021E04-9887-4E34-B0F2-C9BEE7B48460}" presName="childNode" presStyleLbl="node1" presStyleIdx="1" presStyleCnt="23" custScaleY="21603" custLinFactNeighborX="2578" custLinFactNeighborY="-38471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9674249-926B-4A22-ADC8-2E351B5E8C4C}" type="pres">
      <dgm:prSet presAssocID="{C7021E04-9887-4E34-B0F2-C9BEE7B48460}" presName="aSpace2" presStyleCnt="0"/>
      <dgm:spPr/>
    </dgm:pt>
    <dgm:pt modelId="{4AAF579D-C028-4F28-AB8A-65E629083F01}" type="pres">
      <dgm:prSet presAssocID="{1D10694B-1057-4A4D-9CEB-D2254240ECB0}" presName="childNode" presStyleLbl="node1" presStyleIdx="2" presStyleCnt="23" custScaleY="248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30A93C-DE61-490A-A5B7-338DF0B5EDD3}" type="pres">
      <dgm:prSet presAssocID="{76B63591-A6D1-4674-9F86-07834A2AF441}" presName="aSpace" presStyleCnt="0"/>
      <dgm:spPr/>
    </dgm:pt>
    <dgm:pt modelId="{A43130F2-6692-4737-B725-343FA5B8365C}" type="pres">
      <dgm:prSet presAssocID="{4955E1E5-541E-44CE-8728-34C08B7B25CD}" presName="compNode" presStyleCnt="0"/>
      <dgm:spPr/>
    </dgm:pt>
    <dgm:pt modelId="{1A74B89A-EC5E-48E8-8DD2-F5F516B19D4C}" type="pres">
      <dgm:prSet presAssocID="{4955E1E5-541E-44CE-8728-34C08B7B25CD}" presName="aNode" presStyleLbl="bgShp" presStyleIdx="1" presStyleCnt="8"/>
      <dgm:spPr/>
      <dgm:t>
        <a:bodyPr/>
        <a:lstStyle/>
        <a:p>
          <a:endParaRPr lang="es-EC"/>
        </a:p>
      </dgm:t>
    </dgm:pt>
    <dgm:pt modelId="{3174685B-0E3E-457A-97A2-710E08D0EDA4}" type="pres">
      <dgm:prSet presAssocID="{4955E1E5-541E-44CE-8728-34C08B7B25CD}" presName="textNode" presStyleLbl="bgShp" presStyleIdx="1" presStyleCnt="8"/>
      <dgm:spPr/>
      <dgm:t>
        <a:bodyPr/>
        <a:lstStyle/>
        <a:p>
          <a:endParaRPr lang="es-EC"/>
        </a:p>
      </dgm:t>
    </dgm:pt>
    <dgm:pt modelId="{37DECD71-0BE2-42EE-A0E3-EC9E0A55FCF5}" type="pres">
      <dgm:prSet presAssocID="{4955E1E5-541E-44CE-8728-34C08B7B25CD}" presName="compChildNode" presStyleCnt="0"/>
      <dgm:spPr/>
    </dgm:pt>
    <dgm:pt modelId="{75FEA174-0C47-4B90-AEAD-6FD067F3CFC2}" type="pres">
      <dgm:prSet presAssocID="{4955E1E5-541E-44CE-8728-34C08B7B25CD}" presName="theInnerList" presStyleCnt="0"/>
      <dgm:spPr/>
    </dgm:pt>
    <dgm:pt modelId="{A169B248-4E53-4AFA-AB26-459B534A7EB8}" type="pres">
      <dgm:prSet presAssocID="{BA12B87F-7FB1-4D4D-8ACE-C72051175777}" presName="childNode" presStyleLbl="node1" presStyleIdx="3" presStyleCnt="23" custScaleY="17565" custLinFactNeighborX="-1132" custLinFactNeighborY="-56072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72E6F98-AB4C-4FB7-B7D2-854692A5F62E}" type="pres">
      <dgm:prSet presAssocID="{4955E1E5-541E-44CE-8728-34C08B7B25CD}" presName="aSpace" presStyleCnt="0"/>
      <dgm:spPr/>
    </dgm:pt>
    <dgm:pt modelId="{4F5408FE-35A3-4F42-9BAA-0513A999DC4F}" type="pres">
      <dgm:prSet presAssocID="{06FC2543-2B24-40A4-8621-06C3C59FC758}" presName="compNode" presStyleCnt="0"/>
      <dgm:spPr/>
    </dgm:pt>
    <dgm:pt modelId="{AB2CE7D5-7BB6-49BB-B47B-35DE9CDD3EA6}" type="pres">
      <dgm:prSet presAssocID="{06FC2543-2B24-40A4-8621-06C3C59FC758}" presName="aNode" presStyleLbl="bgShp" presStyleIdx="2" presStyleCnt="8"/>
      <dgm:spPr/>
      <dgm:t>
        <a:bodyPr/>
        <a:lstStyle/>
        <a:p>
          <a:endParaRPr lang="es-EC"/>
        </a:p>
      </dgm:t>
    </dgm:pt>
    <dgm:pt modelId="{9F5C676D-F2D0-43E4-BCAF-9F26EA6E9E38}" type="pres">
      <dgm:prSet presAssocID="{06FC2543-2B24-40A4-8621-06C3C59FC758}" presName="textNode" presStyleLbl="bgShp" presStyleIdx="2" presStyleCnt="8"/>
      <dgm:spPr/>
      <dgm:t>
        <a:bodyPr/>
        <a:lstStyle/>
        <a:p>
          <a:endParaRPr lang="es-EC"/>
        </a:p>
      </dgm:t>
    </dgm:pt>
    <dgm:pt modelId="{969168E1-6183-4F72-A682-296369173CFC}" type="pres">
      <dgm:prSet presAssocID="{06FC2543-2B24-40A4-8621-06C3C59FC758}" presName="compChildNode" presStyleCnt="0"/>
      <dgm:spPr/>
    </dgm:pt>
    <dgm:pt modelId="{93AEC3CF-8ACC-4D36-AFD2-28D7A10CBD8D}" type="pres">
      <dgm:prSet presAssocID="{06FC2543-2B24-40A4-8621-06C3C59FC758}" presName="theInnerList" presStyleCnt="0"/>
      <dgm:spPr/>
    </dgm:pt>
    <dgm:pt modelId="{8A74DD56-E2EB-45EB-9CD4-9B2C5149EFE8}" type="pres">
      <dgm:prSet presAssocID="{EED1F7B3-A093-461A-82E3-FDE1394DBDA2}" presName="childNode" presStyleLbl="node1" presStyleIdx="4" presStyleCnt="23" custLinFactY="-90374" custLinFactNeighborX="997" custLinFactNeighborY="-10000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25CB02D-84F6-4B0F-941B-89527339D418}" type="pres">
      <dgm:prSet presAssocID="{EED1F7B3-A093-461A-82E3-FDE1394DBDA2}" presName="aSpace2" presStyleCnt="0"/>
      <dgm:spPr/>
    </dgm:pt>
    <dgm:pt modelId="{D59A44F0-D871-45DB-A59D-2977B70FCADE}" type="pres">
      <dgm:prSet presAssocID="{C9D104ED-3710-40CF-A480-18E38F0B8183}" presName="childNode" presStyleLbl="node1" presStyleIdx="5" presStyleCnt="23" custLinFactY="-70662" custLinFactNeighborX="997" custLinFactNeighborY="-10000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363B375-7B71-4B52-816C-E2C33D024CC4}" type="pres">
      <dgm:prSet presAssocID="{C9D104ED-3710-40CF-A480-18E38F0B8183}" presName="aSpace2" presStyleCnt="0"/>
      <dgm:spPr/>
    </dgm:pt>
    <dgm:pt modelId="{118D9752-76AB-4244-9131-8E8F561836F6}" type="pres">
      <dgm:prSet presAssocID="{F15FC5FA-BC08-49E2-9376-511D121D86EC}" presName="childNode" presStyleLbl="node1" presStyleIdx="6" presStyleCnt="23" custLinFactY="-45280" custLinFactNeighborX="997" custLinFactNeighborY="-10000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6EBA0FC-D6D2-4903-B85B-E9C6316AC0BA}" type="pres">
      <dgm:prSet presAssocID="{F15FC5FA-BC08-49E2-9376-511D121D86EC}" presName="aSpace2" presStyleCnt="0"/>
      <dgm:spPr/>
    </dgm:pt>
    <dgm:pt modelId="{B2DAFAD0-41E2-451D-AE87-65A987A59DC6}" type="pres">
      <dgm:prSet presAssocID="{803E9423-7184-4B1D-B2DE-97B125BFC59C}" presName="childNode" presStyleLbl="node1" presStyleIdx="7" presStyleCnt="23" custLinFactY="-19897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AC0E1F-539D-42A5-AD8F-14389A04AB92}" type="pres">
      <dgm:prSet presAssocID="{803E9423-7184-4B1D-B2DE-97B125BFC59C}" presName="aSpace2" presStyleCnt="0"/>
      <dgm:spPr/>
    </dgm:pt>
    <dgm:pt modelId="{0B151E9D-2B69-42A8-B30B-ADFF91E141C3}" type="pres">
      <dgm:prSet presAssocID="{0034C681-D5A9-4E4C-9CFB-6A547ADAD34A}" presName="childNode" presStyleLbl="node1" presStyleIdx="8" presStyleCnt="23" custLinFactNeighborY="-643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E82497-210C-4BFB-B616-344354BFE6F4}" type="pres">
      <dgm:prSet presAssocID="{0034C681-D5A9-4E4C-9CFB-6A547ADAD34A}" presName="aSpace2" presStyleCnt="0"/>
      <dgm:spPr/>
    </dgm:pt>
    <dgm:pt modelId="{85D2DA1E-F7E1-4973-AFFD-3B0CA0452EDE}" type="pres">
      <dgm:prSet presAssocID="{E73371D8-80D7-47A6-A3C1-D84D7687439B}" presName="childNode" presStyleLbl="node1" presStyleIdx="9" presStyleCnt="23" custLinFactY="97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B47823-FEC2-48A6-84DE-160CF28A8F50}" type="pres">
      <dgm:prSet presAssocID="{06FC2543-2B24-40A4-8621-06C3C59FC758}" presName="aSpace" presStyleCnt="0"/>
      <dgm:spPr/>
    </dgm:pt>
    <dgm:pt modelId="{EFE7E8BB-D73B-44C5-9CE1-D466F2B1A358}" type="pres">
      <dgm:prSet presAssocID="{78EB2BBA-AC0D-4B51-A74D-5DB785F3A580}" presName="compNode" presStyleCnt="0"/>
      <dgm:spPr/>
    </dgm:pt>
    <dgm:pt modelId="{C8137C9D-A93E-49AF-B1F2-F45F9B204749}" type="pres">
      <dgm:prSet presAssocID="{78EB2BBA-AC0D-4B51-A74D-5DB785F3A580}" presName="aNode" presStyleLbl="bgShp" presStyleIdx="3" presStyleCnt="8" custLinFactNeighborX="-4308"/>
      <dgm:spPr/>
      <dgm:t>
        <a:bodyPr/>
        <a:lstStyle/>
        <a:p>
          <a:endParaRPr lang="es-EC"/>
        </a:p>
      </dgm:t>
    </dgm:pt>
    <dgm:pt modelId="{339EE9B3-8F4C-49F2-AE53-F00B1EBB29D0}" type="pres">
      <dgm:prSet presAssocID="{78EB2BBA-AC0D-4B51-A74D-5DB785F3A580}" presName="textNode" presStyleLbl="bgShp" presStyleIdx="3" presStyleCnt="8"/>
      <dgm:spPr/>
      <dgm:t>
        <a:bodyPr/>
        <a:lstStyle/>
        <a:p>
          <a:endParaRPr lang="es-EC"/>
        </a:p>
      </dgm:t>
    </dgm:pt>
    <dgm:pt modelId="{1849B18D-3810-4EAC-8741-2D2183793650}" type="pres">
      <dgm:prSet presAssocID="{78EB2BBA-AC0D-4B51-A74D-5DB785F3A580}" presName="compChildNode" presStyleCnt="0"/>
      <dgm:spPr/>
    </dgm:pt>
    <dgm:pt modelId="{35275E1C-2F8D-4EE4-9F51-021FEB8602A9}" type="pres">
      <dgm:prSet presAssocID="{78EB2BBA-AC0D-4B51-A74D-5DB785F3A580}" presName="theInnerList" presStyleCnt="0"/>
      <dgm:spPr/>
    </dgm:pt>
    <dgm:pt modelId="{F8564349-B9C2-4E3A-B78E-4ACFC1065004}" type="pres">
      <dgm:prSet presAssocID="{CE54F1E5-60F6-4491-896D-E0E25A5CD0DE}" presName="childNode" presStyleLbl="node1" presStyleIdx="10" presStyleCnt="23" custScaleY="15973" custLinFactNeighborX="1778" custLinFactNeighborY="-566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BFD19C-7EBD-4B35-935B-DF65CC18BAD2}" type="pres">
      <dgm:prSet presAssocID="{78EB2BBA-AC0D-4B51-A74D-5DB785F3A580}" presName="aSpace" presStyleCnt="0"/>
      <dgm:spPr/>
    </dgm:pt>
    <dgm:pt modelId="{C59FB0F7-9A3A-4540-9799-6E544D5A2218}" type="pres">
      <dgm:prSet presAssocID="{53197966-FCB4-4B82-A433-E900DD2D23F7}" presName="compNode" presStyleCnt="0"/>
      <dgm:spPr/>
    </dgm:pt>
    <dgm:pt modelId="{F27FB1D5-F365-4F26-8678-435C4B4B4532}" type="pres">
      <dgm:prSet presAssocID="{53197966-FCB4-4B82-A433-E900DD2D23F7}" presName="aNode" presStyleLbl="bgShp" presStyleIdx="4" presStyleCnt="8" custLinFactNeighborX="4722"/>
      <dgm:spPr/>
      <dgm:t>
        <a:bodyPr/>
        <a:lstStyle/>
        <a:p>
          <a:endParaRPr lang="es-EC"/>
        </a:p>
      </dgm:t>
    </dgm:pt>
    <dgm:pt modelId="{8F1B15F3-3291-4C6B-9370-495E19B75BE9}" type="pres">
      <dgm:prSet presAssocID="{53197966-FCB4-4B82-A433-E900DD2D23F7}" presName="textNode" presStyleLbl="bgShp" presStyleIdx="4" presStyleCnt="8"/>
      <dgm:spPr/>
      <dgm:t>
        <a:bodyPr/>
        <a:lstStyle/>
        <a:p>
          <a:endParaRPr lang="es-EC"/>
        </a:p>
      </dgm:t>
    </dgm:pt>
    <dgm:pt modelId="{D2DC535A-C639-410B-A494-7A416EE8313E}" type="pres">
      <dgm:prSet presAssocID="{53197966-FCB4-4B82-A433-E900DD2D23F7}" presName="compChildNode" presStyleCnt="0"/>
      <dgm:spPr/>
    </dgm:pt>
    <dgm:pt modelId="{DD6D74CE-6F5D-4054-A020-89AB62E9B258}" type="pres">
      <dgm:prSet presAssocID="{53197966-FCB4-4B82-A433-E900DD2D23F7}" presName="theInnerList" presStyleCnt="0"/>
      <dgm:spPr/>
    </dgm:pt>
    <dgm:pt modelId="{60185292-206D-463C-9F51-3F8D0A06EC53}" type="pres">
      <dgm:prSet presAssocID="{43514D61-05BB-4611-AAC1-9FFB4AD633B6}" presName="childNode" presStyleLbl="node1" presStyleIdx="11" presStyleCnt="23" custScaleY="25219" custLinFactY="-7922" custLinFactNeighborX="5925" custLinFactNeighborY="-10000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5C012D8-9602-4E77-B475-1DA446A86101}" type="pres">
      <dgm:prSet presAssocID="{43514D61-05BB-4611-AAC1-9FFB4AD633B6}" presName="aSpace2" presStyleCnt="0"/>
      <dgm:spPr/>
    </dgm:pt>
    <dgm:pt modelId="{A63A5879-3CD6-4447-ABB4-F6D53B86A4AC}" type="pres">
      <dgm:prSet presAssocID="{E0011D5A-4D56-426B-BB33-EE4626605C8B}" presName="childNode" presStyleLbl="node1" presStyleIdx="12" presStyleCnt="23" custFlipVert="0" custScaleY="22687" custLinFactY="-13948" custLinFactNeighborX="5379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688A22-E074-42AC-BCCB-EE5D31409852}" type="pres">
      <dgm:prSet presAssocID="{E0011D5A-4D56-426B-BB33-EE4626605C8B}" presName="aSpace2" presStyleCnt="0"/>
      <dgm:spPr/>
    </dgm:pt>
    <dgm:pt modelId="{19110495-459F-4024-9C8C-1E428802D49F}" type="pres">
      <dgm:prSet presAssocID="{187F494E-1B95-4851-9D3C-E5D9C14A4CF1}" presName="childNode" presStyleLbl="node1" presStyleIdx="13" presStyleCnt="23" custScaleY="30262" custLinFactY="-21816" custLinFactNeighborX="6404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3163E8-2F44-407D-9F98-179F3B37E153}" type="pres">
      <dgm:prSet presAssocID="{187F494E-1B95-4851-9D3C-E5D9C14A4CF1}" presName="aSpace2" presStyleCnt="0"/>
      <dgm:spPr/>
    </dgm:pt>
    <dgm:pt modelId="{4A1CC87B-9FB5-4DD7-A1D5-2803374C25E0}" type="pres">
      <dgm:prSet presAssocID="{51C2809C-6B2E-42A2-933C-A3AF70C57B84}" presName="childNode" presStyleLbl="node1" presStyleIdx="14" presStyleCnt="23" custScaleY="30246" custLinFactY="-28792" custLinFactNeighborX="6609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E05E89-075A-4B89-9A3F-95DA89F6D76D}" type="pres">
      <dgm:prSet presAssocID="{53197966-FCB4-4B82-A433-E900DD2D23F7}" presName="aSpace" presStyleCnt="0"/>
      <dgm:spPr/>
    </dgm:pt>
    <dgm:pt modelId="{36F295DB-B7C0-47E5-AAE4-C36E4C29E0C8}" type="pres">
      <dgm:prSet presAssocID="{E1D33917-6F0C-4967-A8DF-2775568B7860}" presName="compNode" presStyleCnt="0"/>
      <dgm:spPr/>
    </dgm:pt>
    <dgm:pt modelId="{2A8A5D5D-A43D-4EEA-B9AC-B27A66EDCCB7}" type="pres">
      <dgm:prSet presAssocID="{E1D33917-6F0C-4967-A8DF-2775568B7860}" presName="aNode" presStyleLbl="bgShp" presStyleIdx="5" presStyleCnt="8" custLinFactNeighborX="1754"/>
      <dgm:spPr/>
      <dgm:t>
        <a:bodyPr/>
        <a:lstStyle/>
        <a:p>
          <a:endParaRPr lang="es-EC"/>
        </a:p>
      </dgm:t>
    </dgm:pt>
    <dgm:pt modelId="{2913BB92-216C-4A2A-B68A-FBAD922524DE}" type="pres">
      <dgm:prSet presAssocID="{E1D33917-6F0C-4967-A8DF-2775568B7860}" presName="textNode" presStyleLbl="bgShp" presStyleIdx="5" presStyleCnt="8"/>
      <dgm:spPr/>
      <dgm:t>
        <a:bodyPr/>
        <a:lstStyle/>
        <a:p>
          <a:endParaRPr lang="es-EC"/>
        </a:p>
      </dgm:t>
    </dgm:pt>
    <dgm:pt modelId="{7257DB4B-D9B4-417D-B5FD-F05FD6B50BB5}" type="pres">
      <dgm:prSet presAssocID="{E1D33917-6F0C-4967-A8DF-2775568B7860}" presName="compChildNode" presStyleCnt="0"/>
      <dgm:spPr/>
    </dgm:pt>
    <dgm:pt modelId="{D5068E0B-AB72-4C2D-BE98-A7773BFF69B9}" type="pres">
      <dgm:prSet presAssocID="{E1D33917-6F0C-4967-A8DF-2775568B7860}" presName="theInnerList" presStyleCnt="0"/>
      <dgm:spPr/>
    </dgm:pt>
    <dgm:pt modelId="{7797F68E-08A1-47AD-BE95-0BE7F6059BB1}" type="pres">
      <dgm:prSet presAssocID="{BF85B84B-E5E7-438F-AAE3-619B9496455C}" presName="childNode" presStyleLbl="node1" presStyleIdx="15" presStyleCnt="23" custFlipVert="0" custScaleY="21453" custLinFactNeighborX="-640" custLinFactNeighborY="-5341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8B4BBC9-26B0-4944-A0EE-9A387E66415A}" type="pres">
      <dgm:prSet presAssocID="{E1D33917-6F0C-4967-A8DF-2775568B7860}" presName="aSpace" presStyleCnt="0"/>
      <dgm:spPr/>
    </dgm:pt>
    <dgm:pt modelId="{5EB06C5B-4A16-4A00-A74F-CFD1102F2888}" type="pres">
      <dgm:prSet presAssocID="{51954EF2-B154-440E-9BD5-2B4CA3784C39}" presName="compNode" presStyleCnt="0"/>
      <dgm:spPr/>
    </dgm:pt>
    <dgm:pt modelId="{266CCE7B-C32D-474B-A3FD-2A5E8C4A41F8}" type="pres">
      <dgm:prSet presAssocID="{51954EF2-B154-440E-9BD5-2B4CA3784C39}" presName="aNode" presStyleLbl="bgShp" presStyleIdx="6" presStyleCnt="8" custLinFactNeighborX="-1214"/>
      <dgm:spPr/>
      <dgm:t>
        <a:bodyPr/>
        <a:lstStyle/>
        <a:p>
          <a:endParaRPr lang="es-EC"/>
        </a:p>
      </dgm:t>
    </dgm:pt>
    <dgm:pt modelId="{335DF43C-240F-4938-A454-6C443CAF2579}" type="pres">
      <dgm:prSet presAssocID="{51954EF2-B154-440E-9BD5-2B4CA3784C39}" presName="textNode" presStyleLbl="bgShp" presStyleIdx="6" presStyleCnt="8"/>
      <dgm:spPr/>
      <dgm:t>
        <a:bodyPr/>
        <a:lstStyle/>
        <a:p>
          <a:endParaRPr lang="es-EC"/>
        </a:p>
      </dgm:t>
    </dgm:pt>
    <dgm:pt modelId="{D33DB04D-372D-485A-A500-6C1B4FFD2FDC}" type="pres">
      <dgm:prSet presAssocID="{51954EF2-B154-440E-9BD5-2B4CA3784C39}" presName="compChildNode" presStyleCnt="0"/>
      <dgm:spPr/>
    </dgm:pt>
    <dgm:pt modelId="{FF361A5D-27BE-4B0F-AE32-6F865FD088E8}" type="pres">
      <dgm:prSet presAssocID="{51954EF2-B154-440E-9BD5-2B4CA3784C39}" presName="theInnerList" presStyleCnt="0"/>
      <dgm:spPr/>
    </dgm:pt>
    <dgm:pt modelId="{1FE9AD12-7D06-4DAF-863C-6FFA33249194}" type="pres">
      <dgm:prSet presAssocID="{50D42E13-CE9E-4626-8ACE-615AA80A2094}" presName="childNode" presStyleLbl="node1" presStyleIdx="16" presStyleCnt="23" custScaleY="24649" custLinFactNeighborX="-1016" custLinFactNeighborY="6920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B784B1F-A7D4-4F03-9962-2698F96F1B3B}" type="pres">
      <dgm:prSet presAssocID="{50D42E13-CE9E-4626-8ACE-615AA80A2094}" presName="aSpace2" presStyleCnt="0"/>
      <dgm:spPr/>
    </dgm:pt>
    <dgm:pt modelId="{659BF744-6D1A-4994-B3B0-83432853C637}" type="pres">
      <dgm:prSet presAssocID="{9A9CB18D-6851-4A19-9BFF-53C57D14ADB1}" presName="childNode" presStyleLbl="node1" presStyleIdx="17" presStyleCnt="23" custScaleY="21266" custLinFactNeighborX="-1016" custLinFactNeighborY="725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95835E1-741A-4890-A76E-ED08BED9E48E}" type="pres">
      <dgm:prSet presAssocID="{9A9CB18D-6851-4A19-9BFF-53C57D14ADB1}" presName="aSpace2" presStyleCnt="0"/>
      <dgm:spPr/>
    </dgm:pt>
    <dgm:pt modelId="{E0A68506-9899-4D0B-8BB7-6B2BA73A9A26}" type="pres">
      <dgm:prSet presAssocID="{E9020432-F686-4BDF-9D29-B5B726ACECAD}" presName="childNode" presStyleLbl="node1" presStyleIdx="18" presStyleCnt="23" custScaleX="96785" custScaleY="28429" custLinFactNeighborX="-1016" custLinFactNeighborY="-6103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EA8F416-EB6D-4C0D-BEF7-88CE77CCC6A8}" type="pres">
      <dgm:prSet presAssocID="{E9020432-F686-4BDF-9D29-B5B726ACECAD}" presName="aSpace2" presStyleCnt="0"/>
      <dgm:spPr/>
    </dgm:pt>
    <dgm:pt modelId="{E23CEE12-136E-49CB-8499-7F525A97B83E}" type="pres">
      <dgm:prSet presAssocID="{EAB3777B-7A50-4D77-9E21-4ED0B66907EB}" presName="childNode" presStyleLbl="node1" presStyleIdx="19" presStyleCnt="23" custScaleY="26048" custLinFactY="-109585" custLinFactNeighborX="-1016" custLinFactNeighborY="-2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66B05-3151-4340-92F0-1B13B5814A91}" type="pres">
      <dgm:prSet presAssocID="{51954EF2-B154-440E-9BD5-2B4CA3784C39}" presName="aSpace" presStyleCnt="0"/>
      <dgm:spPr/>
    </dgm:pt>
    <dgm:pt modelId="{1634E31E-91B7-45AA-A922-9DDE64C55AD5}" type="pres">
      <dgm:prSet presAssocID="{3D9ECD0D-2A9E-4BE4-98A4-1E8D61295D82}" presName="compNode" presStyleCnt="0"/>
      <dgm:spPr/>
    </dgm:pt>
    <dgm:pt modelId="{6782995A-33D9-4AB7-828D-C03DF7DB759C}" type="pres">
      <dgm:prSet presAssocID="{3D9ECD0D-2A9E-4BE4-98A4-1E8D61295D82}" presName="aNode" presStyleLbl="bgShp" presStyleIdx="7" presStyleCnt="8" custLinFactNeighborX="3284"/>
      <dgm:spPr/>
      <dgm:t>
        <a:bodyPr/>
        <a:lstStyle/>
        <a:p>
          <a:endParaRPr lang="es-EC"/>
        </a:p>
      </dgm:t>
    </dgm:pt>
    <dgm:pt modelId="{2CB263BA-EC19-4663-8B8C-0AAD321F83E1}" type="pres">
      <dgm:prSet presAssocID="{3D9ECD0D-2A9E-4BE4-98A4-1E8D61295D82}" presName="textNode" presStyleLbl="bgShp" presStyleIdx="7" presStyleCnt="8"/>
      <dgm:spPr/>
      <dgm:t>
        <a:bodyPr/>
        <a:lstStyle/>
        <a:p>
          <a:endParaRPr lang="es-EC"/>
        </a:p>
      </dgm:t>
    </dgm:pt>
    <dgm:pt modelId="{AA668CD6-9661-4A61-8C18-CECC83B578C9}" type="pres">
      <dgm:prSet presAssocID="{3D9ECD0D-2A9E-4BE4-98A4-1E8D61295D82}" presName="compChildNode" presStyleCnt="0"/>
      <dgm:spPr/>
    </dgm:pt>
    <dgm:pt modelId="{2AA87070-55E3-4182-A065-F26F1DA661F6}" type="pres">
      <dgm:prSet presAssocID="{3D9ECD0D-2A9E-4BE4-98A4-1E8D61295D82}" presName="theInnerList" presStyleCnt="0"/>
      <dgm:spPr/>
    </dgm:pt>
    <dgm:pt modelId="{E8780A1C-F98B-489D-8CA1-AF85F947D30F}" type="pres">
      <dgm:prSet presAssocID="{B70C107C-5438-478A-A948-E38C82E902BD}" presName="childNode" presStyleLbl="node1" presStyleIdx="20" presStyleCnt="23" custScaleY="13392" custLinFactY="-10167" custLinFactNeighborX="-4726" custLinFactNeighborY="-10000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8820799-44CA-4796-9784-F880001141D4}" type="pres">
      <dgm:prSet presAssocID="{B70C107C-5438-478A-A948-E38C82E902BD}" presName="aSpace2" presStyleCnt="0"/>
      <dgm:spPr/>
    </dgm:pt>
    <dgm:pt modelId="{2880944F-E30A-4401-BA33-C0ECE8DBFE15}" type="pres">
      <dgm:prSet presAssocID="{6BA917A1-BC00-4037-8542-C196656965EA}" presName="childNode" presStyleLbl="node1" presStyleIdx="21" presStyleCnt="23" custScaleY="16959" custLinFactY="-18151" custLinFactNeighborX="-4726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6AF0D6-D911-43B5-8567-0F9E390C8500}" type="pres">
      <dgm:prSet presAssocID="{6BA917A1-BC00-4037-8542-C196656965EA}" presName="aSpace2" presStyleCnt="0"/>
      <dgm:spPr/>
    </dgm:pt>
    <dgm:pt modelId="{02E74FF5-74D5-46BE-ABC2-6CE3D8C82045}" type="pres">
      <dgm:prSet presAssocID="{1B6D0C85-9958-4826-B069-030E4B95EB17}" presName="childNode" presStyleLbl="node1" presStyleIdx="22" presStyleCnt="23" custScaleY="14739" custLinFactY="-29703" custLinFactNeighborX="-4726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21A2F3C-EB94-46A4-B0B4-1C6F12FA6224}" type="presOf" srcId="{187F494E-1B95-4851-9D3C-E5D9C14A4CF1}" destId="{19110495-459F-4024-9C8C-1E428802D49F}" srcOrd="0" destOrd="0" presId="urn:microsoft.com/office/officeart/2005/8/layout/lProcess2"/>
    <dgm:cxn modelId="{9BEF08F0-DC6E-4565-BC7A-144BC0719F05}" type="presOf" srcId="{F15FC5FA-BC08-49E2-9376-511D121D86EC}" destId="{118D9752-76AB-4244-9131-8E8F561836F6}" srcOrd="0" destOrd="0" presId="urn:microsoft.com/office/officeart/2005/8/layout/lProcess2"/>
    <dgm:cxn modelId="{AC6FF034-69F1-4101-B180-5DBF8BA886FA}" srcId="{06FC2543-2B24-40A4-8621-06C3C59FC758}" destId="{F15FC5FA-BC08-49E2-9376-511D121D86EC}" srcOrd="2" destOrd="0" parTransId="{8EDF1CD0-4F2E-44B4-945D-ABA7B1F5FB6A}" sibTransId="{09A1B9A7-BE00-4657-B14D-241F4623DDB4}"/>
    <dgm:cxn modelId="{08832668-CE7E-45B6-BF32-61665BDFE37C}" srcId="{1D380F66-E4F0-463C-B201-32C4D29A35CB}" destId="{E1D33917-6F0C-4967-A8DF-2775568B7860}" srcOrd="5" destOrd="0" parTransId="{C9E8DB30-C8AC-4691-936B-577D47E80FE0}" sibTransId="{14657155-C74F-41B2-8145-153CD474D9B8}"/>
    <dgm:cxn modelId="{99DF905D-B715-4B29-8DED-04595890CF04}" type="presOf" srcId="{78EB2BBA-AC0D-4B51-A74D-5DB785F3A580}" destId="{339EE9B3-8F4C-49F2-AE53-F00B1EBB29D0}" srcOrd="1" destOrd="0" presId="urn:microsoft.com/office/officeart/2005/8/layout/lProcess2"/>
    <dgm:cxn modelId="{76B2167D-E705-4FCA-97B7-EC89AB9E4C6D}" type="presOf" srcId="{4955E1E5-541E-44CE-8728-34C08B7B25CD}" destId="{1A74B89A-EC5E-48E8-8DD2-F5F516B19D4C}" srcOrd="0" destOrd="0" presId="urn:microsoft.com/office/officeart/2005/8/layout/lProcess2"/>
    <dgm:cxn modelId="{F4B6918A-E331-426B-B573-EADFB4D68DF1}" type="presOf" srcId="{06FC2543-2B24-40A4-8621-06C3C59FC758}" destId="{9F5C676D-F2D0-43E4-BCAF-9F26EA6E9E38}" srcOrd="1" destOrd="0" presId="urn:microsoft.com/office/officeart/2005/8/layout/lProcess2"/>
    <dgm:cxn modelId="{86148381-1052-4F77-991E-B558111BBD9A}" srcId="{51954EF2-B154-440E-9BD5-2B4CA3784C39}" destId="{EAB3777B-7A50-4D77-9E21-4ED0B66907EB}" srcOrd="3" destOrd="0" parTransId="{F69233BA-033F-4C68-8FA3-CB0A8BB7EBA4}" sibTransId="{97C2AC60-943D-4A00-B17F-7961AF691E95}"/>
    <dgm:cxn modelId="{D081B587-775C-4D61-8819-92DD96BF0B50}" type="presOf" srcId="{43514D61-05BB-4611-AAC1-9FFB4AD633B6}" destId="{60185292-206D-463C-9F51-3F8D0A06EC53}" srcOrd="0" destOrd="0" presId="urn:microsoft.com/office/officeart/2005/8/layout/lProcess2"/>
    <dgm:cxn modelId="{6B3D1BC1-D8A7-402F-9779-83ABC0690731}" srcId="{76B63591-A6D1-4674-9F86-07834A2AF441}" destId="{D0254A3F-6B3F-4B2F-AA02-D3544478C3C4}" srcOrd="0" destOrd="0" parTransId="{0BA8DDA9-9969-4269-B207-DFAB011BD22F}" sibTransId="{0818344E-314C-4C8A-BC03-EECFF39CF47B}"/>
    <dgm:cxn modelId="{BE7E121C-82D1-40C0-9093-CC9B332B6601}" type="presOf" srcId="{0034C681-D5A9-4E4C-9CFB-6A547ADAD34A}" destId="{0B151E9D-2B69-42A8-B30B-ADFF91E141C3}" srcOrd="0" destOrd="0" presId="urn:microsoft.com/office/officeart/2005/8/layout/lProcess2"/>
    <dgm:cxn modelId="{973B5B69-08D8-4913-825B-1130C4A1C382}" type="presOf" srcId="{53197966-FCB4-4B82-A433-E900DD2D23F7}" destId="{8F1B15F3-3291-4C6B-9370-495E19B75BE9}" srcOrd="1" destOrd="0" presId="urn:microsoft.com/office/officeart/2005/8/layout/lProcess2"/>
    <dgm:cxn modelId="{63924F4F-1504-46C5-A90B-E4A95DBF8503}" type="presOf" srcId="{E1D33917-6F0C-4967-A8DF-2775568B7860}" destId="{2913BB92-216C-4A2A-B68A-FBAD922524DE}" srcOrd="1" destOrd="0" presId="urn:microsoft.com/office/officeart/2005/8/layout/lProcess2"/>
    <dgm:cxn modelId="{3ACACAD2-DDD1-4E9E-8208-6D05D6BFFABB}" srcId="{1D380F66-E4F0-463C-B201-32C4D29A35CB}" destId="{4955E1E5-541E-44CE-8728-34C08B7B25CD}" srcOrd="1" destOrd="0" parTransId="{68A5811E-5E13-49FF-9D2F-3C7F44BA2D4E}" sibTransId="{EED3F13A-6AFD-4FF3-9529-38CE09D3659F}"/>
    <dgm:cxn modelId="{3E2F58FD-A080-4CAE-B30B-7934EA322F48}" srcId="{1D380F66-E4F0-463C-B201-32C4D29A35CB}" destId="{78EB2BBA-AC0D-4B51-A74D-5DB785F3A580}" srcOrd="3" destOrd="0" parTransId="{3FEE14A4-2D43-4C64-BA3D-6EF3C11C0ED0}" sibTransId="{BC1EFD18-5960-4690-91C5-021EF828EE91}"/>
    <dgm:cxn modelId="{056B35E2-14A6-40FB-85B5-BA6947449966}" type="presOf" srcId="{1D10694B-1057-4A4D-9CEB-D2254240ECB0}" destId="{4AAF579D-C028-4F28-AB8A-65E629083F01}" srcOrd="0" destOrd="0" presId="urn:microsoft.com/office/officeart/2005/8/layout/lProcess2"/>
    <dgm:cxn modelId="{E943225D-0231-4359-A5AB-BE48007FD516}" type="presOf" srcId="{1D380F66-E4F0-463C-B201-32C4D29A35CB}" destId="{BD714520-2375-4ABD-86E3-C4CF115DE568}" srcOrd="0" destOrd="0" presId="urn:microsoft.com/office/officeart/2005/8/layout/lProcess2"/>
    <dgm:cxn modelId="{673B6B74-FBC3-47C3-8569-B69B3C30404C}" srcId="{51954EF2-B154-440E-9BD5-2B4CA3784C39}" destId="{50D42E13-CE9E-4626-8ACE-615AA80A2094}" srcOrd="0" destOrd="0" parTransId="{7C23100E-8F47-499F-99E2-EC71D21E7D87}" sibTransId="{F1DA1948-737A-4CC5-85E9-31B9B8AAD24E}"/>
    <dgm:cxn modelId="{A2E3B52A-809E-42CA-9AC6-9C7EBCCD8987}" srcId="{3D9ECD0D-2A9E-4BE4-98A4-1E8D61295D82}" destId="{B70C107C-5438-478A-A948-E38C82E902BD}" srcOrd="0" destOrd="0" parTransId="{086A6961-0F45-4A81-BB4F-384610F9B246}" sibTransId="{6EF6C4AC-CEF5-4AB0-B94B-AF8698E303BC}"/>
    <dgm:cxn modelId="{9D3201D9-69D1-4C9B-915A-93CFF46C12AE}" type="presOf" srcId="{51954EF2-B154-440E-9BD5-2B4CA3784C39}" destId="{335DF43C-240F-4938-A454-6C443CAF2579}" srcOrd="1" destOrd="0" presId="urn:microsoft.com/office/officeart/2005/8/layout/lProcess2"/>
    <dgm:cxn modelId="{17744CE2-75EF-43F3-BF9A-992EED24D00E}" srcId="{76B63591-A6D1-4674-9F86-07834A2AF441}" destId="{C7021E04-9887-4E34-B0F2-C9BEE7B48460}" srcOrd="1" destOrd="0" parTransId="{553B2781-91CB-4776-8F96-28BAAEBDC16E}" sibTransId="{2FC73C56-51F1-4912-B2BE-F0C80B3D2A03}"/>
    <dgm:cxn modelId="{6C8CED0C-A503-43C9-A192-1E3927363FCD}" srcId="{3D9ECD0D-2A9E-4BE4-98A4-1E8D61295D82}" destId="{6BA917A1-BC00-4037-8542-C196656965EA}" srcOrd="1" destOrd="0" parTransId="{5CF1848D-2B66-4EF4-BCCC-AFCF7F68A72E}" sibTransId="{D3FCC1F4-310E-47C1-92D3-CF5AC07F0FEC}"/>
    <dgm:cxn modelId="{9E4A0196-63A1-4E54-A04C-E818B1B77679}" type="presOf" srcId="{BA12B87F-7FB1-4D4D-8ACE-C72051175777}" destId="{A169B248-4E53-4AFA-AB26-459B534A7EB8}" srcOrd="0" destOrd="0" presId="urn:microsoft.com/office/officeart/2005/8/layout/lProcess2"/>
    <dgm:cxn modelId="{305E15B7-9A52-4F23-AD59-21F6DF45B7BC}" srcId="{06FC2543-2B24-40A4-8621-06C3C59FC758}" destId="{E73371D8-80D7-47A6-A3C1-D84D7687439B}" srcOrd="5" destOrd="0" parTransId="{26CC5617-8E93-4D28-AF40-E63C9159B278}" sibTransId="{54BC0EE5-235D-4006-8B0F-5CF4F301C3AD}"/>
    <dgm:cxn modelId="{17E1DB8F-1F31-4C8A-A729-51B2963254C9}" srcId="{1D380F66-E4F0-463C-B201-32C4D29A35CB}" destId="{76B63591-A6D1-4674-9F86-07834A2AF441}" srcOrd="0" destOrd="0" parTransId="{D7448CC5-34BC-4666-B247-9D3D1D62C25F}" sibTransId="{459B42A8-8399-433E-A2CC-743F323F494F}"/>
    <dgm:cxn modelId="{4E90151B-987B-4ED4-B5D6-91DA2BAB22D5}" type="presOf" srcId="{3D9ECD0D-2A9E-4BE4-98A4-1E8D61295D82}" destId="{2CB263BA-EC19-4663-8B8C-0AAD321F83E1}" srcOrd="1" destOrd="0" presId="urn:microsoft.com/office/officeart/2005/8/layout/lProcess2"/>
    <dgm:cxn modelId="{75FBCE3E-5814-4ACD-B74B-AFE8C54B5268}" type="presOf" srcId="{3D9ECD0D-2A9E-4BE4-98A4-1E8D61295D82}" destId="{6782995A-33D9-4AB7-828D-C03DF7DB759C}" srcOrd="0" destOrd="0" presId="urn:microsoft.com/office/officeart/2005/8/layout/lProcess2"/>
    <dgm:cxn modelId="{37727175-5715-4869-8CDE-532C70BBBC9C}" type="presOf" srcId="{1B6D0C85-9958-4826-B069-030E4B95EB17}" destId="{02E74FF5-74D5-46BE-ABC2-6CE3D8C82045}" srcOrd="0" destOrd="0" presId="urn:microsoft.com/office/officeart/2005/8/layout/lProcess2"/>
    <dgm:cxn modelId="{463724A9-5307-4962-90F3-892F87E73D6F}" type="presOf" srcId="{BF85B84B-E5E7-438F-AAE3-619B9496455C}" destId="{7797F68E-08A1-47AD-BE95-0BE7F6059BB1}" srcOrd="0" destOrd="0" presId="urn:microsoft.com/office/officeart/2005/8/layout/lProcess2"/>
    <dgm:cxn modelId="{ECB4C6EF-0B8C-4649-BB39-FB0243DDE68E}" type="presOf" srcId="{4955E1E5-541E-44CE-8728-34C08B7B25CD}" destId="{3174685B-0E3E-457A-97A2-710E08D0EDA4}" srcOrd="1" destOrd="0" presId="urn:microsoft.com/office/officeart/2005/8/layout/lProcess2"/>
    <dgm:cxn modelId="{D0D7403B-12DE-4834-BD1F-CF60B06370AB}" srcId="{06FC2543-2B24-40A4-8621-06C3C59FC758}" destId="{C9D104ED-3710-40CF-A480-18E38F0B8183}" srcOrd="1" destOrd="0" parTransId="{E0D552B4-D528-45F0-AC2E-1D13093E4AE8}" sibTransId="{86AB28D8-45FD-4E0D-A2C7-4B37BBD7644A}"/>
    <dgm:cxn modelId="{90C7BA17-820A-4F03-8F8D-B1B72507F2A9}" srcId="{1D380F66-E4F0-463C-B201-32C4D29A35CB}" destId="{06FC2543-2B24-40A4-8621-06C3C59FC758}" srcOrd="2" destOrd="0" parTransId="{FD65A66A-18D1-41AC-B73A-D0CDCD4EF094}" sibTransId="{D403CF2A-2F04-45BC-8D74-DB031D2997F4}"/>
    <dgm:cxn modelId="{99D515B5-B83F-481D-B54F-DB380C304DC5}" srcId="{51954EF2-B154-440E-9BD5-2B4CA3784C39}" destId="{E9020432-F686-4BDF-9D29-B5B726ACECAD}" srcOrd="2" destOrd="0" parTransId="{D29BA455-B56E-455D-8EF3-54C600975EBD}" sibTransId="{DE4D601E-1EDB-423A-976B-444AF5762ABF}"/>
    <dgm:cxn modelId="{5278F4B5-9904-4712-8E51-5C1EA7B00FB4}" type="presOf" srcId="{C7021E04-9887-4E34-B0F2-C9BEE7B48460}" destId="{D9D823D5-B506-42A5-8800-7C7989CB3379}" srcOrd="0" destOrd="0" presId="urn:microsoft.com/office/officeart/2005/8/layout/lProcess2"/>
    <dgm:cxn modelId="{E6948099-1B1D-410A-8476-56A72C56F682}" srcId="{53197966-FCB4-4B82-A433-E900DD2D23F7}" destId="{187F494E-1B95-4851-9D3C-E5D9C14A4CF1}" srcOrd="2" destOrd="0" parTransId="{D8D35317-F60F-4360-9F47-F8D57431C027}" sibTransId="{29299D12-CC20-401E-A296-C16624E208F0}"/>
    <dgm:cxn modelId="{4C2381BD-8274-4152-B4D8-A81B5D1FC52A}" srcId="{76B63591-A6D1-4674-9F86-07834A2AF441}" destId="{1D10694B-1057-4A4D-9CEB-D2254240ECB0}" srcOrd="2" destOrd="0" parTransId="{603D4D34-7B06-457C-B18E-302E7C1AF3FC}" sibTransId="{1CF912A5-5A7C-499C-A484-ED2B7989F4FC}"/>
    <dgm:cxn modelId="{C1C9939D-EF78-43C7-9FAC-026383135A71}" srcId="{53197966-FCB4-4B82-A433-E900DD2D23F7}" destId="{43514D61-05BB-4611-AAC1-9FFB4AD633B6}" srcOrd="0" destOrd="0" parTransId="{BA8A877B-A874-4DBD-931A-ED91ADACDAAF}" sibTransId="{59AF51AB-F330-419F-9162-6EB8FFA26819}"/>
    <dgm:cxn modelId="{D74C7D09-AD64-4F48-B077-8356B213569B}" srcId="{1D380F66-E4F0-463C-B201-32C4D29A35CB}" destId="{53197966-FCB4-4B82-A433-E900DD2D23F7}" srcOrd="4" destOrd="0" parTransId="{95C3E512-DFFB-47CC-92F1-33C12E90DC11}" sibTransId="{FB15E4C4-0FDD-4581-8990-11DC30B4F3B8}"/>
    <dgm:cxn modelId="{2656B5D1-6C1D-4A55-8605-6405C100A926}" type="presOf" srcId="{EED1F7B3-A093-461A-82E3-FDE1394DBDA2}" destId="{8A74DD56-E2EB-45EB-9CD4-9B2C5149EFE8}" srcOrd="0" destOrd="0" presId="urn:microsoft.com/office/officeart/2005/8/layout/lProcess2"/>
    <dgm:cxn modelId="{6E802290-DD6F-4C83-BB5F-13D235ADA105}" type="presOf" srcId="{51954EF2-B154-440E-9BD5-2B4CA3784C39}" destId="{266CCE7B-C32D-474B-A3FD-2A5E8C4A41F8}" srcOrd="0" destOrd="0" presId="urn:microsoft.com/office/officeart/2005/8/layout/lProcess2"/>
    <dgm:cxn modelId="{4609FD70-E2A3-4F8E-BA9C-C55EAB1C1779}" srcId="{06FC2543-2B24-40A4-8621-06C3C59FC758}" destId="{0034C681-D5A9-4E4C-9CFB-6A547ADAD34A}" srcOrd="4" destOrd="0" parTransId="{B7C6CF5B-9254-4AF4-A1A9-6AE0BF56CC89}" sibTransId="{B7488808-BB37-4741-BCFD-76E972421232}"/>
    <dgm:cxn modelId="{16548A87-8617-46AB-A99F-9096E3B1D4E1}" srcId="{51954EF2-B154-440E-9BD5-2B4CA3784C39}" destId="{9A9CB18D-6851-4A19-9BFF-53C57D14ADB1}" srcOrd="1" destOrd="0" parTransId="{DCA8A423-98F3-4C9C-9C8B-61DB2030B1C5}" sibTransId="{1AB80B35-6645-4908-A221-124982FC92A3}"/>
    <dgm:cxn modelId="{FAB895CA-3A12-4024-BD90-189A62F483E2}" type="presOf" srcId="{E0011D5A-4D56-426B-BB33-EE4626605C8B}" destId="{A63A5879-3CD6-4447-ABB4-F6D53B86A4AC}" srcOrd="0" destOrd="0" presId="urn:microsoft.com/office/officeart/2005/8/layout/lProcess2"/>
    <dgm:cxn modelId="{1378CC75-682F-4FCE-BAA9-448F09FC8CB8}" type="presOf" srcId="{9A9CB18D-6851-4A19-9BFF-53C57D14ADB1}" destId="{659BF744-6D1A-4994-B3B0-83432853C637}" srcOrd="0" destOrd="0" presId="urn:microsoft.com/office/officeart/2005/8/layout/lProcess2"/>
    <dgm:cxn modelId="{8D7D5977-819C-4F5B-9893-E42C8CBC8695}" type="presOf" srcId="{E1D33917-6F0C-4967-A8DF-2775568B7860}" destId="{2A8A5D5D-A43D-4EEA-B9AC-B27A66EDCCB7}" srcOrd="0" destOrd="0" presId="urn:microsoft.com/office/officeart/2005/8/layout/lProcess2"/>
    <dgm:cxn modelId="{E0D32BA0-4117-494A-90F5-A0E531A36B3D}" type="presOf" srcId="{B70C107C-5438-478A-A948-E38C82E902BD}" destId="{E8780A1C-F98B-489D-8CA1-AF85F947D30F}" srcOrd="0" destOrd="0" presId="urn:microsoft.com/office/officeart/2005/8/layout/lProcess2"/>
    <dgm:cxn modelId="{E5FBEA58-585F-4A57-A8E7-7BE6582FCD80}" srcId="{1D380F66-E4F0-463C-B201-32C4D29A35CB}" destId="{3D9ECD0D-2A9E-4BE4-98A4-1E8D61295D82}" srcOrd="7" destOrd="0" parTransId="{D3C030CF-6DCB-4D40-BF02-D14C846235D9}" sibTransId="{BAC4EA84-22FD-4105-9E9C-0886331A1978}"/>
    <dgm:cxn modelId="{6232CD32-8464-47FA-B32B-0A31B4A35850}" type="presOf" srcId="{CE54F1E5-60F6-4491-896D-E0E25A5CD0DE}" destId="{F8564349-B9C2-4E3A-B78E-4ACFC1065004}" srcOrd="0" destOrd="0" presId="urn:microsoft.com/office/officeart/2005/8/layout/lProcess2"/>
    <dgm:cxn modelId="{DABC5158-5686-497A-9C75-827D1AEAA539}" type="presOf" srcId="{53197966-FCB4-4B82-A433-E900DD2D23F7}" destId="{F27FB1D5-F365-4F26-8678-435C4B4B4532}" srcOrd="0" destOrd="0" presId="urn:microsoft.com/office/officeart/2005/8/layout/lProcess2"/>
    <dgm:cxn modelId="{6CB0D45A-1C0D-447D-B122-0F1C8329F7D8}" type="presOf" srcId="{803E9423-7184-4B1D-B2DE-97B125BFC59C}" destId="{B2DAFAD0-41E2-451D-AE87-65A987A59DC6}" srcOrd="0" destOrd="0" presId="urn:microsoft.com/office/officeart/2005/8/layout/lProcess2"/>
    <dgm:cxn modelId="{0F90F798-4914-448D-9DAA-352876F4221A}" type="presOf" srcId="{06FC2543-2B24-40A4-8621-06C3C59FC758}" destId="{AB2CE7D5-7BB6-49BB-B47B-35DE9CDD3EA6}" srcOrd="0" destOrd="0" presId="urn:microsoft.com/office/officeart/2005/8/layout/lProcess2"/>
    <dgm:cxn modelId="{DFE33392-26A9-4A04-92C3-7B1F5B94C5D4}" srcId="{06FC2543-2B24-40A4-8621-06C3C59FC758}" destId="{EED1F7B3-A093-461A-82E3-FDE1394DBDA2}" srcOrd="0" destOrd="0" parTransId="{CA1C4149-CA85-4CA8-9C8E-9E8613040B45}" sibTransId="{8EAC6F3E-ED4B-4257-B191-6D30D0EB41D9}"/>
    <dgm:cxn modelId="{8C6AD7D5-8B7E-4202-B2B2-B815E02C7A38}" srcId="{E1D33917-6F0C-4967-A8DF-2775568B7860}" destId="{BF85B84B-E5E7-438F-AAE3-619B9496455C}" srcOrd="0" destOrd="0" parTransId="{89E3F28B-64AB-482C-A3E4-7B152C91D2E6}" sibTransId="{27F05A63-CBCA-4267-8548-3D20A4D7F8B3}"/>
    <dgm:cxn modelId="{464F6017-3B81-45DE-96AA-D17B621AB593}" type="presOf" srcId="{76B63591-A6D1-4674-9F86-07834A2AF441}" destId="{6B55F6DA-3325-4244-96A7-76FCDB4676F2}" srcOrd="0" destOrd="0" presId="urn:microsoft.com/office/officeart/2005/8/layout/lProcess2"/>
    <dgm:cxn modelId="{1891E89E-43DB-479D-8EBD-DAB846B04C9E}" srcId="{53197966-FCB4-4B82-A433-E900DD2D23F7}" destId="{E0011D5A-4D56-426B-BB33-EE4626605C8B}" srcOrd="1" destOrd="0" parTransId="{2364942B-F9EC-48D5-9A5F-2FBAF4E9EB5B}" sibTransId="{B12CFB0E-6887-41A3-9B24-D626C9E4FCD5}"/>
    <dgm:cxn modelId="{F09B8745-CE4B-4DB5-A08A-25D42BE51EF3}" type="presOf" srcId="{78EB2BBA-AC0D-4B51-A74D-5DB785F3A580}" destId="{C8137C9D-A93E-49AF-B1F2-F45F9B204749}" srcOrd="0" destOrd="0" presId="urn:microsoft.com/office/officeart/2005/8/layout/lProcess2"/>
    <dgm:cxn modelId="{A70D130D-DCF5-4EC1-9684-1402CCA1864B}" type="presOf" srcId="{E73371D8-80D7-47A6-A3C1-D84D7687439B}" destId="{85D2DA1E-F7E1-4973-AFFD-3B0CA0452EDE}" srcOrd="0" destOrd="0" presId="urn:microsoft.com/office/officeart/2005/8/layout/lProcess2"/>
    <dgm:cxn modelId="{0AE2A8B0-2DC8-4BE9-A51F-571ECC9DB2A3}" type="presOf" srcId="{C9D104ED-3710-40CF-A480-18E38F0B8183}" destId="{D59A44F0-D871-45DB-A59D-2977B70FCADE}" srcOrd="0" destOrd="0" presId="urn:microsoft.com/office/officeart/2005/8/layout/lProcess2"/>
    <dgm:cxn modelId="{AF6AFC30-AA87-49B5-AFF3-3FF9FEE66DAD}" type="presOf" srcId="{50D42E13-CE9E-4626-8ACE-615AA80A2094}" destId="{1FE9AD12-7D06-4DAF-863C-6FFA33249194}" srcOrd="0" destOrd="0" presId="urn:microsoft.com/office/officeart/2005/8/layout/lProcess2"/>
    <dgm:cxn modelId="{DD1368D7-64E8-4AD2-A4A9-D6F86CDDBA57}" srcId="{53197966-FCB4-4B82-A433-E900DD2D23F7}" destId="{51C2809C-6B2E-42A2-933C-A3AF70C57B84}" srcOrd="3" destOrd="0" parTransId="{730B5D98-9E1C-4A34-85CB-AF673D46CFD1}" sibTransId="{775808E3-D673-438C-94E5-596B40382292}"/>
    <dgm:cxn modelId="{7356DBCD-0987-4D38-89C2-D3BFF1372C39}" type="presOf" srcId="{51C2809C-6B2E-42A2-933C-A3AF70C57B84}" destId="{4A1CC87B-9FB5-4DD7-A1D5-2803374C25E0}" srcOrd="0" destOrd="0" presId="urn:microsoft.com/office/officeart/2005/8/layout/lProcess2"/>
    <dgm:cxn modelId="{9D981573-C8E5-4A02-8756-EB56D5170D72}" type="presOf" srcId="{D0254A3F-6B3F-4B2F-AA02-D3544478C3C4}" destId="{AAED4CDF-3835-456B-9075-DD7B17B8DEF9}" srcOrd="0" destOrd="0" presId="urn:microsoft.com/office/officeart/2005/8/layout/lProcess2"/>
    <dgm:cxn modelId="{ECC5341E-E522-4CA6-B3D2-2562CE2CC047}" srcId="{1D380F66-E4F0-463C-B201-32C4D29A35CB}" destId="{51954EF2-B154-440E-9BD5-2B4CA3784C39}" srcOrd="6" destOrd="0" parTransId="{B2EA21BC-BF88-43D3-8825-EDA60DB61E60}" sibTransId="{C537F4DF-CCF8-4A04-9861-BC23BFB3B16E}"/>
    <dgm:cxn modelId="{CC1C4851-BEAF-4BC2-9692-17601E8847C1}" srcId="{4955E1E5-541E-44CE-8728-34C08B7B25CD}" destId="{BA12B87F-7FB1-4D4D-8ACE-C72051175777}" srcOrd="0" destOrd="0" parTransId="{7A1F299D-A7E8-47ED-81EB-9F97028AE141}" sibTransId="{E730E3B8-D3AD-48E8-9BDD-E38D658A2D64}"/>
    <dgm:cxn modelId="{E439B420-59F1-411E-89E2-1EFFE0371F33}" type="presOf" srcId="{E9020432-F686-4BDF-9D29-B5B726ACECAD}" destId="{E0A68506-9899-4D0B-8BB7-6B2BA73A9A26}" srcOrd="0" destOrd="0" presId="urn:microsoft.com/office/officeart/2005/8/layout/lProcess2"/>
    <dgm:cxn modelId="{0EA263E2-DFEC-4EB0-B6CF-3042D1BF9198}" srcId="{06FC2543-2B24-40A4-8621-06C3C59FC758}" destId="{803E9423-7184-4B1D-B2DE-97B125BFC59C}" srcOrd="3" destOrd="0" parTransId="{BAA0A289-0300-473E-BF16-DD2B34D85504}" sibTransId="{16FBE131-3549-41D4-B73A-31D9EEDC4C79}"/>
    <dgm:cxn modelId="{F53226AB-36CA-434A-A2B0-CCB59A219E90}" srcId="{3D9ECD0D-2A9E-4BE4-98A4-1E8D61295D82}" destId="{1B6D0C85-9958-4826-B069-030E4B95EB17}" srcOrd="2" destOrd="0" parTransId="{EE6ABEB9-C7CE-422C-B4CE-4800A05F1487}" sibTransId="{0F2F5649-114F-4B44-8E78-A961BE4D651F}"/>
    <dgm:cxn modelId="{C8ABC1B7-8199-4F72-BA7C-22273C2CE57B}" srcId="{78EB2BBA-AC0D-4B51-A74D-5DB785F3A580}" destId="{CE54F1E5-60F6-4491-896D-E0E25A5CD0DE}" srcOrd="0" destOrd="0" parTransId="{78B5AE10-9145-4AE3-B7D5-1B4FA72162F6}" sibTransId="{C0CAEF8E-0CF2-4A60-9DD3-0FF76203D81F}"/>
    <dgm:cxn modelId="{8EEA49B1-F885-4C42-ABA6-C4B10C48F940}" type="presOf" srcId="{76B63591-A6D1-4674-9F86-07834A2AF441}" destId="{91DA785E-98AF-4BD2-B7D8-FD852846D3C0}" srcOrd="1" destOrd="0" presId="urn:microsoft.com/office/officeart/2005/8/layout/lProcess2"/>
    <dgm:cxn modelId="{8D0C7041-FC73-4BBE-BD4E-66728F3AFFA5}" type="presOf" srcId="{6BA917A1-BC00-4037-8542-C196656965EA}" destId="{2880944F-E30A-4401-BA33-C0ECE8DBFE15}" srcOrd="0" destOrd="0" presId="urn:microsoft.com/office/officeart/2005/8/layout/lProcess2"/>
    <dgm:cxn modelId="{6FBEBA9B-E609-4AB8-8F14-10862D8A2B6E}" type="presOf" srcId="{EAB3777B-7A50-4D77-9E21-4ED0B66907EB}" destId="{E23CEE12-136E-49CB-8499-7F525A97B83E}" srcOrd="0" destOrd="0" presId="urn:microsoft.com/office/officeart/2005/8/layout/lProcess2"/>
    <dgm:cxn modelId="{FEEBA9DC-B714-48D2-BA4B-BBCB73C085CB}" type="presParOf" srcId="{BD714520-2375-4ABD-86E3-C4CF115DE568}" destId="{C1C03464-7812-46AB-A47D-AAB80B0CEFBB}" srcOrd="0" destOrd="0" presId="urn:microsoft.com/office/officeart/2005/8/layout/lProcess2"/>
    <dgm:cxn modelId="{9DAF78C6-A407-4B23-A4D4-991268625587}" type="presParOf" srcId="{C1C03464-7812-46AB-A47D-AAB80B0CEFBB}" destId="{6B55F6DA-3325-4244-96A7-76FCDB4676F2}" srcOrd="0" destOrd="0" presId="urn:microsoft.com/office/officeart/2005/8/layout/lProcess2"/>
    <dgm:cxn modelId="{DADCE1D3-AA76-4B47-BC94-B8A7E7FA337A}" type="presParOf" srcId="{C1C03464-7812-46AB-A47D-AAB80B0CEFBB}" destId="{91DA785E-98AF-4BD2-B7D8-FD852846D3C0}" srcOrd="1" destOrd="0" presId="urn:microsoft.com/office/officeart/2005/8/layout/lProcess2"/>
    <dgm:cxn modelId="{0B0530DD-2EF4-42BD-893D-50EAEC87341F}" type="presParOf" srcId="{C1C03464-7812-46AB-A47D-AAB80B0CEFBB}" destId="{95DD3E7C-7129-480A-BEFC-1503288F2ED2}" srcOrd="2" destOrd="0" presId="urn:microsoft.com/office/officeart/2005/8/layout/lProcess2"/>
    <dgm:cxn modelId="{548A025D-5876-4C45-A55E-C8ECD0AB1839}" type="presParOf" srcId="{95DD3E7C-7129-480A-BEFC-1503288F2ED2}" destId="{C596A737-E58C-43F8-9599-00E1DD02509E}" srcOrd="0" destOrd="0" presId="urn:microsoft.com/office/officeart/2005/8/layout/lProcess2"/>
    <dgm:cxn modelId="{FAD2B391-2ED9-44B9-8AA5-D2FBC82217DC}" type="presParOf" srcId="{C596A737-E58C-43F8-9599-00E1DD02509E}" destId="{AAED4CDF-3835-456B-9075-DD7B17B8DEF9}" srcOrd="0" destOrd="0" presId="urn:microsoft.com/office/officeart/2005/8/layout/lProcess2"/>
    <dgm:cxn modelId="{9D7F6AB3-BCE0-4C24-BEC7-0425831D658C}" type="presParOf" srcId="{C596A737-E58C-43F8-9599-00E1DD02509E}" destId="{DB20A3BA-284B-41DA-B583-7B2DA98805B0}" srcOrd="1" destOrd="0" presId="urn:microsoft.com/office/officeart/2005/8/layout/lProcess2"/>
    <dgm:cxn modelId="{FBEEDFD8-ED92-48B9-B581-1C084478D610}" type="presParOf" srcId="{C596A737-E58C-43F8-9599-00E1DD02509E}" destId="{D9D823D5-B506-42A5-8800-7C7989CB3379}" srcOrd="2" destOrd="0" presId="urn:microsoft.com/office/officeart/2005/8/layout/lProcess2"/>
    <dgm:cxn modelId="{F2866178-49A8-4AD8-8C21-6E75FD5F34F3}" type="presParOf" srcId="{C596A737-E58C-43F8-9599-00E1DD02509E}" destId="{09674249-926B-4A22-ADC8-2E351B5E8C4C}" srcOrd="3" destOrd="0" presId="urn:microsoft.com/office/officeart/2005/8/layout/lProcess2"/>
    <dgm:cxn modelId="{84C65D65-DB2E-4932-8A5B-50ED30E5F54C}" type="presParOf" srcId="{C596A737-E58C-43F8-9599-00E1DD02509E}" destId="{4AAF579D-C028-4F28-AB8A-65E629083F01}" srcOrd="4" destOrd="0" presId="urn:microsoft.com/office/officeart/2005/8/layout/lProcess2"/>
    <dgm:cxn modelId="{2875A168-496B-4E6F-BF32-74A476073214}" type="presParOf" srcId="{BD714520-2375-4ABD-86E3-C4CF115DE568}" destId="{C130A93C-DE61-490A-A5B7-338DF0B5EDD3}" srcOrd="1" destOrd="0" presId="urn:microsoft.com/office/officeart/2005/8/layout/lProcess2"/>
    <dgm:cxn modelId="{2597B99D-BFD2-4E1A-9935-709D471DF619}" type="presParOf" srcId="{BD714520-2375-4ABD-86E3-C4CF115DE568}" destId="{A43130F2-6692-4737-B725-343FA5B8365C}" srcOrd="2" destOrd="0" presId="urn:microsoft.com/office/officeart/2005/8/layout/lProcess2"/>
    <dgm:cxn modelId="{4A460AFF-1A37-4A26-AA12-E920DC2D6D2C}" type="presParOf" srcId="{A43130F2-6692-4737-B725-343FA5B8365C}" destId="{1A74B89A-EC5E-48E8-8DD2-F5F516B19D4C}" srcOrd="0" destOrd="0" presId="urn:microsoft.com/office/officeart/2005/8/layout/lProcess2"/>
    <dgm:cxn modelId="{9463ADCC-39B6-4262-8FE3-62DD1C6E0364}" type="presParOf" srcId="{A43130F2-6692-4737-B725-343FA5B8365C}" destId="{3174685B-0E3E-457A-97A2-710E08D0EDA4}" srcOrd="1" destOrd="0" presId="urn:microsoft.com/office/officeart/2005/8/layout/lProcess2"/>
    <dgm:cxn modelId="{9FA5AC96-1B30-463B-90E0-5148FBA7BA25}" type="presParOf" srcId="{A43130F2-6692-4737-B725-343FA5B8365C}" destId="{37DECD71-0BE2-42EE-A0E3-EC9E0A55FCF5}" srcOrd="2" destOrd="0" presId="urn:microsoft.com/office/officeart/2005/8/layout/lProcess2"/>
    <dgm:cxn modelId="{0F7D0E72-B16D-4990-8B7D-A85CD4556B8F}" type="presParOf" srcId="{37DECD71-0BE2-42EE-A0E3-EC9E0A55FCF5}" destId="{75FEA174-0C47-4B90-AEAD-6FD067F3CFC2}" srcOrd="0" destOrd="0" presId="urn:microsoft.com/office/officeart/2005/8/layout/lProcess2"/>
    <dgm:cxn modelId="{D3A7F6E8-560C-41C0-8BB0-8B17382B7CE9}" type="presParOf" srcId="{75FEA174-0C47-4B90-AEAD-6FD067F3CFC2}" destId="{A169B248-4E53-4AFA-AB26-459B534A7EB8}" srcOrd="0" destOrd="0" presId="urn:microsoft.com/office/officeart/2005/8/layout/lProcess2"/>
    <dgm:cxn modelId="{05B92B49-3910-49C7-9071-89E9DF4A361D}" type="presParOf" srcId="{BD714520-2375-4ABD-86E3-C4CF115DE568}" destId="{372E6F98-AB4C-4FB7-B7D2-854692A5F62E}" srcOrd="3" destOrd="0" presId="urn:microsoft.com/office/officeart/2005/8/layout/lProcess2"/>
    <dgm:cxn modelId="{E92C5891-D7E1-4FC9-9670-4AC930A203BE}" type="presParOf" srcId="{BD714520-2375-4ABD-86E3-C4CF115DE568}" destId="{4F5408FE-35A3-4F42-9BAA-0513A999DC4F}" srcOrd="4" destOrd="0" presId="urn:microsoft.com/office/officeart/2005/8/layout/lProcess2"/>
    <dgm:cxn modelId="{C6E51F20-416D-47C3-9DC0-11E23172D36B}" type="presParOf" srcId="{4F5408FE-35A3-4F42-9BAA-0513A999DC4F}" destId="{AB2CE7D5-7BB6-49BB-B47B-35DE9CDD3EA6}" srcOrd="0" destOrd="0" presId="urn:microsoft.com/office/officeart/2005/8/layout/lProcess2"/>
    <dgm:cxn modelId="{45C5CF9D-DD5B-4CD5-A33D-8954C0BD1FFA}" type="presParOf" srcId="{4F5408FE-35A3-4F42-9BAA-0513A999DC4F}" destId="{9F5C676D-F2D0-43E4-BCAF-9F26EA6E9E38}" srcOrd="1" destOrd="0" presId="urn:microsoft.com/office/officeart/2005/8/layout/lProcess2"/>
    <dgm:cxn modelId="{5DEA3505-3A76-4109-8FEF-508CE33834E7}" type="presParOf" srcId="{4F5408FE-35A3-4F42-9BAA-0513A999DC4F}" destId="{969168E1-6183-4F72-A682-296369173CFC}" srcOrd="2" destOrd="0" presId="urn:microsoft.com/office/officeart/2005/8/layout/lProcess2"/>
    <dgm:cxn modelId="{56FB62ED-207F-4C92-8832-C84347CB7CFE}" type="presParOf" srcId="{969168E1-6183-4F72-A682-296369173CFC}" destId="{93AEC3CF-8ACC-4D36-AFD2-28D7A10CBD8D}" srcOrd="0" destOrd="0" presId="urn:microsoft.com/office/officeart/2005/8/layout/lProcess2"/>
    <dgm:cxn modelId="{2A87EF7B-BE1F-490B-84BA-4EEC79F47351}" type="presParOf" srcId="{93AEC3CF-8ACC-4D36-AFD2-28D7A10CBD8D}" destId="{8A74DD56-E2EB-45EB-9CD4-9B2C5149EFE8}" srcOrd="0" destOrd="0" presId="urn:microsoft.com/office/officeart/2005/8/layout/lProcess2"/>
    <dgm:cxn modelId="{FA7C6A27-9E6C-4150-B441-83B56B69338F}" type="presParOf" srcId="{93AEC3CF-8ACC-4D36-AFD2-28D7A10CBD8D}" destId="{225CB02D-84F6-4B0F-941B-89527339D418}" srcOrd="1" destOrd="0" presId="urn:microsoft.com/office/officeart/2005/8/layout/lProcess2"/>
    <dgm:cxn modelId="{5C699ED7-4099-452D-A70E-649B45F85AED}" type="presParOf" srcId="{93AEC3CF-8ACC-4D36-AFD2-28D7A10CBD8D}" destId="{D59A44F0-D871-45DB-A59D-2977B70FCADE}" srcOrd="2" destOrd="0" presId="urn:microsoft.com/office/officeart/2005/8/layout/lProcess2"/>
    <dgm:cxn modelId="{4CA2DDB4-7C15-44B1-A122-9659CE801E0E}" type="presParOf" srcId="{93AEC3CF-8ACC-4D36-AFD2-28D7A10CBD8D}" destId="{9363B375-7B71-4B52-816C-E2C33D024CC4}" srcOrd="3" destOrd="0" presId="urn:microsoft.com/office/officeart/2005/8/layout/lProcess2"/>
    <dgm:cxn modelId="{E8AFD654-B62B-4B4A-B858-92A24B8E60CD}" type="presParOf" srcId="{93AEC3CF-8ACC-4D36-AFD2-28D7A10CBD8D}" destId="{118D9752-76AB-4244-9131-8E8F561836F6}" srcOrd="4" destOrd="0" presId="urn:microsoft.com/office/officeart/2005/8/layout/lProcess2"/>
    <dgm:cxn modelId="{94F2D0CB-A89D-4F86-AC0C-3F887F68BAAF}" type="presParOf" srcId="{93AEC3CF-8ACC-4D36-AFD2-28D7A10CBD8D}" destId="{06EBA0FC-D6D2-4903-B85B-E9C6316AC0BA}" srcOrd="5" destOrd="0" presId="urn:microsoft.com/office/officeart/2005/8/layout/lProcess2"/>
    <dgm:cxn modelId="{12709F37-DBFF-44CB-B079-28128207B32D}" type="presParOf" srcId="{93AEC3CF-8ACC-4D36-AFD2-28D7A10CBD8D}" destId="{B2DAFAD0-41E2-451D-AE87-65A987A59DC6}" srcOrd="6" destOrd="0" presId="urn:microsoft.com/office/officeart/2005/8/layout/lProcess2"/>
    <dgm:cxn modelId="{8233CBC5-A92B-48E3-9BDB-78C48C9FBBC3}" type="presParOf" srcId="{93AEC3CF-8ACC-4D36-AFD2-28D7A10CBD8D}" destId="{48AC0E1F-539D-42A5-AD8F-14389A04AB92}" srcOrd="7" destOrd="0" presId="urn:microsoft.com/office/officeart/2005/8/layout/lProcess2"/>
    <dgm:cxn modelId="{10F6B1B9-9E05-498F-B875-19FCD2E7A205}" type="presParOf" srcId="{93AEC3CF-8ACC-4D36-AFD2-28D7A10CBD8D}" destId="{0B151E9D-2B69-42A8-B30B-ADFF91E141C3}" srcOrd="8" destOrd="0" presId="urn:microsoft.com/office/officeart/2005/8/layout/lProcess2"/>
    <dgm:cxn modelId="{5E982948-6B9A-4051-8B9C-7F7B4013D225}" type="presParOf" srcId="{93AEC3CF-8ACC-4D36-AFD2-28D7A10CBD8D}" destId="{B8E82497-210C-4BFB-B616-344354BFE6F4}" srcOrd="9" destOrd="0" presId="urn:microsoft.com/office/officeart/2005/8/layout/lProcess2"/>
    <dgm:cxn modelId="{6B9F47EE-BCBF-44A3-AEAF-AF9E539A6E6C}" type="presParOf" srcId="{93AEC3CF-8ACC-4D36-AFD2-28D7A10CBD8D}" destId="{85D2DA1E-F7E1-4973-AFFD-3B0CA0452EDE}" srcOrd="10" destOrd="0" presId="urn:microsoft.com/office/officeart/2005/8/layout/lProcess2"/>
    <dgm:cxn modelId="{A269EF28-E7B3-4FB6-9AFC-0B2CF58E7ECC}" type="presParOf" srcId="{BD714520-2375-4ABD-86E3-C4CF115DE568}" destId="{D8B47823-FEC2-48A6-84DE-160CF28A8F50}" srcOrd="5" destOrd="0" presId="urn:microsoft.com/office/officeart/2005/8/layout/lProcess2"/>
    <dgm:cxn modelId="{48C48DA9-A95C-4715-82F7-4C1AAD1935A9}" type="presParOf" srcId="{BD714520-2375-4ABD-86E3-C4CF115DE568}" destId="{EFE7E8BB-D73B-44C5-9CE1-D466F2B1A358}" srcOrd="6" destOrd="0" presId="urn:microsoft.com/office/officeart/2005/8/layout/lProcess2"/>
    <dgm:cxn modelId="{D0D70B02-EFDB-4C16-8CD7-CDCE3B685E59}" type="presParOf" srcId="{EFE7E8BB-D73B-44C5-9CE1-D466F2B1A358}" destId="{C8137C9D-A93E-49AF-B1F2-F45F9B204749}" srcOrd="0" destOrd="0" presId="urn:microsoft.com/office/officeart/2005/8/layout/lProcess2"/>
    <dgm:cxn modelId="{0220AA45-5961-49A6-B06A-05E4926DFA85}" type="presParOf" srcId="{EFE7E8BB-D73B-44C5-9CE1-D466F2B1A358}" destId="{339EE9B3-8F4C-49F2-AE53-F00B1EBB29D0}" srcOrd="1" destOrd="0" presId="urn:microsoft.com/office/officeart/2005/8/layout/lProcess2"/>
    <dgm:cxn modelId="{65EEFABB-576D-4811-812F-C7625BF57F84}" type="presParOf" srcId="{EFE7E8BB-D73B-44C5-9CE1-D466F2B1A358}" destId="{1849B18D-3810-4EAC-8741-2D2183793650}" srcOrd="2" destOrd="0" presId="urn:microsoft.com/office/officeart/2005/8/layout/lProcess2"/>
    <dgm:cxn modelId="{35A93B27-CF36-451A-B1FC-14A5567FEF81}" type="presParOf" srcId="{1849B18D-3810-4EAC-8741-2D2183793650}" destId="{35275E1C-2F8D-4EE4-9F51-021FEB8602A9}" srcOrd="0" destOrd="0" presId="urn:microsoft.com/office/officeart/2005/8/layout/lProcess2"/>
    <dgm:cxn modelId="{9C9F56B5-071D-4D92-9CA0-22FD5ED5BFAD}" type="presParOf" srcId="{35275E1C-2F8D-4EE4-9F51-021FEB8602A9}" destId="{F8564349-B9C2-4E3A-B78E-4ACFC1065004}" srcOrd="0" destOrd="0" presId="urn:microsoft.com/office/officeart/2005/8/layout/lProcess2"/>
    <dgm:cxn modelId="{21A43338-F66B-4823-9803-E88C80C15B89}" type="presParOf" srcId="{BD714520-2375-4ABD-86E3-C4CF115DE568}" destId="{BFBFD19C-7EBD-4B35-935B-DF65CC18BAD2}" srcOrd="7" destOrd="0" presId="urn:microsoft.com/office/officeart/2005/8/layout/lProcess2"/>
    <dgm:cxn modelId="{8970EE0D-5B1A-411B-A209-5F1C4C93C7A0}" type="presParOf" srcId="{BD714520-2375-4ABD-86E3-C4CF115DE568}" destId="{C59FB0F7-9A3A-4540-9799-6E544D5A2218}" srcOrd="8" destOrd="0" presId="urn:microsoft.com/office/officeart/2005/8/layout/lProcess2"/>
    <dgm:cxn modelId="{BA885C6D-DEBF-49DF-AFA3-9610D72B1B8C}" type="presParOf" srcId="{C59FB0F7-9A3A-4540-9799-6E544D5A2218}" destId="{F27FB1D5-F365-4F26-8678-435C4B4B4532}" srcOrd="0" destOrd="0" presId="urn:microsoft.com/office/officeart/2005/8/layout/lProcess2"/>
    <dgm:cxn modelId="{1039B92F-9750-4604-8FD9-34ECB7B42E66}" type="presParOf" srcId="{C59FB0F7-9A3A-4540-9799-6E544D5A2218}" destId="{8F1B15F3-3291-4C6B-9370-495E19B75BE9}" srcOrd="1" destOrd="0" presId="urn:microsoft.com/office/officeart/2005/8/layout/lProcess2"/>
    <dgm:cxn modelId="{1A60E954-1E83-446A-8366-661637CBE586}" type="presParOf" srcId="{C59FB0F7-9A3A-4540-9799-6E544D5A2218}" destId="{D2DC535A-C639-410B-A494-7A416EE8313E}" srcOrd="2" destOrd="0" presId="urn:microsoft.com/office/officeart/2005/8/layout/lProcess2"/>
    <dgm:cxn modelId="{BDA75867-B671-4B41-A0AB-AD1DA6C9ADEF}" type="presParOf" srcId="{D2DC535A-C639-410B-A494-7A416EE8313E}" destId="{DD6D74CE-6F5D-4054-A020-89AB62E9B258}" srcOrd="0" destOrd="0" presId="urn:microsoft.com/office/officeart/2005/8/layout/lProcess2"/>
    <dgm:cxn modelId="{E81616FD-C9D5-4E06-8298-66BC88B9BEEF}" type="presParOf" srcId="{DD6D74CE-6F5D-4054-A020-89AB62E9B258}" destId="{60185292-206D-463C-9F51-3F8D0A06EC53}" srcOrd="0" destOrd="0" presId="urn:microsoft.com/office/officeart/2005/8/layout/lProcess2"/>
    <dgm:cxn modelId="{3DAAEA38-3A43-4120-8E65-12BAA153D33C}" type="presParOf" srcId="{DD6D74CE-6F5D-4054-A020-89AB62E9B258}" destId="{A5C012D8-9602-4E77-B475-1DA446A86101}" srcOrd="1" destOrd="0" presId="urn:microsoft.com/office/officeart/2005/8/layout/lProcess2"/>
    <dgm:cxn modelId="{BE02E00B-D4E8-43CF-8180-BE3D72B3E002}" type="presParOf" srcId="{DD6D74CE-6F5D-4054-A020-89AB62E9B258}" destId="{A63A5879-3CD6-4447-ABB4-F6D53B86A4AC}" srcOrd="2" destOrd="0" presId="urn:microsoft.com/office/officeart/2005/8/layout/lProcess2"/>
    <dgm:cxn modelId="{A23B1152-9D21-4A2B-A832-6F7FDFCA66EE}" type="presParOf" srcId="{DD6D74CE-6F5D-4054-A020-89AB62E9B258}" destId="{F1688A22-E074-42AC-BCCB-EE5D31409852}" srcOrd="3" destOrd="0" presId="urn:microsoft.com/office/officeart/2005/8/layout/lProcess2"/>
    <dgm:cxn modelId="{0835AC2A-0327-4FFD-AB25-99D7C3F5631D}" type="presParOf" srcId="{DD6D74CE-6F5D-4054-A020-89AB62E9B258}" destId="{19110495-459F-4024-9C8C-1E428802D49F}" srcOrd="4" destOrd="0" presId="urn:microsoft.com/office/officeart/2005/8/layout/lProcess2"/>
    <dgm:cxn modelId="{6C720BD6-5B2A-4948-AF56-E4EC42E7F24B}" type="presParOf" srcId="{DD6D74CE-6F5D-4054-A020-89AB62E9B258}" destId="{E63163E8-2F44-407D-9F98-179F3B37E153}" srcOrd="5" destOrd="0" presId="urn:microsoft.com/office/officeart/2005/8/layout/lProcess2"/>
    <dgm:cxn modelId="{B96282E1-14E3-4F3D-BBAD-115CDC58DF57}" type="presParOf" srcId="{DD6D74CE-6F5D-4054-A020-89AB62E9B258}" destId="{4A1CC87B-9FB5-4DD7-A1D5-2803374C25E0}" srcOrd="6" destOrd="0" presId="urn:microsoft.com/office/officeart/2005/8/layout/lProcess2"/>
    <dgm:cxn modelId="{77BA6E1B-2BE2-4554-A443-F0F1DA0CC7D6}" type="presParOf" srcId="{BD714520-2375-4ABD-86E3-C4CF115DE568}" destId="{8BE05E89-075A-4B89-9A3F-95DA89F6D76D}" srcOrd="9" destOrd="0" presId="urn:microsoft.com/office/officeart/2005/8/layout/lProcess2"/>
    <dgm:cxn modelId="{F90149D8-F04D-497A-B4AA-9ECFAE1A96BC}" type="presParOf" srcId="{BD714520-2375-4ABD-86E3-C4CF115DE568}" destId="{36F295DB-B7C0-47E5-AAE4-C36E4C29E0C8}" srcOrd="10" destOrd="0" presId="urn:microsoft.com/office/officeart/2005/8/layout/lProcess2"/>
    <dgm:cxn modelId="{768D790F-37B8-408C-9F88-415E2A591FAC}" type="presParOf" srcId="{36F295DB-B7C0-47E5-AAE4-C36E4C29E0C8}" destId="{2A8A5D5D-A43D-4EEA-B9AC-B27A66EDCCB7}" srcOrd="0" destOrd="0" presId="urn:microsoft.com/office/officeart/2005/8/layout/lProcess2"/>
    <dgm:cxn modelId="{A71421EE-3E04-4E41-A67B-5F3D4D4F7C2F}" type="presParOf" srcId="{36F295DB-B7C0-47E5-AAE4-C36E4C29E0C8}" destId="{2913BB92-216C-4A2A-B68A-FBAD922524DE}" srcOrd="1" destOrd="0" presId="urn:microsoft.com/office/officeart/2005/8/layout/lProcess2"/>
    <dgm:cxn modelId="{EAACCAEB-1C2D-4C53-B858-2C85D2845C40}" type="presParOf" srcId="{36F295DB-B7C0-47E5-AAE4-C36E4C29E0C8}" destId="{7257DB4B-D9B4-417D-B5FD-F05FD6B50BB5}" srcOrd="2" destOrd="0" presId="urn:microsoft.com/office/officeart/2005/8/layout/lProcess2"/>
    <dgm:cxn modelId="{DF49EFD8-0F3D-4D8F-A242-3B6CEF6DAF11}" type="presParOf" srcId="{7257DB4B-D9B4-417D-B5FD-F05FD6B50BB5}" destId="{D5068E0B-AB72-4C2D-BE98-A7773BFF69B9}" srcOrd="0" destOrd="0" presId="urn:microsoft.com/office/officeart/2005/8/layout/lProcess2"/>
    <dgm:cxn modelId="{AABC81A4-0D6B-4B58-B4E0-5A6EF92027EC}" type="presParOf" srcId="{D5068E0B-AB72-4C2D-BE98-A7773BFF69B9}" destId="{7797F68E-08A1-47AD-BE95-0BE7F6059BB1}" srcOrd="0" destOrd="0" presId="urn:microsoft.com/office/officeart/2005/8/layout/lProcess2"/>
    <dgm:cxn modelId="{FD71BD35-7859-4ABF-B0C9-1DCE1B9B007B}" type="presParOf" srcId="{BD714520-2375-4ABD-86E3-C4CF115DE568}" destId="{68B4BBC9-26B0-4944-A0EE-9A387E66415A}" srcOrd="11" destOrd="0" presId="urn:microsoft.com/office/officeart/2005/8/layout/lProcess2"/>
    <dgm:cxn modelId="{5279B6DA-3DC7-4048-9AD4-3904EDC59B4F}" type="presParOf" srcId="{BD714520-2375-4ABD-86E3-C4CF115DE568}" destId="{5EB06C5B-4A16-4A00-A74F-CFD1102F2888}" srcOrd="12" destOrd="0" presId="urn:microsoft.com/office/officeart/2005/8/layout/lProcess2"/>
    <dgm:cxn modelId="{C4F813DE-F9FE-4DB4-A249-392E497006C2}" type="presParOf" srcId="{5EB06C5B-4A16-4A00-A74F-CFD1102F2888}" destId="{266CCE7B-C32D-474B-A3FD-2A5E8C4A41F8}" srcOrd="0" destOrd="0" presId="urn:microsoft.com/office/officeart/2005/8/layout/lProcess2"/>
    <dgm:cxn modelId="{0ED23882-2641-45FA-8A52-6A8C35930F5D}" type="presParOf" srcId="{5EB06C5B-4A16-4A00-A74F-CFD1102F2888}" destId="{335DF43C-240F-4938-A454-6C443CAF2579}" srcOrd="1" destOrd="0" presId="urn:microsoft.com/office/officeart/2005/8/layout/lProcess2"/>
    <dgm:cxn modelId="{EF145FFB-13D7-42D6-865C-AC198D791368}" type="presParOf" srcId="{5EB06C5B-4A16-4A00-A74F-CFD1102F2888}" destId="{D33DB04D-372D-485A-A500-6C1B4FFD2FDC}" srcOrd="2" destOrd="0" presId="urn:microsoft.com/office/officeart/2005/8/layout/lProcess2"/>
    <dgm:cxn modelId="{8A11AA67-66B5-4101-89B7-C900DC70D1FC}" type="presParOf" srcId="{D33DB04D-372D-485A-A500-6C1B4FFD2FDC}" destId="{FF361A5D-27BE-4B0F-AE32-6F865FD088E8}" srcOrd="0" destOrd="0" presId="urn:microsoft.com/office/officeart/2005/8/layout/lProcess2"/>
    <dgm:cxn modelId="{3D4CE0CF-4202-411A-8325-00860A329740}" type="presParOf" srcId="{FF361A5D-27BE-4B0F-AE32-6F865FD088E8}" destId="{1FE9AD12-7D06-4DAF-863C-6FFA33249194}" srcOrd="0" destOrd="0" presId="urn:microsoft.com/office/officeart/2005/8/layout/lProcess2"/>
    <dgm:cxn modelId="{19383466-DA28-4DF0-B0F2-D556BBDBD482}" type="presParOf" srcId="{FF361A5D-27BE-4B0F-AE32-6F865FD088E8}" destId="{CB784B1F-A7D4-4F03-9962-2698F96F1B3B}" srcOrd="1" destOrd="0" presId="urn:microsoft.com/office/officeart/2005/8/layout/lProcess2"/>
    <dgm:cxn modelId="{296199E3-8A6E-4C06-9E1E-997AEDBE600F}" type="presParOf" srcId="{FF361A5D-27BE-4B0F-AE32-6F865FD088E8}" destId="{659BF744-6D1A-4994-B3B0-83432853C637}" srcOrd="2" destOrd="0" presId="urn:microsoft.com/office/officeart/2005/8/layout/lProcess2"/>
    <dgm:cxn modelId="{0F857E48-2715-4A1F-85B3-32E2B8512B9F}" type="presParOf" srcId="{FF361A5D-27BE-4B0F-AE32-6F865FD088E8}" destId="{495835E1-741A-4890-A76E-ED08BED9E48E}" srcOrd="3" destOrd="0" presId="urn:microsoft.com/office/officeart/2005/8/layout/lProcess2"/>
    <dgm:cxn modelId="{17BEA002-9A93-43EB-90F9-CC04B3D8E4EB}" type="presParOf" srcId="{FF361A5D-27BE-4B0F-AE32-6F865FD088E8}" destId="{E0A68506-9899-4D0B-8BB7-6B2BA73A9A26}" srcOrd="4" destOrd="0" presId="urn:microsoft.com/office/officeart/2005/8/layout/lProcess2"/>
    <dgm:cxn modelId="{3C4DCF50-B76A-4CD5-9EB3-9B1094F5ADFC}" type="presParOf" srcId="{FF361A5D-27BE-4B0F-AE32-6F865FD088E8}" destId="{AEA8F416-EB6D-4C0D-BEF7-88CE77CCC6A8}" srcOrd="5" destOrd="0" presId="urn:microsoft.com/office/officeart/2005/8/layout/lProcess2"/>
    <dgm:cxn modelId="{5996C030-2ABB-4B81-8414-564C07236ED5}" type="presParOf" srcId="{FF361A5D-27BE-4B0F-AE32-6F865FD088E8}" destId="{E23CEE12-136E-49CB-8499-7F525A97B83E}" srcOrd="6" destOrd="0" presId="urn:microsoft.com/office/officeart/2005/8/layout/lProcess2"/>
    <dgm:cxn modelId="{74E5A9A2-6160-4379-9CFF-CD52835E7113}" type="presParOf" srcId="{BD714520-2375-4ABD-86E3-C4CF115DE568}" destId="{B2866B05-3151-4340-92F0-1B13B5814A91}" srcOrd="13" destOrd="0" presId="urn:microsoft.com/office/officeart/2005/8/layout/lProcess2"/>
    <dgm:cxn modelId="{3D5DAF56-BAFA-42F6-B7E7-6EC16AE543DF}" type="presParOf" srcId="{BD714520-2375-4ABD-86E3-C4CF115DE568}" destId="{1634E31E-91B7-45AA-A922-9DDE64C55AD5}" srcOrd="14" destOrd="0" presId="urn:microsoft.com/office/officeart/2005/8/layout/lProcess2"/>
    <dgm:cxn modelId="{34C4DB4C-69F3-4F8A-B6FD-A7CCCF4CB7CB}" type="presParOf" srcId="{1634E31E-91B7-45AA-A922-9DDE64C55AD5}" destId="{6782995A-33D9-4AB7-828D-C03DF7DB759C}" srcOrd="0" destOrd="0" presId="urn:microsoft.com/office/officeart/2005/8/layout/lProcess2"/>
    <dgm:cxn modelId="{6FCCC3A7-8378-404E-9157-1017ABAC8158}" type="presParOf" srcId="{1634E31E-91B7-45AA-A922-9DDE64C55AD5}" destId="{2CB263BA-EC19-4663-8B8C-0AAD321F83E1}" srcOrd="1" destOrd="0" presId="urn:microsoft.com/office/officeart/2005/8/layout/lProcess2"/>
    <dgm:cxn modelId="{05ECA0CF-CC3A-454B-BBF9-C1AE69365074}" type="presParOf" srcId="{1634E31E-91B7-45AA-A922-9DDE64C55AD5}" destId="{AA668CD6-9661-4A61-8C18-CECC83B578C9}" srcOrd="2" destOrd="0" presId="urn:microsoft.com/office/officeart/2005/8/layout/lProcess2"/>
    <dgm:cxn modelId="{749757E0-B7EC-4876-B835-80E6CBF2F6BE}" type="presParOf" srcId="{AA668CD6-9661-4A61-8C18-CECC83B578C9}" destId="{2AA87070-55E3-4182-A065-F26F1DA661F6}" srcOrd="0" destOrd="0" presId="urn:microsoft.com/office/officeart/2005/8/layout/lProcess2"/>
    <dgm:cxn modelId="{1101546A-F3B0-41F8-89AC-19CA144A0218}" type="presParOf" srcId="{2AA87070-55E3-4182-A065-F26F1DA661F6}" destId="{E8780A1C-F98B-489D-8CA1-AF85F947D30F}" srcOrd="0" destOrd="0" presId="urn:microsoft.com/office/officeart/2005/8/layout/lProcess2"/>
    <dgm:cxn modelId="{97BC8431-3BB4-4CB9-8535-47DE5576F389}" type="presParOf" srcId="{2AA87070-55E3-4182-A065-F26F1DA661F6}" destId="{88820799-44CA-4796-9784-F880001141D4}" srcOrd="1" destOrd="0" presId="urn:microsoft.com/office/officeart/2005/8/layout/lProcess2"/>
    <dgm:cxn modelId="{51839F2A-761E-412D-8629-99DD21DA5A17}" type="presParOf" srcId="{2AA87070-55E3-4182-A065-F26F1DA661F6}" destId="{2880944F-E30A-4401-BA33-C0ECE8DBFE15}" srcOrd="2" destOrd="0" presId="urn:microsoft.com/office/officeart/2005/8/layout/lProcess2"/>
    <dgm:cxn modelId="{BF435DCB-9348-4F09-BBC9-5EA28E0EFB26}" type="presParOf" srcId="{2AA87070-55E3-4182-A065-F26F1DA661F6}" destId="{FA6AF0D6-D911-43B5-8567-0F9E390C8500}" srcOrd="3" destOrd="0" presId="urn:microsoft.com/office/officeart/2005/8/layout/lProcess2"/>
    <dgm:cxn modelId="{97B9C75F-BE93-447E-96E4-760219A6F547}" type="presParOf" srcId="{2AA87070-55E3-4182-A065-F26F1DA661F6}" destId="{02E74FF5-74D5-46BE-ABC2-6CE3D8C8204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63681-4912-43E9-BBFE-48F254E1039F}">
      <dsp:nvSpPr>
        <dsp:cNvPr id="0" name=""/>
        <dsp:cNvSpPr/>
      </dsp:nvSpPr>
      <dsp:spPr>
        <a:xfrm>
          <a:off x="1235" y="1874364"/>
          <a:ext cx="1202146" cy="585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kern="1200" dirty="0"/>
        </a:p>
      </dsp:txBody>
      <dsp:txXfrm>
        <a:off x="18372" y="1891501"/>
        <a:ext cx="1167872" cy="550842"/>
      </dsp:txXfrm>
    </dsp:sp>
    <dsp:sp modelId="{05B6FAFA-C5B4-4CC2-96D6-0947F9E118D2}">
      <dsp:nvSpPr>
        <dsp:cNvPr id="0" name=""/>
        <dsp:cNvSpPr/>
      </dsp:nvSpPr>
      <dsp:spPr>
        <a:xfrm>
          <a:off x="1203382" y="2149960"/>
          <a:ext cx="106812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06812" y="169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/>
        </a:p>
      </dsp:txBody>
      <dsp:txXfrm>
        <a:off x="1254117" y="2164252"/>
        <a:ext cx="5340" cy="5340"/>
      </dsp:txXfrm>
    </dsp:sp>
    <dsp:sp modelId="{3F108BAC-E32A-4D6A-8C28-97DA722E10F9}">
      <dsp:nvSpPr>
        <dsp:cNvPr id="0" name=""/>
        <dsp:cNvSpPr/>
      </dsp:nvSpPr>
      <dsp:spPr>
        <a:xfrm>
          <a:off x="1310194" y="1874364"/>
          <a:ext cx="1202146" cy="585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kern="1200" dirty="0"/>
        </a:p>
      </dsp:txBody>
      <dsp:txXfrm>
        <a:off x="1327331" y="1891501"/>
        <a:ext cx="1167872" cy="550842"/>
      </dsp:txXfrm>
    </dsp:sp>
    <dsp:sp modelId="{5E3C0F85-C49F-48EA-8C11-898CEE470EC1}">
      <dsp:nvSpPr>
        <dsp:cNvPr id="0" name=""/>
        <dsp:cNvSpPr/>
      </dsp:nvSpPr>
      <dsp:spPr>
        <a:xfrm rot="17137293">
          <a:off x="1937000" y="1391680"/>
          <a:ext cx="1574727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574727" y="169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/>
        </a:p>
      </dsp:txBody>
      <dsp:txXfrm>
        <a:off x="2684995" y="1369275"/>
        <a:ext cx="78736" cy="78736"/>
      </dsp:txXfrm>
    </dsp:sp>
    <dsp:sp modelId="{AAEBBA48-04D8-4B32-8606-8D87BA49B111}">
      <dsp:nvSpPr>
        <dsp:cNvPr id="0" name=""/>
        <dsp:cNvSpPr/>
      </dsp:nvSpPr>
      <dsp:spPr>
        <a:xfrm>
          <a:off x="2936386" y="357805"/>
          <a:ext cx="1202146" cy="585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kern="1200" dirty="0"/>
        </a:p>
      </dsp:txBody>
      <dsp:txXfrm>
        <a:off x="2953523" y="374942"/>
        <a:ext cx="1167872" cy="550842"/>
      </dsp:txXfrm>
    </dsp:sp>
    <dsp:sp modelId="{A7C9032E-E1E5-4DAA-97F1-326A1A0B0F1D}">
      <dsp:nvSpPr>
        <dsp:cNvPr id="0" name=""/>
        <dsp:cNvSpPr/>
      </dsp:nvSpPr>
      <dsp:spPr>
        <a:xfrm rot="20416718">
          <a:off x="4098289" y="401876"/>
          <a:ext cx="1372215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372215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/>
        </a:p>
      </dsp:txBody>
      <dsp:txXfrm>
        <a:off x="4750092" y="384533"/>
        <a:ext cx="68610" cy="68610"/>
      </dsp:txXfrm>
    </dsp:sp>
    <dsp:sp modelId="{B149B138-F33C-4CAB-9A9C-287F2EAB1404}">
      <dsp:nvSpPr>
        <dsp:cNvPr id="0" name=""/>
        <dsp:cNvSpPr/>
      </dsp:nvSpPr>
      <dsp:spPr>
        <a:xfrm>
          <a:off x="5430261" y="0"/>
          <a:ext cx="2272140" cy="374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kern="1200" dirty="0"/>
        </a:p>
      </dsp:txBody>
      <dsp:txXfrm>
        <a:off x="5441234" y="10973"/>
        <a:ext cx="2250194" cy="352683"/>
      </dsp:txXfrm>
    </dsp:sp>
    <dsp:sp modelId="{E7B69896-491E-43C9-B9CF-A4B52D3F493D}">
      <dsp:nvSpPr>
        <dsp:cNvPr id="0" name=""/>
        <dsp:cNvSpPr/>
      </dsp:nvSpPr>
      <dsp:spPr>
        <a:xfrm rot="21562568">
          <a:off x="4138495" y="626367"/>
          <a:ext cx="1291804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291804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52102" y="611035"/>
        <a:ext cx="64590" cy="64590"/>
      </dsp:txXfrm>
    </dsp:sp>
    <dsp:sp modelId="{FE3FB72D-D537-490A-8AAA-7FB223096417}">
      <dsp:nvSpPr>
        <dsp:cNvPr id="0" name=""/>
        <dsp:cNvSpPr/>
      </dsp:nvSpPr>
      <dsp:spPr>
        <a:xfrm>
          <a:off x="5430261" y="448983"/>
          <a:ext cx="2272140" cy="374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kern="1200" dirty="0"/>
        </a:p>
      </dsp:txBody>
      <dsp:txXfrm>
        <a:off x="5441234" y="459956"/>
        <a:ext cx="2250194" cy="352683"/>
      </dsp:txXfrm>
    </dsp:sp>
    <dsp:sp modelId="{E0FA9083-18D1-4800-A9B0-C2A52E55AFA0}">
      <dsp:nvSpPr>
        <dsp:cNvPr id="0" name=""/>
        <dsp:cNvSpPr/>
      </dsp:nvSpPr>
      <dsp:spPr>
        <a:xfrm rot="1182001">
          <a:off x="4098381" y="864653"/>
          <a:ext cx="1372032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372032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50096" y="847315"/>
        <a:ext cx="68601" cy="68601"/>
      </dsp:txXfrm>
    </dsp:sp>
    <dsp:sp modelId="{D7365DA6-0F0C-4644-B4EF-83E684B138F2}">
      <dsp:nvSpPr>
        <dsp:cNvPr id="0" name=""/>
        <dsp:cNvSpPr/>
      </dsp:nvSpPr>
      <dsp:spPr>
        <a:xfrm>
          <a:off x="5430261" y="925555"/>
          <a:ext cx="2272140" cy="374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kern="1200" dirty="0"/>
        </a:p>
      </dsp:txBody>
      <dsp:txXfrm>
        <a:off x="5441234" y="936528"/>
        <a:ext cx="2250194" cy="352683"/>
      </dsp:txXfrm>
    </dsp:sp>
    <dsp:sp modelId="{C74F602D-E5C9-44F1-8F18-90C8A9D30E2A}">
      <dsp:nvSpPr>
        <dsp:cNvPr id="0" name=""/>
        <dsp:cNvSpPr/>
      </dsp:nvSpPr>
      <dsp:spPr>
        <a:xfrm rot="21453363">
          <a:off x="2512169" y="2141931"/>
          <a:ext cx="376572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376572" y="169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/>
        </a:p>
      </dsp:txBody>
      <dsp:txXfrm>
        <a:off x="2691041" y="2149479"/>
        <a:ext cx="18828" cy="18828"/>
      </dsp:txXfrm>
    </dsp:sp>
    <dsp:sp modelId="{8FEA41FD-C781-47DD-B616-896076791511}">
      <dsp:nvSpPr>
        <dsp:cNvPr id="0" name=""/>
        <dsp:cNvSpPr/>
      </dsp:nvSpPr>
      <dsp:spPr>
        <a:xfrm>
          <a:off x="2888571" y="1858306"/>
          <a:ext cx="1202146" cy="585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strike="noStrike" kern="1200" dirty="0"/>
        </a:p>
      </dsp:txBody>
      <dsp:txXfrm>
        <a:off x="2905708" y="1875443"/>
        <a:ext cx="1167872" cy="550842"/>
      </dsp:txXfrm>
    </dsp:sp>
    <dsp:sp modelId="{52CE2834-658D-446A-876F-7A46D1B3EAAD}">
      <dsp:nvSpPr>
        <dsp:cNvPr id="0" name=""/>
        <dsp:cNvSpPr/>
      </dsp:nvSpPr>
      <dsp:spPr>
        <a:xfrm rot="20480183">
          <a:off x="4053219" y="1905706"/>
          <a:ext cx="1426171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426171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30651" y="1887015"/>
        <a:ext cx="71308" cy="71308"/>
      </dsp:txXfrm>
    </dsp:sp>
    <dsp:sp modelId="{EAE0D65D-F3A9-4394-AA62-1B17A3EE77C3}">
      <dsp:nvSpPr>
        <dsp:cNvPr id="0" name=""/>
        <dsp:cNvSpPr/>
      </dsp:nvSpPr>
      <dsp:spPr>
        <a:xfrm>
          <a:off x="5441892" y="1517142"/>
          <a:ext cx="2288472" cy="3546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strike="noStrike" kern="1200" dirty="0"/>
        </a:p>
      </dsp:txBody>
      <dsp:txXfrm>
        <a:off x="5452280" y="1527530"/>
        <a:ext cx="2267696" cy="333887"/>
      </dsp:txXfrm>
    </dsp:sp>
    <dsp:sp modelId="{F62A70EB-176C-4332-9D4E-0BA639789C43}">
      <dsp:nvSpPr>
        <dsp:cNvPr id="0" name=""/>
        <dsp:cNvSpPr/>
      </dsp:nvSpPr>
      <dsp:spPr>
        <a:xfrm rot="48399">
          <a:off x="4090651" y="2143332"/>
          <a:ext cx="1339676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339676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26998" y="2126803"/>
        <a:ext cx="66983" cy="66983"/>
      </dsp:txXfrm>
    </dsp:sp>
    <dsp:sp modelId="{FD975242-BC1D-4701-A891-659DB1625CAB}">
      <dsp:nvSpPr>
        <dsp:cNvPr id="0" name=""/>
        <dsp:cNvSpPr/>
      </dsp:nvSpPr>
      <dsp:spPr>
        <a:xfrm>
          <a:off x="5430261" y="1982410"/>
          <a:ext cx="2272140" cy="374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strike="noStrike" kern="1200" dirty="0"/>
        </a:p>
      </dsp:txBody>
      <dsp:txXfrm>
        <a:off x="5441234" y="1993383"/>
        <a:ext cx="2250194" cy="352683"/>
      </dsp:txXfrm>
    </dsp:sp>
    <dsp:sp modelId="{859ABAD5-4F35-47D2-BB7F-7FE7B0524263}">
      <dsp:nvSpPr>
        <dsp:cNvPr id="0" name=""/>
        <dsp:cNvSpPr/>
      </dsp:nvSpPr>
      <dsp:spPr>
        <a:xfrm rot="1303968">
          <a:off x="4039468" y="2400880"/>
          <a:ext cx="1442042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442042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24438" y="2381792"/>
        <a:ext cx="72102" cy="72102"/>
      </dsp:txXfrm>
    </dsp:sp>
    <dsp:sp modelId="{390FCC66-C270-4A1A-AEB9-907DAF178886}">
      <dsp:nvSpPr>
        <dsp:cNvPr id="0" name=""/>
        <dsp:cNvSpPr/>
      </dsp:nvSpPr>
      <dsp:spPr>
        <a:xfrm>
          <a:off x="5430261" y="2497508"/>
          <a:ext cx="2272140" cy="374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2300" strike="noStrike" kern="1200" dirty="0"/>
        </a:p>
      </dsp:txBody>
      <dsp:txXfrm>
        <a:off x="5441234" y="2508481"/>
        <a:ext cx="2250194" cy="352683"/>
      </dsp:txXfrm>
    </dsp:sp>
    <dsp:sp modelId="{E2CD6A00-B9F5-47E3-BB34-7476C4ADE280}">
      <dsp:nvSpPr>
        <dsp:cNvPr id="0" name=""/>
        <dsp:cNvSpPr/>
      </dsp:nvSpPr>
      <dsp:spPr>
        <a:xfrm rot="4554522">
          <a:off x="1877320" y="2964085"/>
          <a:ext cx="1678766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678766" y="169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600" kern="1200"/>
        </a:p>
      </dsp:txBody>
      <dsp:txXfrm>
        <a:off x="2674734" y="2939078"/>
        <a:ext cx="83938" cy="83938"/>
      </dsp:txXfrm>
    </dsp:sp>
    <dsp:sp modelId="{A88322D6-2C35-4021-9CBF-F76D8583954A}">
      <dsp:nvSpPr>
        <dsp:cNvPr id="0" name=""/>
        <dsp:cNvSpPr/>
      </dsp:nvSpPr>
      <dsp:spPr>
        <a:xfrm>
          <a:off x="2921066" y="3502615"/>
          <a:ext cx="1202146" cy="585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500" kern="1200" dirty="0"/>
        </a:p>
      </dsp:txBody>
      <dsp:txXfrm>
        <a:off x="2938203" y="3519752"/>
        <a:ext cx="1167872" cy="550842"/>
      </dsp:txXfrm>
    </dsp:sp>
    <dsp:sp modelId="{3BF46CC9-4931-4C23-AC38-A3BA6A5D17A4}">
      <dsp:nvSpPr>
        <dsp:cNvPr id="0" name=""/>
        <dsp:cNvSpPr/>
      </dsp:nvSpPr>
      <dsp:spPr>
        <a:xfrm rot="20632357">
          <a:off x="4096836" y="3592033"/>
          <a:ext cx="1340491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340491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33570" y="3575484"/>
        <a:ext cx="67024" cy="67024"/>
      </dsp:txXfrm>
    </dsp:sp>
    <dsp:sp modelId="{0E81F768-5265-47A6-9221-AE5897F802C6}">
      <dsp:nvSpPr>
        <dsp:cNvPr id="0" name=""/>
        <dsp:cNvSpPr/>
      </dsp:nvSpPr>
      <dsp:spPr>
        <a:xfrm>
          <a:off x="5410952" y="3240360"/>
          <a:ext cx="2349323" cy="364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200" kern="1200" dirty="0"/>
        </a:p>
      </dsp:txBody>
      <dsp:txXfrm>
        <a:off x="5421640" y="3251048"/>
        <a:ext cx="2327947" cy="343542"/>
      </dsp:txXfrm>
    </dsp:sp>
    <dsp:sp modelId="{D10266ED-109D-459E-9937-5ADF648F147D}">
      <dsp:nvSpPr>
        <dsp:cNvPr id="0" name=""/>
        <dsp:cNvSpPr/>
      </dsp:nvSpPr>
      <dsp:spPr>
        <a:xfrm rot="345930">
          <a:off x="4119890" y="3844195"/>
          <a:ext cx="1313694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313694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43895" y="3828316"/>
        <a:ext cx="65684" cy="65684"/>
      </dsp:txXfrm>
    </dsp:sp>
    <dsp:sp modelId="{99F5EECE-3644-4BD3-9182-6844C364B5CC}">
      <dsp:nvSpPr>
        <dsp:cNvPr id="0" name=""/>
        <dsp:cNvSpPr/>
      </dsp:nvSpPr>
      <dsp:spPr>
        <a:xfrm>
          <a:off x="5430261" y="3739828"/>
          <a:ext cx="2272140" cy="374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5441234" y="3750801"/>
        <a:ext cx="2250194" cy="352683"/>
      </dsp:txXfrm>
    </dsp:sp>
    <dsp:sp modelId="{01A9F2E1-FE48-4C57-BF11-ABE9095E9488}">
      <dsp:nvSpPr>
        <dsp:cNvPr id="0" name=""/>
        <dsp:cNvSpPr/>
      </dsp:nvSpPr>
      <dsp:spPr>
        <a:xfrm rot="1548595">
          <a:off x="4050795" y="4094275"/>
          <a:ext cx="1451883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1451883" y="169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740440" y="4074941"/>
        <a:ext cx="72594" cy="72594"/>
      </dsp:txXfrm>
    </dsp:sp>
    <dsp:sp modelId="{2770ABAA-FE6C-45D2-893D-31AD45E44F22}">
      <dsp:nvSpPr>
        <dsp:cNvPr id="0" name=""/>
        <dsp:cNvSpPr/>
      </dsp:nvSpPr>
      <dsp:spPr>
        <a:xfrm>
          <a:off x="5430261" y="4239989"/>
          <a:ext cx="2272140" cy="374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2300" kern="1200" dirty="0"/>
        </a:p>
      </dsp:txBody>
      <dsp:txXfrm>
        <a:off x="5441234" y="4250962"/>
        <a:ext cx="2250194" cy="352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72FEB-53AE-43D0-A929-C55DF4FB260A}">
      <dsp:nvSpPr>
        <dsp:cNvPr id="0" name=""/>
        <dsp:cNvSpPr/>
      </dsp:nvSpPr>
      <dsp:spPr>
        <a:xfrm rot="5400000">
          <a:off x="2402870" y="-1051149"/>
          <a:ext cx="202802" cy="2356961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000" kern="1200" dirty="0" smtClean="0"/>
            <a:t># PTS</a:t>
          </a:r>
          <a:endParaRPr lang="es-EC" sz="1000" kern="1200" dirty="0"/>
        </a:p>
      </dsp:txBody>
      <dsp:txXfrm rot="-5400000">
        <a:off x="1325791" y="35830"/>
        <a:ext cx="2347061" cy="183002"/>
      </dsp:txXfrm>
    </dsp:sp>
    <dsp:sp modelId="{D2EA6037-CC0A-4594-99B5-5C05A202F5B7}">
      <dsp:nvSpPr>
        <dsp:cNvPr id="0" name=""/>
        <dsp:cNvSpPr/>
      </dsp:nvSpPr>
      <dsp:spPr>
        <a:xfrm>
          <a:off x="0" y="579"/>
          <a:ext cx="1325790" cy="253503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b="1" kern="1200" dirty="0"/>
            <a:t>TOTAL PUNTOS</a:t>
          </a:r>
        </a:p>
      </dsp:txBody>
      <dsp:txXfrm>
        <a:off x="12375" y="12954"/>
        <a:ext cx="1301040" cy="228753"/>
      </dsp:txXfrm>
    </dsp:sp>
    <dsp:sp modelId="{55729237-B592-4393-826E-C631E5B54685}">
      <dsp:nvSpPr>
        <dsp:cNvPr id="0" name=""/>
        <dsp:cNvSpPr/>
      </dsp:nvSpPr>
      <dsp:spPr>
        <a:xfrm rot="5400000">
          <a:off x="2402870" y="-784970"/>
          <a:ext cx="202802" cy="2356961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000" kern="1200" dirty="0" smtClean="0"/>
            <a:t># </a:t>
          </a:r>
          <a:r>
            <a:rPr lang="es-EC" sz="1000" kern="1200" dirty="0"/>
            <a:t>PTS</a:t>
          </a:r>
        </a:p>
      </dsp:txBody>
      <dsp:txXfrm rot="-5400000">
        <a:off x="1325791" y="302009"/>
        <a:ext cx="2347061" cy="183002"/>
      </dsp:txXfrm>
    </dsp:sp>
    <dsp:sp modelId="{3B153F72-E963-4336-9451-EFEF74208A6A}">
      <dsp:nvSpPr>
        <dsp:cNvPr id="0" name=""/>
        <dsp:cNvSpPr/>
      </dsp:nvSpPr>
      <dsp:spPr>
        <a:xfrm>
          <a:off x="0" y="266758"/>
          <a:ext cx="1325790" cy="253503"/>
        </a:xfrm>
        <a:prstGeom prst="roundRect">
          <a:avLst/>
        </a:prstGeom>
        <a:solidFill>
          <a:schemeClr val="accent5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b="1" kern="1200" dirty="0"/>
            <a:t>PUNTOS POR SPRINT</a:t>
          </a:r>
        </a:p>
      </dsp:txBody>
      <dsp:txXfrm>
        <a:off x="12375" y="279133"/>
        <a:ext cx="1301040" cy="228753"/>
      </dsp:txXfrm>
    </dsp:sp>
    <dsp:sp modelId="{A1D4967D-515A-483D-91CA-139F3BBFE890}">
      <dsp:nvSpPr>
        <dsp:cNvPr id="0" name=""/>
        <dsp:cNvSpPr/>
      </dsp:nvSpPr>
      <dsp:spPr>
        <a:xfrm rot="5400000">
          <a:off x="2402870" y="-518792"/>
          <a:ext cx="202802" cy="2356961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000" kern="1200" dirty="0" smtClean="0"/>
            <a:t># </a:t>
          </a:r>
          <a:r>
            <a:rPr lang="es-EC" sz="1000" kern="1200" dirty="0"/>
            <a:t>SPRINTS</a:t>
          </a:r>
        </a:p>
      </dsp:txBody>
      <dsp:txXfrm rot="-5400000">
        <a:off x="1325791" y="568187"/>
        <a:ext cx="2347061" cy="183002"/>
      </dsp:txXfrm>
    </dsp:sp>
    <dsp:sp modelId="{448C0823-2217-45A2-8DFE-A3E0053F8B47}">
      <dsp:nvSpPr>
        <dsp:cNvPr id="0" name=""/>
        <dsp:cNvSpPr/>
      </dsp:nvSpPr>
      <dsp:spPr>
        <a:xfrm>
          <a:off x="0" y="532936"/>
          <a:ext cx="1325790" cy="253503"/>
        </a:xfrm>
        <a:prstGeom prst="roundRect">
          <a:avLst/>
        </a:prstGeom>
        <a:solidFill>
          <a:schemeClr val="accent5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b="1" kern="1200" dirty="0"/>
            <a:t>SPRINTS</a:t>
          </a:r>
        </a:p>
      </dsp:txBody>
      <dsp:txXfrm>
        <a:off x="12375" y="545311"/>
        <a:ext cx="1301040" cy="228753"/>
      </dsp:txXfrm>
    </dsp:sp>
    <dsp:sp modelId="{B66131F8-FB02-48FC-80E0-61E9F355FBB5}">
      <dsp:nvSpPr>
        <dsp:cNvPr id="0" name=""/>
        <dsp:cNvSpPr/>
      </dsp:nvSpPr>
      <dsp:spPr>
        <a:xfrm rot="5400000">
          <a:off x="2402870" y="-252614"/>
          <a:ext cx="202802" cy="2356961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000" kern="1200" dirty="0" smtClean="0"/>
            <a:t># </a:t>
          </a:r>
          <a:r>
            <a:rPr lang="es-EC" sz="1000" kern="1200" dirty="0"/>
            <a:t>SEMANAS</a:t>
          </a:r>
        </a:p>
      </dsp:txBody>
      <dsp:txXfrm rot="-5400000">
        <a:off x="1325791" y="834365"/>
        <a:ext cx="2347061" cy="183002"/>
      </dsp:txXfrm>
    </dsp:sp>
    <dsp:sp modelId="{8F6D39C7-03DD-4405-B76E-CFA549B2A77D}">
      <dsp:nvSpPr>
        <dsp:cNvPr id="0" name=""/>
        <dsp:cNvSpPr/>
      </dsp:nvSpPr>
      <dsp:spPr>
        <a:xfrm>
          <a:off x="0" y="799114"/>
          <a:ext cx="1325790" cy="253503"/>
        </a:xfrm>
        <a:prstGeom prst="roundRect">
          <a:avLst/>
        </a:prstGeom>
        <a:solidFill>
          <a:schemeClr val="accent5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b="1" kern="1200" dirty="0"/>
            <a:t>SEMANAS</a:t>
          </a:r>
        </a:p>
      </dsp:txBody>
      <dsp:txXfrm>
        <a:off x="12375" y="811489"/>
        <a:ext cx="1301040" cy="228753"/>
      </dsp:txXfrm>
    </dsp:sp>
    <dsp:sp modelId="{293F93EB-8CF2-41DA-9DDE-E486F3602876}">
      <dsp:nvSpPr>
        <dsp:cNvPr id="0" name=""/>
        <dsp:cNvSpPr/>
      </dsp:nvSpPr>
      <dsp:spPr>
        <a:xfrm rot="5400000">
          <a:off x="2402870" y="13563"/>
          <a:ext cx="202802" cy="2356961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000" kern="1200" dirty="0" smtClean="0"/>
            <a:t># </a:t>
          </a:r>
          <a:r>
            <a:rPr lang="es-EC" sz="1000" kern="1200" dirty="0"/>
            <a:t>MESES</a:t>
          </a:r>
        </a:p>
      </dsp:txBody>
      <dsp:txXfrm rot="-5400000">
        <a:off x="1325791" y="1100542"/>
        <a:ext cx="2347061" cy="183002"/>
      </dsp:txXfrm>
    </dsp:sp>
    <dsp:sp modelId="{CD72F004-C14B-46DA-9B8B-89A903DEEC38}">
      <dsp:nvSpPr>
        <dsp:cNvPr id="0" name=""/>
        <dsp:cNvSpPr/>
      </dsp:nvSpPr>
      <dsp:spPr>
        <a:xfrm>
          <a:off x="0" y="1065293"/>
          <a:ext cx="1325790" cy="253503"/>
        </a:xfrm>
        <a:prstGeom prst="roundRect">
          <a:avLst/>
        </a:prstGeom>
        <a:solidFill>
          <a:schemeClr val="accent5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100" b="1" kern="1200" dirty="0"/>
            <a:t>MESES APROX</a:t>
          </a:r>
        </a:p>
      </dsp:txBody>
      <dsp:txXfrm>
        <a:off x="12375" y="1077668"/>
        <a:ext cx="1301040" cy="228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5F6DA-3325-4244-96A7-76FCDB4676F2}">
      <dsp:nvSpPr>
        <dsp:cNvPr id="0" name=""/>
        <dsp:cNvSpPr/>
      </dsp:nvSpPr>
      <dsp:spPr>
        <a:xfrm>
          <a:off x="0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/>
            <a:t>CARACTERISTICA/RELEASE</a:t>
          </a:r>
          <a:endParaRPr lang="es-EC" sz="1200" b="1" kern="1200" dirty="0"/>
        </a:p>
      </dsp:txBody>
      <dsp:txXfrm>
        <a:off x="0" y="0"/>
        <a:ext cx="1290637" cy="1091935"/>
      </dsp:txXfrm>
    </dsp:sp>
    <dsp:sp modelId="{AAED4CDF-3835-456B-9075-DD7B17B8DEF9}">
      <dsp:nvSpPr>
        <dsp:cNvPr id="0" name=""/>
        <dsp:cNvSpPr/>
      </dsp:nvSpPr>
      <dsp:spPr>
        <a:xfrm>
          <a:off x="161059" y="780040"/>
          <a:ext cx="1032509" cy="62541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b="1" kern="1200" dirty="0"/>
            <a:t>R0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179377" y="798358"/>
        <a:ext cx="995873" cy="588777"/>
      </dsp:txXfrm>
    </dsp:sp>
    <dsp:sp modelId="{D9D823D5-B506-42A5-8800-7C7989CB3379}">
      <dsp:nvSpPr>
        <dsp:cNvPr id="0" name=""/>
        <dsp:cNvSpPr/>
      </dsp:nvSpPr>
      <dsp:spPr>
        <a:xfrm>
          <a:off x="161059" y="1930880"/>
          <a:ext cx="1032509" cy="48713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b="1" kern="1200" dirty="0" smtClean="0"/>
            <a:t>R1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b="1" kern="1200" dirty="0" smtClean="0"/>
            <a:t>.</a:t>
          </a:r>
          <a:endParaRPr lang="es-EC" sz="1000" kern="1200" dirty="0"/>
        </a:p>
      </dsp:txBody>
      <dsp:txXfrm>
        <a:off x="175327" y="1945148"/>
        <a:ext cx="1003973" cy="458603"/>
      </dsp:txXfrm>
    </dsp:sp>
    <dsp:sp modelId="{4AAF579D-C028-4F28-AB8A-65E629083F01}">
      <dsp:nvSpPr>
        <dsp:cNvPr id="0" name=""/>
        <dsp:cNvSpPr/>
      </dsp:nvSpPr>
      <dsp:spPr>
        <a:xfrm>
          <a:off x="134441" y="2898398"/>
          <a:ext cx="1032509" cy="559320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b="1" kern="1200" dirty="0" smtClean="0"/>
            <a:t>R2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b="1" kern="1200" dirty="0" smtClean="0"/>
            <a:t>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000" kern="1200" dirty="0"/>
        </a:p>
      </dsp:txBody>
      <dsp:txXfrm>
        <a:off x="150823" y="2914780"/>
        <a:ext cx="999745" cy="526556"/>
      </dsp:txXfrm>
    </dsp:sp>
    <dsp:sp modelId="{1A74B89A-EC5E-48E8-8DD2-F5F516B19D4C}">
      <dsp:nvSpPr>
        <dsp:cNvPr id="0" name=""/>
        <dsp:cNvSpPr/>
      </dsp:nvSpPr>
      <dsp:spPr>
        <a:xfrm>
          <a:off x="1392812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/>
            <a:t>CONECTIVIDAD</a:t>
          </a:r>
          <a:endParaRPr lang="es-EC" sz="1000" b="1" kern="1200" dirty="0"/>
        </a:p>
      </dsp:txBody>
      <dsp:txXfrm>
        <a:off x="1392812" y="0"/>
        <a:ext cx="1290637" cy="1091935"/>
      </dsp:txXfrm>
    </dsp:sp>
    <dsp:sp modelId="{A169B248-4E53-4AFA-AB26-459B534A7EB8}">
      <dsp:nvSpPr>
        <dsp:cNvPr id="0" name=""/>
        <dsp:cNvSpPr/>
      </dsp:nvSpPr>
      <dsp:spPr>
        <a:xfrm>
          <a:off x="1510188" y="740498"/>
          <a:ext cx="1032509" cy="415563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1522359" y="752669"/>
        <a:ext cx="1008167" cy="391221"/>
      </dsp:txXfrm>
    </dsp:sp>
    <dsp:sp modelId="{AB2CE7D5-7BB6-49BB-B47B-35DE9CDD3EA6}">
      <dsp:nvSpPr>
        <dsp:cNvPr id="0" name=""/>
        <dsp:cNvSpPr/>
      </dsp:nvSpPr>
      <dsp:spPr>
        <a:xfrm>
          <a:off x="2780247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 smtClean="0"/>
            <a:t>SERVICIO WEB</a:t>
          </a:r>
          <a:endParaRPr lang="es-EC" sz="1000" b="1" kern="1200" dirty="0"/>
        </a:p>
      </dsp:txBody>
      <dsp:txXfrm>
        <a:off x="2780247" y="0"/>
        <a:ext cx="1290637" cy="1091935"/>
      </dsp:txXfrm>
    </dsp:sp>
    <dsp:sp modelId="{8A74DD56-E2EB-45EB-9CD4-9B2C5149EFE8}">
      <dsp:nvSpPr>
        <dsp:cNvPr id="0" name=""/>
        <dsp:cNvSpPr/>
      </dsp:nvSpPr>
      <dsp:spPr>
        <a:xfrm>
          <a:off x="2919605" y="722540"/>
          <a:ext cx="1032509" cy="34944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2929840" y="732775"/>
        <a:ext cx="1012039" cy="328979"/>
      </dsp:txXfrm>
    </dsp:sp>
    <dsp:sp modelId="{D59A44F0-D871-45DB-A59D-2977B70FCADE}">
      <dsp:nvSpPr>
        <dsp:cNvPr id="0" name=""/>
        <dsp:cNvSpPr/>
      </dsp:nvSpPr>
      <dsp:spPr>
        <a:xfrm>
          <a:off x="2919605" y="1194634"/>
          <a:ext cx="1032509" cy="34944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2929840" y="1204869"/>
        <a:ext cx="1012039" cy="328979"/>
      </dsp:txXfrm>
    </dsp:sp>
    <dsp:sp modelId="{118D9752-76AB-4244-9131-8E8F561836F6}">
      <dsp:nvSpPr>
        <dsp:cNvPr id="0" name=""/>
        <dsp:cNvSpPr/>
      </dsp:nvSpPr>
      <dsp:spPr>
        <a:xfrm>
          <a:off x="2919605" y="1686543"/>
          <a:ext cx="1032509" cy="34944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2929840" y="1696778"/>
        <a:ext cx="1012039" cy="328979"/>
      </dsp:txXfrm>
    </dsp:sp>
    <dsp:sp modelId="{B2DAFAD0-41E2-451D-AE87-65A987A59DC6}">
      <dsp:nvSpPr>
        <dsp:cNvPr id="0" name=""/>
        <dsp:cNvSpPr/>
      </dsp:nvSpPr>
      <dsp:spPr>
        <a:xfrm>
          <a:off x="2909311" y="2178454"/>
          <a:ext cx="1032509" cy="34944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2919546" y="2188689"/>
        <a:ext cx="1012039" cy="328979"/>
      </dsp:txXfrm>
    </dsp:sp>
    <dsp:sp modelId="{0B151E9D-2B69-42A8-B30B-ADFF91E141C3}">
      <dsp:nvSpPr>
        <dsp:cNvPr id="0" name=""/>
        <dsp:cNvSpPr/>
      </dsp:nvSpPr>
      <dsp:spPr>
        <a:xfrm>
          <a:off x="2909311" y="2670361"/>
          <a:ext cx="1032509" cy="34944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2919546" y="2680596"/>
        <a:ext cx="1012039" cy="328979"/>
      </dsp:txXfrm>
    </dsp:sp>
    <dsp:sp modelId="{85D2DA1E-F7E1-4973-AFFD-3B0CA0452EDE}">
      <dsp:nvSpPr>
        <dsp:cNvPr id="0" name=""/>
        <dsp:cNvSpPr/>
      </dsp:nvSpPr>
      <dsp:spPr>
        <a:xfrm>
          <a:off x="2909311" y="3162268"/>
          <a:ext cx="1032509" cy="34944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2919546" y="3172503"/>
        <a:ext cx="1012039" cy="328979"/>
      </dsp:txXfrm>
    </dsp:sp>
    <dsp:sp modelId="{C8137C9D-A93E-49AF-B1F2-F45F9B204749}">
      <dsp:nvSpPr>
        <dsp:cNvPr id="0" name=""/>
        <dsp:cNvSpPr/>
      </dsp:nvSpPr>
      <dsp:spPr>
        <a:xfrm>
          <a:off x="4112081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 smtClean="0"/>
            <a:t>CONTROLES</a:t>
          </a:r>
          <a:endParaRPr lang="es-EC" sz="1000" b="1" kern="1200" dirty="0"/>
        </a:p>
      </dsp:txBody>
      <dsp:txXfrm>
        <a:off x="4112081" y="0"/>
        <a:ext cx="1290637" cy="1091935"/>
      </dsp:txXfrm>
    </dsp:sp>
    <dsp:sp modelId="{F8564349-B9C2-4E3A-B78E-4ACFC1065004}">
      <dsp:nvSpPr>
        <dsp:cNvPr id="0" name=""/>
        <dsp:cNvSpPr/>
      </dsp:nvSpPr>
      <dsp:spPr>
        <a:xfrm>
          <a:off x="4315104" y="746460"/>
          <a:ext cx="1032509" cy="3778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4326172" y="757528"/>
        <a:ext cx="1010373" cy="355762"/>
      </dsp:txXfrm>
    </dsp:sp>
    <dsp:sp modelId="{F27FB1D5-F365-4F26-8678-435C4B4B4532}">
      <dsp:nvSpPr>
        <dsp:cNvPr id="0" name=""/>
        <dsp:cNvSpPr/>
      </dsp:nvSpPr>
      <dsp:spPr>
        <a:xfrm>
          <a:off x="5616061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/>
            <a:t>BACK OFFICE</a:t>
          </a:r>
        </a:p>
      </dsp:txBody>
      <dsp:txXfrm>
        <a:off x="5616061" y="0"/>
        <a:ext cx="1290637" cy="1091935"/>
      </dsp:txXfrm>
    </dsp:sp>
    <dsp:sp modelId="{60185292-206D-463C-9F51-3F8D0A06EC53}">
      <dsp:nvSpPr>
        <dsp:cNvPr id="0" name=""/>
        <dsp:cNvSpPr/>
      </dsp:nvSpPr>
      <dsp:spPr>
        <a:xfrm>
          <a:off x="5745357" y="736341"/>
          <a:ext cx="1032509" cy="38572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900" kern="1200" dirty="0" smtClean="0"/>
            <a:t>.</a:t>
          </a:r>
          <a:endParaRPr lang="es-EC" sz="900" kern="1200" dirty="0"/>
        </a:p>
      </dsp:txBody>
      <dsp:txXfrm>
        <a:off x="5756654" y="747638"/>
        <a:ext cx="1009915" cy="363128"/>
      </dsp:txXfrm>
    </dsp:sp>
    <dsp:sp modelId="{A63A5879-3CD6-4447-ABB4-F6D53B86A4AC}">
      <dsp:nvSpPr>
        <dsp:cNvPr id="0" name=""/>
        <dsp:cNvSpPr/>
      </dsp:nvSpPr>
      <dsp:spPr>
        <a:xfrm>
          <a:off x="5739719" y="1265203"/>
          <a:ext cx="1032509" cy="346995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900" kern="1200" dirty="0" smtClean="0"/>
            <a:t>.</a:t>
          </a:r>
          <a:endParaRPr lang="es-EC" sz="900" kern="1200" dirty="0"/>
        </a:p>
      </dsp:txBody>
      <dsp:txXfrm>
        <a:off x="5749882" y="1275366"/>
        <a:ext cx="1012183" cy="326669"/>
      </dsp:txXfrm>
    </dsp:sp>
    <dsp:sp modelId="{19110495-459F-4024-9C8C-1E428802D49F}">
      <dsp:nvSpPr>
        <dsp:cNvPr id="0" name=""/>
        <dsp:cNvSpPr/>
      </dsp:nvSpPr>
      <dsp:spPr>
        <a:xfrm>
          <a:off x="5750303" y="1727165"/>
          <a:ext cx="1032509" cy="46285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900" kern="1200" dirty="0" smtClean="0"/>
            <a:t>.</a:t>
          </a:r>
          <a:endParaRPr lang="es-EC" sz="900" kern="1200" dirty="0"/>
        </a:p>
      </dsp:txBody>
      <dsp:txXfrm>
        <a:off x="5763860" y="1740722"/>
        <a:ext cx="1005395" cy="435740"/>
      </dsp:txXfrm>
    </dsp:sp>
    <dsp:sp modelId="{4A1CC87B-9FB5-4DD7-A1D5-2803374C25E0}">
      <dsp:nvSpPr>
        <dsp:cNvPr id="0" name=""/>
        <dsp:cNvSpPr/>
      </dsp:nvSpPr>
      <dsp:spPr>
        <a:xfrm>
          <a:off x="5752419" y="2318629"/>
          <a:ext cx="1032509" cy="462610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700" kern="1200" dirty="0" smtClean="0"/>
            <a:t>.</a:t>
          </a:r>
          <a:endParaRPr lang="es-EC" sz="900" kern="1200" dirty="0"/>
        </a:p>
      </dsp:txBody>
      <dsp:txXfrm>
        <a:off x="5765968" y="2332178"/>
        <a:ext cx="1005411" cy="435512"/>
      </dsp:txXfrm>
    </dsp:sp>
    <dsp:sp modelId="{2A8A5D5D-A43D-4EEA-B9AC-B27A66EDCCB7}">
      <dsp:nvSpPr>
        <dsp:cNvPr id="0" name=""/>
        <dsp:cNvSpPr/>
      </dsp:nvSpPr>
      <dsp:spPr>
        <a:xfrm>
          <a:off x="6965190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/>
            <a:t>FACTURA</a:t>
          </a:r>
        </a:p>
      </dsp:txBody>
      <dsp:txXfrm>
        <a:off x="6965190" y="0"/>
        <a:ext cx="1290637" cy="1091935"/>
      </dsp:txXfrm>
    </dsp:sp>
    <dsp:sp modelId="{7797F68E-08A1-47AD-BE95-0BE7F6059BB1}">
      <dsp:nvSpPr>
        <dsp:cNvPr id="0" name=""/>
        <dsp:cNvSpPr/>
      </dsp:nvSpPr>
      <dsp:spPr>
        <a:xfrm>
          <a:off x="7065007" y="757367"/>
          <a:ext cx="1032509" cy="507547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800" kern="1200" dirty="0" smtClean="0"/>
            <a:t>.</a:t>
          </a:r>
        </a:p>
      </dsp:txBody>
      <dsp:txXfrm>
        <a:off x="7079873" y="772233"/>
        <a:ext cx="1002777" cy="477815"/>
      </dsp:txXfrm>
    </dsp:sp>
    <dsp:sp modelId="{266CCE7B-C32D-474B-A3FD-2A5E8C4A41F8}">
      <dsp:nvSpPr>
        <dsp:cNvPr id="0" name=""/>
        <dsp:cNvSpPr/>
      </dsp:nvSpPr>
      <dsp:spPr>
        <a:xfrm>
          <a:off x="8314318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 smtClean="0"/>
            <a:t>REPORTES/ REGULATORIOS</a:t>
          </a:r>
          <a:endParaRPr lang="es-EC" sz="1050" b="1" kern="1200" dirty="0"/>
        </a:p>
      </dsp:txBody>
      <dsp:txXfrm>
        <a:off x="8314318" y="0"/>
        <a:ext cx="1290637" cy="1091935"/>
      </dsp:txXfrm>
    </dsp:sp>
    <dsp:sp modelId="{1FE9AD12-7D06-4DAF-863C-6FFA33249194}">
      <dsp:nvSpPr>
        <dsp:cNvPr id="0" name=""/>
        <dsp:cNvSpPr/>
      </dsp:nvSpPr>
      <dsp:spPr>
        <a:xfrm>
          <a:off x="8448560" y="1264904"/>
          <a:ext cx="1032509" cy="397506"/>
        </a:xfrm>
        <a:prstGeom prst="roundRect">
          <a:avLst>
            <a:gd name="adj" fmla="val 10000"/>
          </a:avLst>
        </a:prstGeom>
        <a:solidFill>
          <a:srgbClr val="76C2A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.+</a:t>
          </a:r>
          <a:endParaRPr lang="es-EC" sz="1000" kern="1200" dirty="0"/>
        </a:p>
      </dsp:txBody>
      <dsp:txXfrm>
        <a:off x="8460203" y="1276547"/>
        <a:ext cx="1009223" cy="374220"/>
      </dsp:txXfrm>
    </dsp:sp>
    <dsp:sp modelId="{659BF744-6D1A-4994-B3B0-83432853C637}">
      <dsp:nvSpPr>
        <dsp:cNvPr id="0" name=""/>
        <dsp:cNvSpPr/>
      </dsp:nvSpPr>
      <dsp:spPr>
        <a:xfrm>
          <a:off x="8448560" y="1756813"/>
          <a:ext cx="1032509" cy="342949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  </a:t>
          </a:r>
          <a:endParaRPr lang="es-EC" sz="1000" kern="1200" dirty="0"/>
        </a:p>
      </dsp:txBody>
      <dsp:txXfrm>
        <a:off x="8458605" y="1766858"/>
        <a:ext cx="1012419" cy="322859"/>
      </dsp:txXfrm>
    </dsp:sp>
    <dsp:sp modelId="{E0A68506-9899-4D0B-8BB7-6B2BA73A9A26}">
      <dsp:nvSpPr>
        <dsp:cNvPr id="0" name=""/>
        <dsp:cNvSpPr/>
      </dsp:nvSpPr>
      <dsp:spPr>
        <a:xfrm>
          <a:off x="8465158" y="2178451"/>
          <a:ext cx="999314" cy="45846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8478586" y="2191879"/>
        <a:ext cx="972458" cy="431608"/>
      </dsp:txXfrm>
    </dsp:sp>
    <dsp:sp modelId="{E23CEE12-136E-49CB-8499-7F525A97B83E}">
      <dsp:nvSpPr>
        <dsp:cNvPr id="0" name=""/>
        <dsp:cNvSpPr/>
      </dsp:nvSpPr>
      <dsp:spPr>
        <a:xfrm>
          <a:off x="8448560" y="773000"/>
          <a:ext cx="1032509" cy="420067"/>
        </a:xfrm>
        <a:prstGeom prst="roundRect">
          <a:avLst>
            <a:gd name="adj" fmla="val 10000"/>
          </a:avLst>
        </a:prstGeom>
        <a:solidFill>
          <a:srgbClr val="76C2A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8460863" y="785303"/>
        <a:ext cx="1007903" cy="395461"/>
      </dsp:txXfrm>
    </dsp:sp>
    <dsp:sp modelId="{6782995A-33D9-4AB7-828D-C03DF7DB759C}">
      <dsp:nvSpPr>
        <dsp:cNvPr id="0" name=""/>
        <dsp:cNvSpPr/>
      </dsp:nvSpPr>
      <dsp:spPr>
        <a:xfrm>
          <a:off x="9722799" y="0"/>
          <a:ext cx="1290637" cy="363978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0800" dist="50800" dir="5400000" algn="ctr" rotWithShape="0">
            <a:schemeClr val="bg1">
              <a:lumMod val="85000"/>
            </a:scheme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50" b="1" kern="1200" dirty="0"/>
            <a:t>ANALITICA</a:t>
          </a:r>
        </a:p>
      </dsp:txBody>
      <dsp:txXfrm>
        <a:off x="9722799" y="0"/>
        <a:ext cx="1290637" cy="1091935"/>
      </dsp:txXfrm>
    </dsp:sp>
    <dsp:sp modelId="{E8780A1C-F98B-489D-8CA1-AF85F947D30F}">
      <dsp:nvSpPr>
        <dsp:cNvPr id="0" name=""/>
        <dsp:cNvSpPr/>
      </dsp:nvSpPr>
      <dsp:spPr>
        <a:xfrm>
          <a:off x="9797689" y="772988"/>
          <a:ext cx="1032509" cy="316836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9806969" y="782268"/>
        <a:ext cx="1013949" cy="298276"/>
      </dsp:txXfrm>
    </dsp:sp>
    <dsp:sp modelId="{2880944F-E30A-4401-BA33-C0ECE8DBFE15}">
      <dsp:nvSpPr>
        <dsp:cNvPr id="0" name=""/>
        <dsp:cNvSpPr/>
      </dsp:nvSpPr>
      <dsp:spPr>
        <a:xfrm>
          <a:off x="9797689" y="1264912"/>
          <a:ext cx="1032509" cy="401226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</a:p>
      </dsp:txBody>
      <dsp:txXfrm>
        <a:off x="9809441" y="1276664"/>
        <a:ext cx="1009005" cy="377722"/>
      </dsp:txXfrm>
    </dsp:sp>
    <dsp:sp modelId="{02E74FF5-74D5-46BE-ABC2-6CE3D8C82045}">
      <dsp:nvSpPr>
        <dsp:cNvPr id="0" name=""/>
        <dsp:cNvSpPr/>
      </dsp:nvSpPr>
      <dsp:spPr>
        <a:xfrm>
          <a:off x="9797689" y="1756813"/>
          <a:ext cx="1032509" cy="34870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000" kern="1200" dirty="0" smtClean="0"/>
            <a:t>.</a:t>
          </a:r>
          <a:endParaRPr lang="es-EC" sz="1000" kern="1200" dirty="0"/>
        </a:p>
      </dsp:txBody>
      <dsp:txXfrm>
        <a:off x="9807902" y="1767026"/>
        <a:ext cx="1012083" cy="328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82F91-BB21-4CBF-A7F9-B1CB632A4BD3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3296-0AD4-4E0E-B364-4A543FFF587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508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Se</a:t>
            </a:r>
            <a:r>
              <a:rPr lang="es-EC" baseline="0" dirty="0" smtClean="0"/>
              <a:t> identifican otros beneficios?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3296-0AD4-4E0E-B364-4A543FFF587A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108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3296-0AD4-4E0E-B364-4A543FFF587A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842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98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9199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94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59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595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61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08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143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66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46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5DBC-AA6E-46E8-B059-261277B623B0}" type="datetimeFigureOut">
              <a:rPr lang="es-EC" smtClean="0"/>
              <a:t>02/18/2021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7C59-BC90-4FAA-98FA-93B702A2418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219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FCDA-1CD4-436E-A96D-BFF7C70FDAF9}" type="datetime1">
              <a:rPr lang="es-EC" smtClean="0"/>
              <a:pPr/>
              <a:t>02/18/2021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057872" y="1919739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smtClean="0"/>
              <a:t>INCEPTION</a:t>
            </a:r>
            <a:endParaRPr lang="es-EC" sz="28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966740" y="328730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7" name="3 Título"/>
          <p:cNvSpPr txBox="1">
            <a:spLocks/>
          </p:cNvSpPr>
          <p:nvPr/>
        </p:nvSpPr>
        <p:spPr bwMode="auto">
          <a:xfrm>
            <a:off x="2146626" y="3212976"/>
            <a:ext cx="8229600" cy="10801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4000" b="1" dirty="0">
                <a:solidFill>
                  <a:schemeClr val="bg1"/>
                </a:solidFill>
              </a:rPr>
              <a:t>COMPRA DE PAQUETES CLARO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15" y="138839"/>
            <a:ext cx="2890802" cy="8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 bwMode="auto">
          <a:xfrm>
            <a:off x="1967085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STORY MAPPING</a:t>
            </a:r>
          </a:p>
        </p:txBody>
      </p:sp>
      <p:sp>
        <p:nvSpPr>
          <p:cNvPr id="3" name="5 CuadroTexto"/>
          <p:cNvSpPr txBox="1"/>
          <p:nvPr/>
        </p:nvSpPr>
        <p:spPr>
          <a:xfrm>
            <a:off x="505463" y="5673344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 smtClean="0"/>
              <a:t>  	</a:t>
            </a:r>
            <a:endParaRPr lang="es-EC" sz="1600" dirty="0" smtClean="0"/>
          </a:p>
        </p:txBody>
      </p:sp>
      <p:graphicFrame>
        <p:nvGraphicFramePr>
          <p:cNvPr id="5" name="31 Diagrama"/>
          <p:cNvGraphicFramePr/>
          <p:nvPr>
            <p:extLst>
              <p:ext uri="{D42A27DB-BD31-4B8C-83A1-F6EECF244321}">
                <p14:modId xmlns:p14="http://schemas.microsoft.com/office/powerpoint/2010/main" val="1461684453"/>
              </p:ext>
            </p:extLst>
          </p:nvPr>
        </p:nvGraphicFramePr>
        <p:xfrm>
          <a:off x="505463" y="4760991"/>
          <a:ext cx="3682752" cy="131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14 Diagrama"/>
          <p:cNvGraphicFramePr/>
          <p:nvPr>
            <p:extLst>
              <p:ext uri="{D42A27DB-BD31-4B8C-83A1-F6EECF244321}">
                <p14:modId xmlns:p14="http://schemas.microsoft.com/office/powerpoint/2010/main" val="2903309433"/>
              </p:ext>
            </p:extLst>
          </p:nvPr>
        </p:nvGraphicFramePr>
        <p:xfrm>
          <a:off x="505463" y="1052737"/>
          <a:ext cx="11013437" cy="3639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2830717" y="1693590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072573" y="2730364"/>
            <a:ext cx="29091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091623" y="3302885"/>
            <a:ext cx="29091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8469352" y="1714276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9776943" y="1734716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9776943" y="2247181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9776943" y="2769673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9776943" y="3249227"/>
            <a:ext cx="288032" cy="153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1135334" y="1722016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1127342" y="2260985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11127342" y="2756973"/>
            <a:ext cx="288032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4287758" y="1652727"/>
            <a:ext cx="165316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4303088" y="2136518"/>
            <a:ext cx="163679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298102" y="2662840"/>
            <a:ext cx="163679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298101" y="3122428"/>
            <a:ext cx="163679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4298100" y="3635606"/>
            <a:ext cx="163679" cy="1261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4298100" y="4130900"/>
            <a:ext cx="163679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7155240" y="1687848"/>
            <a:ext cx="163679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672206" y="1668770"/>
            <a:ext cx="163679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7155240" y="2201452"/>
            <a:ext cx="163679" cy="1440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4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Título"/>
          <p:cNvSpPr txBox="1">
            <a:spLocks/>
          </p:cNvSpPr>
          <p:nvPr/>
        </p:nvSpPr>
        <p:spPr bwMode="auto">
          <a:xfrm>
            <a:off x="1951039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BACKLOG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38652"/>
              </p:ext>
            </p:extLst>
          </p:nvPr>
        </p:nvGraphicFramePr>
        <p:xfrm>
          <a:off x="939801" y="1065441"/>
          <a:ext cx="10553699" cy="47257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33598">
                  <a:extLst>
                    <a:ext uri="{9D8B030D-6E8A-4147-A177-3AD203B41FA5}">
                      <a16:colId xmlns:a16="http://schemas.microsoft.com/office/drawing/2014/main" val="142657466"/>
                    </a:ext>
                  </a:extLst>
                </a:gridCol>
                <a:gridCol w="1344774">
                  <a:extLst>
                    <a:ext uri="{9D8B030D-6E8A-4147-A177-3AD203B41FA5}">
                      <a16:colId xmlns:a16="http://schemas.microsoft.com/office/drawing/2014/main" val="2126081010"/>
                    </a:ext>
                  </a:extLst>
                </a:gridCol>
                <a:gridCol w="6320132">
                  <a:extLst>
                    <a:ext uri="{9D8B030D-6E8A-4147-A177-3AD203B41FA5}">
                      <a16:colId xmlns:a16="http://schemas.microsoft.com/office/drawing/2014/main" val="80492066"/>
                    </a:ext>
                  </a:extLst>
                </a:gridCol>
                <a:gridCol w="1455195">
                  <a:extLst>
                    <a:ext uri="{9D8B030D-6E8A-4147-A177-3AD203B41FA5}">
                      <a16:colId xmlns:a16="http://schemas.microsoft.com/office/drawing/2014/main" val="3044117704"/>
                    </a:ext>
                  </a:extLst>
                </a:gridCol>
              </a:tblGrid>
              <a:tr h="567086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SPRINT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COD HU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NOMBRE HU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PUNTOS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82293"/>
                  </a:ext>
                </a:extLst>
              </a:tr>
              <a:tr h="433840">
                <a:tc>
                  <a:txBody>
                    <a:bodyPr/>
                    <a:lstStyle/>
                    <a:p>
                      <a:pPr algn="ctr" font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3261662"/>
                  </a:ext>
                </a:extLst>
              </a:tr>
              <a:tr h="433840">
                <a:tc>
                  <a:txBody>
                    <a:bodyPr/>
                    <a:lstStyle/>
                    <a:p>
                      <a:pPr algn="ctr" font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9822459"/>
                  </a:ext>
                </a:extLst>
              </a:tr>
              <a:tr h="455534">
                <a:tc>
                  <a:txBody>
                    <a:bodyPr/>
                    <a:lstStyle/>
                    <a:p>
                      <a:pPr algn="ctr" font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5310309"/>
                  </a:ext>
                </a:extLst>
              </a:tr>
              <a:tr h="455534">
                <a:tc>
                  <a:txBody>
                    <a:bodyPr/>
                    <a:lstStyle/>
                    <a:p>
                      <a:pPr algn="ctr" font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0412065"/>
                  </a:ext>
                </a:extLst>
              </a:tr>
              <a:tr h="433840"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2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2589798"/>
                  </a:ext>
                </a:extLst>
              </a:tr>
              <a:tr h="622872"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2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462922"/>
                  </a:ext>
                </a:extLst>
              </a:tr>
              <a:tr h="433840"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2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4150674"/>
                  </a:ext>
                </a:extLst>
              </a:tr>
              <a:tr h="433840"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2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555772"/>
                  </a:ext>
                </a:extLst>
              </a:tr>
              <a:tr h="455534">
                <a:tc>
                  <a:txBody>
                    <a:bodyPr/>
                    <a:lstStyle/>
                    <a:p>
                      <a:endParaRPr lang="es-EC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329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0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799D-B7C2-477C-8F32-9F970F92334D}" type="datetime1">
              <a:rPr lang="es-EC" smtClean="0"/>
              <a:pPr/>
              <a:t>02/18/2021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015208" y="573325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sp>
        <p:nvSpPr>
          <p:cNvPr id="7" name="3 Título"/>
          <p:cNvSpPr txBox="1">
            <a:spLocks/>
          </p:cNvSpPr>
          <p:nvPr/>
        </p:nvSpPr>
        <p:spPr bwMode="auto">
          <a:xfrm>
            <a:off x="2015208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VALIDACION DE AMBIENTES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236396" y="1483004"/>
            <a:ext cx="4818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C" sz="1600" b="1" dirty="0">
                <a:solidFill>
                  <a:srgbClr val="00B050"/>
                </a:solidFill>
              </a:rPr>
              <a:t>DEFINITION</a:t>
            </a:r>
            <a:r>
              <a:rPr lang="es-EC" sz="1600" b="1" dirty="0">
                <a:solidFill>
                  <a:srgbClr val="FFC000"/>
                </a:solidFill>
              </a:rPr>
              <a:t> OF </a:t>
            </a:r>
            <a:r>
              <a:rPr lang="es-EC" sz="1600" b="1" dirty="0">
                <a:solidFill>
                  <a:srgbClr val="FF0000"/>
                </a:solidFill>
              </a:rPr>
              <a:t>DONE</a:t>
            </a:r>
            <a:endParaRPr lang="es-EC" sz="1600" b="1" dirty="0"/>
          </a:p>
          <a:p>
            <a:endParaRPr lang="es-EC" sz="1600" dirty="0"/>
          </a:p>
          <a:p>
            <a:pPr lvl="0">
              <a:lnSpc>
                <a:spcPct val="150000"/>
              </a:lnSpc>
            </a:pPr>
            <a:r>
              <a:rPr lang="es-EC" sz="1600" dirty="0"/>
              <a:t>Ambiente den </a:t>
            </a:r>
            <a:r>
              <a:rPr lang="es-EC" sz="1600" dirty="0" smtClean="0"/>
              <a:t>Desarrollo</a:t>
            </a:r>
            <a:endParaRPr lang="es-EC" sz="1600" dirty="0"/>
          </a:p>
        </p:txBody>
      </p:sp>
      <p:pic>
        <p:nvPicPr>
          <p:cNvPr id="11" name="10 Imagen" descr="casi-en-la-meta-216357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2704" y="871169"/>
            <a:ext cx="805612" cy="695586"/>
          </a:xfrm>
          <a:prstGeom prst="rect">
            <a:avLst/>
          </a:prstGeom>
        </p:spPr>
      </p:pic>
      <p:sp>
        <p:nvSpPr>
          <p:cNvPr id="9" name="7 Rectángulo"/>
          <p:cNvSpPr/>
          <p:nvPr/>
        </p:nvSpPr>
        <p:spPr>
          <a:xfrm>
            <a:off x="2015208" y="1503502"/>
            <a:ext cx="5567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C" sz="1600" b="1" dirty="0" smtClean="0">
                <a:solidFill>
                  <a:srgbClr val="00B050"/>
                </a:solidFill>
              </a:rPr>
              <a:t>DEFINITION</a:t>
            </a:r>
            <a:r>
              <a:rPr lang="es-EC" sz="1600" b="1" dirty="0" smtClean="0">
                <a:solidFill>
                  <a:srgbClr val="FFC000"/>
                </a:solidFill>
              </a:rPr>
              <a:t> OF </a:t>
            </a:r>
            <a:r>
              <a:rPr lang="es-EC" sz="1600" b="1" dirty="0" smtClean="0">
                <a:solidFill>
                  <a:srgbClr val="FF0000"/>
                </a:solidFill>
              </a:rPr>
              <a:t>READY :</a:t>
            </a:r>
          </a:p>
          <a:p>
            <a:pPr marL="342900" indent="-342900"/>
            <a:endParaRPr lang="es-EC" sz="1600" b="1" dirty="0" smtClean="0"/>
          </a:p>
          <a:p>
            <a:pPr marL="342900" indent="-342900">
              <a:buAutoNum type="arabicPeriod"/>
            </a:pPr>
            <a:r>
              <a:rPr lang="es-EC" sz="1600" dirty="0" smtClean="0"/>
              <a:t>Reglas de firewall</a:t>
            </a:r>
            <a:endParaRPr lang="es-EC" sz="1600" dirty="0"/>
          </a:p>
        </p:txBody>
      </p:sp>
      <p:pic>
        <p:nvPicPr>
          <p:cNvPr id="10" name="9 Imagen" descr="descarga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9096" y="902654"/>
            <a:ext cx="368464" cy="6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799D-B7C2-477C-8F32-9F970F92334D}" type="datetime1">
              <a:rPr lang="es-EC" smtClean="0"/>
              <a:pPr/>
              <a:t>02/18/2021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799D-B7C2-477C-8F32-9F970F92334D}" type="datetime1">
              <a:rPr lang="es-EC" smtClean="0"/>
              <a:pPr/>
              <a:t>02/18/2021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015208" y="573325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sp>
        <p:nvSpPr>
          <p:cNvPr id="7" name="3 Título"/>
          <p:cNvSpPr txBox="1">
            <a:spLocks/>
          </p:cNvSpPr>
          <p:nvPr/>
        </p:nvSpPr>
        <p:spPr bwMode="auto">
          <a:xfrm>
            <a:off x="2015208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POR QUE ESTOY ACÁ?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015208" y="1190804"/>
            <a:ext cx="3888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/>
              <a:t>Para colaborar y ayudar a clarificar el objetivo principal del proyecto </a:t>
            </a:r>
            <a:r>
              <a:rPr lang="es-EC" sz="2000" b="1" dirty="0"/>
              <a:t>CNT – Débitos en línea </a:t>
            </a:r>
            <a:r>
              <a:rPr lang="es-EC" sz="2000" dirty="0"/>
              <a:t>manteniendo siempre la visión de la experiencia del cliente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464968" y="3246389"/>
            <a:ext cx="3779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/>
              <a:t>Para ello nos comunicaremos desde la agilidad, abierta y directamente entre todos los involucrados, de forma que logremos un entendimiento real de las necesidades y posibles soluciones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550303" y="550649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/>
              <a:t>Tu opinión es realmente importante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r="11537"/>
          <a:stretch/>
        </p:blipFill>
        <p:spPr>
          <a:xfrm>
            <a:off x="7283185" y="1076108"/>
            <a:ext cx="2525622" cy="196254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270" y="3038655"/>
            <a:ext cx="2880946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799D-B7C2-477C-8F32-9F970F92334D}" type="datetime1">
              <a:rPr lang="es-EC" smtClean="0"/>
              <a:pPr/>
              <a:t>02/18/2021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015208" y="573325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sp>
        <p:nvSpPr>
          <p:cNvPr id="7" name="3 Título"/>
          <p:cNvSpPr txBox="1">
            <a:spLocks/>
          </p:cNvSpPr>
          <p:nvPr/>
        </p:nvSpPr>
        <p:spPr bwMode="auto">
          <a:xfrm>
            <a:off x="2015208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LA COMUNIDAD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570020" y="980728"/>
            <a:ext cx="5005536" cy="47275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/>
          <p:cNvSpPr/>
          <p:nvPr/>
        </p:nvSpPr>
        <p:spPr>
          <a:xfrm>
            <a:off x="4077962" y="1484784"/>
            <a:ext cx="3960440" cy="379983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/>
          <p:cNvSpPr/>
          <p:nvPr/>
        </p:nvSpPr>
        <p:spPr>
          <a:xfrm>
            <a:off x="4585774" y="1984920"/>
            <a:ext cx="2900536" cy="28166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/>
          <p:cNvSpPr/>
          <p:nvPr/>
        </p:nvSpPr>
        <p:spPr>
          <a:xfrm>
            <a:off x="5101524" y="2501098"/>
            <a:ext cx="1897044" cy="18130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Elipse 11"/>
          <p:cNvSpPr/>
          <p:nvPr/>
        </p:nvSpPr>
        <p:spPr>
          <a:xfrm>
            <a:off x="5582290" y="2965230"/>
            <a:ext cx="919694" cy="87298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/>
          <p:cNvSpPr/>
          <p:nvPr/>
        </p:nvSpPr>
        <p:spPr>
          <a:xfrm>
            <a:off x="7198111" y="2636432"/>
            <a:ext cx="943717" cy="4095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Operadores Producción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526628" y="1942811"/>
            <a:ext cx="984714" cy="3294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Arquitectura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958074" y="2331127"/>
            <a:ext cx="1103076" cy="34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Conciliaciones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739332" y="3361674"/>
            <a:ext cx="777138" cy="334880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Procesos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24840" y="2588127"/>
            <a:ext cx="984714" cy="3294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24 Online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399228" y="3166166"/>
            <a:ext cx="943721" cy="334333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Seguridad Informática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02322" y="1105919"/>
            <a:ext cx="532656" cy="288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#1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91208" y="1895222"/>
            <a:ext cx="5326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#3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91208" y="2287145"/>
            <a:ext cx="53265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#4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9871" y="2684040"/>
            <a:ext cx="532656" cy="288032"/>
          </a:xfrm>
          <a:prstGeom prst="rect">
            <a:avLst/>
          </a:prstGeom>
          <a:solidFill>
            <a:srgbClr val="76C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#5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99871" y="3070938"/>
            <a:ext cx="53265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#6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99871" y="3860540"/>
            <a:ext cx="532656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#8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99871" y="4275168"/>
            <a:ext cx="5326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#9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99871" y="1502236"/>
            <a:ext cx="532656" cy="288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#2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99871" y="3468949"/>
            <a:ext cx="532656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#7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282856" y="3409791"/>
            <a:ext cx="1188448" cy="286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Recaudaciones</a:t>
            </a:r>
            <a:endParaRPr lang="es-EC" sz="12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212" y="1504444"/>
            <a:ext cx="7035496" cy="4548747"/>
          </a:xfrm>
        </p:spPr>
        <p:txBody>
          <a:bodyPr>
            <a:normAutofit/>
          </a:bodyPr>
          <a:lstStyle/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Para</a:t>
            </a:r>
            <a:r>
              <a:rPr lang="es-EC" dirty="0" smtClean="0">
                <a:solidFill>
                  <a:srgbClr val="006666"/>
                </a:solidFill>
              </a:rPr>
              <a:t> clientes CNT</a:t>
            </a:r>
          </a:p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Quienes necesitan </a:t>
            </a:r>
            <a:r>
              <a:rPr lang="es-EC" dirty="0" smtClean="0">
                <a:solidFill>
                  <a:srgbClr val="006666"/>
                </a:solidFill>
              </a:rPr>
              <a:t>agilidad en la matriculación y eliminación del servicio de CNT (fijo y móvil)</a:t>
            </a:r>
          </a:p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Con la finalidad </a:t>
            </a:r>
            <a:r>
              <a:rPr lang="es-EC" dirty="0" smtClean="0">
                <a:solidFill>
                  <a:srgbClr val="006666"/>
                </a:solidFill>
              </a:rPr>
              <a:t>de contar con información en línea con la empresa recaudadora</a:t>
            </a:r>
          </a:p>
          <a:p>
            <a:pPr lvl="1" algn="just"/>
            <a:endParaRPr lang="es-EC" dirty="0" smtClean="0">
              <a:solidFill>
                <a:srgbClr val="006666"/>
              </a:solidFill>
            </a:endParaRPr>
          </a:p>
          <a:p>
            <a:pPr lvl="1" algn="just"/>
            <a:r>
              <a:rPr lang="es-EC" dirty="0" smtClean="0">
                <a:solidFill>
                  <a:srgbClr val="006666"/>
                </a:solidFill>
              </a:rPr>
              <a:t>Ingreso y eliminación de domiciliados</a:t>
            </a:r>
          </a:p>
          <a:p>
            <a:pPr lvl="1" algn="just"/>
            <a:r>
              <a:rPr lang="es-EC" dirty="0" smtClean="0">
                <a:solidFill>
                  <a:srgbClr val="006666"/>
                </a:solidFill>
              </a:rPr>
              <a:t>Débitos en línea</a:t>
            </a:r>
          </a:p>
          <a:p>
            <a:pPr lvl="1" algn="just"/>
            <a:endParaRPr lang="es-EC" dirty="0">
              <a:solidFill>
                <a:srgbClr val="006666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97" y="1051924"/>
            <a:ext cx="2620961" cy="2557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397" y="3609474"/>
            <a:ext cx="2637704" cy="2443717"/>
          </a:xfrm>
          <a:prstGeom prst="rect">
            <a:avLst/>
          </a:prstGeom>
        </p:spPr>
      </p:pic>
      <p:sp>
        <p:nvSpPr>
          <p:cNvPr id="7" name="3 Título"/>
          <p:cNvSpPr txBox="1">
            <a:spLocks/>
          </p:cNvSpPr>
          <p:nvPr/>
        </p:nvSpPr>
        <p:spPr bwMode="auto">
          <a:xfrm>
            <a:off x="2026277" y="178556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ELEVATOR PITCH</a:t>
            </a:r>
            <a:endParaRPr lang="es-EC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808" y="0"/>
            <a:ext cx="5227604" cy="1325563"/>
          </a:xfrm>
        </p:spPr>
        <p:txBody>
          <a:bodyPr>
            <a:normAutofit/>
          </a:bodyPr>
          <a:lstStyle/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el cliente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277" y="2572095"/>
            <a:ext cx="4956922" cy="149189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Agilidad en la matriculación del servicio sin dependencia del Banco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Validación de las cuentas al momento de registrar el servicio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Servicio de recaudación en línea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 smtClean="0">
              <a:solidFill>
                <a:srgbClr val="0066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pic>
        <p:nvPicPr>
          <p:cNvPr id="3076" name="Picture 4" descr="Accesibilid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34" y="1052962"/>
            <a:ext cx="1380551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7189521" y="0"/>
            <a:ext cx="5227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BB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098" name="Picture 2" descr="Bank Cartoon png download - 625*625 - Free Transparent Money png Download.  - CleanPNG / Kiss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06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47" y="1052963"/>
            <a:ext cx="1941399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6544084" y="2572094"/>
            <a:ext cx="5455412" cy="2158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Mejorar la experiencia del cliente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Oportunidad para generar captaciones brindando el servicio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Primer banco en tener el servicio en línea con CNT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999747" y="593558"/>
            <a:ext cx="0" cy="5727031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799D-B7C2-477C-8F32-9F970F92334D}" type="datetime1">
              <a:rPr lang="es-EC" smtClean="0"/>
              <a:pPr/>
              <a:t>02/18/2021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015208" y="573325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sp>
        <p:nvSpPr>
          <p:cNvPr id="7" name="3 Título"/>
          <p:cNvSpPr txBox="1">
            <a:spLocks/>
          </p:cNvSpPr>
          <p:nvPr/>
        </p:nvSpPr>
        <p:spPr bwMode="auto">
          <a:xfrm>
            <a:off x="2015208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IMPACT MAPPING</a:t>
            </a:r>
            <a:endParaRPr lang="es-EC" sz="3200" dirty="0">
              <a:solidFill>
                <a:schemeClr val="bg1"/>
              </a:solidFill>
            </a:endParaRPr>
          </a:p>
        </p:txBody>
      </p:sp>
      <p:graphicFrame>
        <p:nvGraphicFramePr>
          <p:cNvPr id="8" name="4 Diagrama"/>
          <p:cNvGraphicFramePr/>
          <p:nvPr>
            <p:extLst/>
          </p:nvPr>
        </p:nvGraphicFramePr>
        <p:xfrm>
          <a:off x="1981200" y="1052736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84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799D-B7C2-477C-8F32-9F970F92334D}" type="datetime1">
              <a:rPr lang="es-EC" smtClean="0"/>
              <a:pPr/>
              <a:t>02/18/2021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015208" y="5733256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sp>
        <p:nvSpPr>
          <p:cNvPr id="7" name="3 Título"/>
          <p:cNvSpPr txBox="1">
            <a:spLocks/>
          </p:cNvSpPr>
          <p:nvPr/>
        </p:nvSpPr>
        <p:spPr bwMode="auto">
          <a:xfrm>
            <a:off x="2015208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LOS </a:t>
            </a:r>
            <a:r>
              <a:rPr lang="es-EC" sz="3200" b="1" dirty="0" smtClean="0">
                <a:solidFill>
                  <a:schemeClr val="bg1"/>
                </a:solidFill>
              </a:rPr>
              <a:t>MIEDOS - RIESGOS</a:t>
            </a:r>
            <a:endParaRPr lang="es-EC" sz="32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534" y="214635"/>
            <a:ext cx="694031" cy="694031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53671"/>
              </p:ext>
            </p:extLst>
          </p:nvPr>
        </p:nvGraphicFramePr>
        <p:xfrm>
          <a:off x="304800" y="994613"/>
          <a:ext cx="11509830" cy="5275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60">
                  <a:extLst>
                    <a:ext uri="{9D8B030D-6E8A-4147-A177-3AD203B41FA5}">
                      <a16:colId xmlns:a16="http://schemas.microsoft.com/office/drawing/2014/main" val="3772043994"/>
                    </a:ext>
                  </a:extLst>
                </a:gridCol>
                <a:gridCol w="1256219">
                  <a:extLst>
                    <a:ext uri="{9D8B030D-6E8A-4147-A177-3AD203B41FA5}">
                      <a16:colId xmlns:a16="http://schemas.microsoft.com/office/drawing/2014/main" val="2296225809"/>
                    </a:ext>
                  </a:extLst>
                </a:gridCol>
                <a:gridCol w="1928521">
                  <a:extLst>
                    <a:ext uri="{9D8B030D-6E8A-4147-A177-3AD203B41FA5}">
                      <a16:colId xmlns:a16="http://schemas.microsoft.com/office/drawing/2014/main" val="8304747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03799085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795447174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4229472531"/>
                    </a:ext>
                  </a:extLst>
                </a:gridCol>
                <a:gridCol w="1857830">
                  <a:extLst>
                    <a:ext uri="{9D8B030D-6E8A-4147-A177-3AD203B41FA5}">
                      <a16:colId xmlns:a16="http://schemas.microsoft.com/office/drawing/2014/main" val="2350965197"/>
                    </a:ext>
                  </a:extLst>
                </a:gridCol>
              </a:tblGrid>
              <a:tr h="749227">
                <a:tc rowSpan="7">
                  <a:txBody>
                    <a:bodyPr/>
                    <a:lstStyle/>
                    <a:p>
                      <a:pPr algn="ctr"/>
                      <a:r>
                        <a:rPr lang="es-MX" sz="2000" b="1" dirty="0" smtClean="0"/>
                        <a:t>P</a:t>
                      </a:r>
                    </a:p>
                    <a:p>
                      <a:pPr algn="ctr"/>
                      <a:r>
                        <a:rPr lang="es-MX" sz="2000" b="1" dirty="0" smtClean="0"/>
                        <a:t>R</a:t>
                      </a:r>
                    </a:p>
                    <a:p>
                      <a:pPr algn="ctr"/>
                      <a:r>
                        <a:rPr lang="es-MX" sz="2000" b="1" dirty="0" smtClean="0"/>
                        <a:t>O</a:t>
                      </a:r>
                    </a:p>
                    <a:p>
                      <a:pPr algn="ctr"/>
                      <a:r>
                        <a:rPr lang="es-MX" sz="2000" b="1" dirty="0" smtClean="0"/>
                        <a:t>B</a:t>
                      </a:r>
                    </a:p>
                    <a:p>
                      <a:pPr algn="ctr"/>
                      <a:r>
                        <a:rPr lang="es-MX" sz="2000" b="1" dirty="0" smtClean="0"/>
                        <a:t>A</a:t>
                      </a:r>
                    </a:p>
                    <a:p>
                      <a:pPr algn="ctr"/>
                      <a:r>
                        <a:rPr lang="es-MX" sz="2000" b="1" dirty="0" smtClean="0"/>
                        <a:t>B</a:t>
                      </a:r>
                    </a:p>
                    <a:p>
                      <a:pPr algn="ctr"/>
                      <a:r>
                        <a:rPr lang="es-MX" sz="2000" b="1" dirty="0" smtClean="0"/>
                        <a:t>I</a:t>
                      </a:r>
                    </a:p>
                    <a:p>
                      <a:pPr algn="ctr"/>
                      <a:r>
                        <a:rPr lang="es-MX" sz="2000" b="1" dirty="0" smtClean="0"/>
                        <a:t>L</a:t>
                      </a:r>
                    </a:p>
                    <a:p>
                      <a:pPr algn="ctr"/>
                      <a:r>
                        <a:rPr lang="es-MX" sz="2000" b="1" dirty="0" smtClean="0"/>
                        <a:t>I</a:t>
                      </a:r>
                    </a:p>
                    <a:p>
                      <a:pPr algn="ctr"/>
                      <a:r>
                        <a:rPr lang="es-MX" sz="2000" b="1" dirty="0" smtClean="0"/>
                        <a:t>D</a:t>
                      </a:r>
                    </a:p>
                    <a:p>
                      <a:pPr algn="ctr"/>
                      <a:r>
                        <a:rPr lang="es-MX" sz="2000" b="1" dirty="0" smtClean="0"/>
                        <a:t>A</a:t>
                      </a:r>
                    </a:p>
                    <a:p>
                      <a:pPr algn="ctr"/>
                      <a:r>
                        <a:rPr lang="es-MX" sz="2000" b="1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CASI SEGURO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4687"/>
                  </a:ext>
                </a:extLst>
              </a:tr>
              <a:tr h="826734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PROBABLE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89658"/>
                  </a:ext>
                </a:extLst>
              </a:tr>
              <a:tr h="86957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POSIBLE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39025"/>
                  </a:ext>
                </a:extLst>
              </a:tr>
              <a:tr h="81498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IMPROBABLE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0206"/>
                  </a:ext>
                </a:extLst>
              </a:tr>
              <a:tr h="78645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RARO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15426"/>
                  </a:ext>
                </a:extLst>
              </a:tr>
              <a:tr h="746446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INSIGNIFICANTE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MENOR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MODERADO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MAYOR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CATASTROFICO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25858"/>
                  </a:ext>
                </a:extLst>
              </a:tr>
              <a:tr h="482369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sz="2000" b="1" dirty="0" smtClean="0"/>
                        <a:t> I     M     P      A      C     T      O  </a:t>
                      </a:r>
                      <a:endParaRPr lang="es-MX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6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587" y="1931407"/>
            <a:ext cx="5982831" cy="4548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Proceso automático de CNT Fijo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Proceso automático de CNT móvil</a:t>
            </a:r>
            <a:endParaRPr lang="es-EC" sz="1600" dirty="0" smtClean="0">
              <a:solidFill>
                <a:srgbClr val="006666"/>
              </a:solidFill>
            </a:endParaRP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Servicio web para que CNT </a:t>
            </a:r>
            <a:r>
              <a:rPr lang="es-EC" sz="1800" dirty="0" smtClean="0">
                <a:solidFill>
                  <a:srgbClr val="006666"/>
                </a:solidFill>
              </a:rPr>
              <a:t>ingrese/elimine </a:t>
            </a:r>
            <a:r>
              <a:rPr lang="es-EC" sz="1800" dirty="0" smtClean="0">
                <a:solidFill>
                  <a:srgbClr val="006666"/>
                </a:solidFill>
              </a:rPr>
              <a:t>domiciliados de CNT Fijo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Servicio </a:t>
            </a:r>
            <a:r>
              <a:rPr lang="es-EC" sz="1800" dirty="0">
                <a:solidFill>
                  <a:srgbClr val="006666"/>
                </a:solidFill>
              </a:rPr>
              <a:t>web para que CNT </a:t>
            </a:r>
            <a:r>
              <a:rPr lang="es-EC" sz="1800" dirty="0" smtClean="0">
                <a:solidFill>
                  <a:srgbClr val="006666"/>
                </a:solidFill>
              </a:rPr>
              <a:t>ingrese/elimine </a:t>
            </a:r>
            <a:r>
              <a:rPr lang="es-EC" sz="1800" dirty="0">
                <a:solidFill>
                  <a:srgbClr val="006666"/>
                </a:solidFill>
              </a:rPr>
              <a:t>domiciliados de CNT </a:t>
            </a:r>
            <a:r>
              <a:rPr lang="es-EC" sz="1800" dirty="0" smtClean="0">
                <a:solidFill>
                  <a:srgbClr val="006666"/>
                </a:solidFill>
              </a:rPr>
              <a:t>Móvil</a:t>
            </a:r>
            <a:endParaRPr lang="es-EC" sz="1800" dirty="0">
              <a:solidFill>
                <a:srgbClr val="006666"/>
              </a:solidFill>
            </a:endParaRP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Reintentos </a:t>
            </a:r>
            <a:r>
              <a:rPr lang="es-EC" sz="1800" dirty="0" smtClean="0">
                <a:solidFill>
                  <a:srgbClr val="006666"/>
                </a:solidFill>
              </a:rPr>
              <a:t>diarios para el cobro de servicios 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Los procesos de domiciliados del banco se mantienen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No cambia el </a:t>
            </a:r>
            <a:r>
              <a:rPr lang="es-EC" sz="1800" dirty="0" err="1" smtClean="0">
                <a:solidFill>
                  <a:srgbClr val="006666"/>
                </a:solidFill>
              </a:rPr>
              <a:t>backoffice</a:t>
            </a:r>
            <a:r>
              <a:rPr lang="es-EC" sz="1800" dirty="0" smtClean="0">
                <a:solidFill>
                  <a:srgbClr val="006666"/>
                </a:solidFill>
              </a:rPr>
              <a:t> del banco</a:t>
            </a:r>
          </a:p>
          <a:p>
            <a:pPr>
              <a:lnSpc>
                <a:spcPct val="100000"/>
              </a:lnSpc>
            </a:pPr>
            <a:endParaRPr lang="es-EC" sz="1600" dirty="0">
              <a:solidFill>
                <a:srgbClr val="006666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886577" y="1933019"/>
            <a:ext cx="5000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 smtClean="0">
                <a:solidFill>
                  <a:srgbClr val="006666"/>
                </a:solidFill>
              </a:rPr>
              <a:t>Proceso </a:t>
            </a:r>
            <a:r>
              <a:rPr lang="es-EC" sz="2000" dirty="0" err="1" smtClean="0">
                <a:solidFill>
                  <a:srgbClr val="006666"/>
                </a:solidFill>
              </a:rPr>
              <a:t>batch</a:t>
            </a:r>
            <a:r>
              <a:rPr lang="es-EC" sz="2000" dirty="0" smtClean="0">
                <a:solidFill>
                  <a:srgbClr val="006666"/>
                </a:solidFill>
              </a:rPr>
              <a:t> de CNT Fijo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 smtClean="0">
                <a:solidFill>
                  <a:srgbClr val="006666"/>
                </a:solidFill>
              </a:rPr>
              <a:t>Proceso </a:t>
            </a:r>
            <a:r>
              <a:rPr lang="es-EC" sz="2000" dirty="0" err="1" smtClean="0">
                <a:solidFill>
                  <a:srgbClr val="006666"/>
                </a:solidFill>
              </a:rPr>
              <a:t>batch</a:t>
            </a:r>
            <a:r>
              <a:rPr lang="es-EC" sz="2000" dirty="0" smtClean="0">
                <a:solidFill>
                  <a:srgbClr val="006666"/>
                </a:solidFill>
              </a:rPr>
              <a:t> de CNT Móvil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2000" dirty="0">
              <a:solidFill>
                <a:srgbClr val="006666"/>
              </a:solidFill>
            </a:endParaRPr>
          </a:p>
        </p:txBody>
      </p:sp>
      <p:pic>
        <p:nvPicPr>
          <p:cNvPr id="5126" name="Picture 6" descr="Archivo:Circle-icons-check.svg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9" y="917280"/>
            <a:ext cx="917576" cy="9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8311885" y="918276"/>
            <a:ext cx="917576" cy="917576"/>
            <a:chOff x="8719793" y="842187"/>
            <a:chExt cx="917576" cy="917576"/>
          </a:xfrm>
        </p:grpSpPr>
        <p:sp>
          <p:nvSpPr>
            <p:cNvPr id="6" name="Elipse 5"/>
            <p:cNvSpPr/>
            <p:nvPr/>
          </p:nvSpPr>
          <p:spPr>
            <a:xfrm>
              <a:off x="8719793" y="842187"/>
              <a:ext cx="917576" cy="917576"/>
            </a:xfrm>
            <a:prstGeom prst="ellipse">
              <a:avLst/>
            </a:prstGeom>
            <a:solidFill>
              <a:srgbClr val="76C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5128" name="Picture 8" descr="Red Cross Mark PNG Transparent Images | PNG 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8271" y="1010652"/>
              <a:ext cx="578655" cy="57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onector recto 12"/>
          <p:cNvCxnSpPr/>
          <p:nvPr/>
        </p:nvCxnSpPr>
        <p:spPr>
          <a:xfrm>
            <a:off x="6256419" y="962527"/>
            <a:ext cx="0" cy="5727031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3 Título"/>
          <p:cNvSpPr txBox="1">
            <a:spLocks/>
          </p:cNvSpPr>
          <p:nvPr/>
        </p:nvSpPr>
        <p:spPr bwMode="auto">
          <a:xfrm>
            <a:off x="2015208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QUE SI Y QUE NO</a:t>
            </a:r>
            <a:endParaRPr lang="es-EC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 bwMode="auto">
          <a:xfrm>
            <a:off x="1967085" y="188640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ARQUITECTURA DE LA SOLUCIÓN</a:t>
            </a:r>
          </a:p>
        </p:txBody>
      </p:sp>
    </p:spTree>
    <p:extLst>
      <p:ext uri="{BB962C8B-B14F-4D97-AF65-F5344CB8AC3E}">
        <p14:creationId xmlns:p14="http://schemas.microsoft.com/office/powerpoint/2010/main" val="205506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13682</TotalTime>
  <Words>419</Words>
  <Application>Microsoft Office PowerPoint</Application>
  <PresentationFormat>Panorámica</PresentationFormat>
  <Paragraphs>155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Beneficios para el cliente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qué estamos aquí?</dc:title>
  <dc:creator>Ma. Alexandra Carranza Rodriguez</dc:creator>
  <cp:lastModifiedBy>Wendy Cedeño Ley</cp:lastModifiedBy>
  <cp:revision>74</cp:revision>
  <dcterms:created xsi:type="dcterms:W3CDTF">2020-08-25T18:00:18Z</dcterms:created>
  <dcterms:modified xsi:type="dcterms:W3CDTF">2021-02-18T19:52:52Z</dcterms:modified>
</cp:coreProperties>
</file>