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76C2A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299" autoAdjust="0"/>
  </p:normalViewPr>
  <p:slideViewPr>
    <p:cSldViewPr snapToGrid="0">
      <p:cViewPr varScale="1">
        <p:scale>
          <a:sx n="44" d="100"/>
          <a:sy n="44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82F91-BB21-4CBF-A7F9-B1CB632A4BD3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3296-0AD4-4E0E-B364-4A543FFF587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508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3296-0AD4-4E0E-B364-4A543FFF587A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842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Se</a:t>
            </a:r>
            <a:r>
              <a:rPr lang="es-EC" baseline="0" dirty="0" smtClean="0"/>
              <a:t> identifican otros beneficios?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3296-0AD4-4E0E-B364-4A543FFF587A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108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98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9199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94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59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595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61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08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143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66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46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5DBC-AA6E-46E8-B059-261277B623B0}" type="datetimeFigureOut">
              <a:rPr lang="es-EC" smtClean="0"/>
              <a:t>02/17/2021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219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208"/>
            <a:ext cx="7420708" cy="60927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627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C" sz="4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CNT – Débitos en línea</a:t>
            </a:r>
            <a:endParaRPr lang="es-EC" sz="4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81" y="2686188"/>
            <a:ext cx="2880946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619" y="-211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C" sz="3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Alcance</a:t>
            </a:r>
            <a:endParaRPr lang="es-EC" sz="3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588" y="1546069"/>
            <a:ext cx="5750338" cy="4548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Proceso automático de CNT Fijo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Proceso automático de CNT móvil</a:t>
            </a:r>
            <a:endParaRPr lang="es-EC" sz="1600" dirty="0" smtClean="0">
              <a:solidFill>
                <a:srgbClr val="006666"/>
              </a:solidFill>
            </a:endParaRP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Servicio web para </a:t>
            </a:r>
            <a:r>
              <a:rPr lang="es-EC" sz="1800" dirty="0" smtClean="0">
                <a:solidFill>
                  <a:srgbClr val="006666"/>
                </a:solidFill>
              </a:rPr>
              <a:t>que CNT ingrese </a:t>
            </a:r>
            <a:r>
              <a:rPr lang="es-EC" sz="1800" dirty="0" smtClean="0">
                <a:solidFill>
                  <a:srgbClr val="006666"/>
                </a:solidFill>
              </a:rPr>
              <a:t>domiciliados de CNT Fijo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Servicio web </a:t>
            </a:r>
            <a:r>
              <a:rPr lang="es-EC" sz="1800" dirty="0">
                <a:solidFill>
                  <a:srgbClr val="006666"/>
                </a:solidFill>
              </a:rPr>
              <a:t>para que CNT </a:t>
            </a:r>
            <a:r>
              <a:rPr lang="es-EC" sz="1800" dirty="0" smtClean="0">
                <a:solidFill>
                  <a:srgbClr val="006666"/>
                </a:solidFill>
              </a:rPr>
              <a:t>elimine </a:t>
            </a:r>
            <a:r>
              <a:rPr lang="es-EC" sz="1800" dirty="0" smtClean="0">
                <a:solidFill>
                  <a:srgbClr val="006666"/>
                </a:solidFill>
              </a:rPr>
              <a:t>domiciliados </a:t>
            </a:r>
            <a:r>
              <a:rPr lang="es-EC" sz="1800" dirty="0">
                <a:solidFill>
                  <a:srgbClr val="006666"/>
                </a:solidFill>
              </a:rPr>
              <a:t>de CNT Fijo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Servicio web </a:t>
            </a:r>
            <a:r>
              <a:rPr lang="es-EC" sz="1800" dirty="0">
                <a:solidFill>
                  <a:srgbClr val="006666"/>
                </a:solidFill>
              </a:rPr>
              <a:t>para que CNT ingrese </a:t>
            </a:r>
            <a:r>
              <a:rPr lang="es-EC" sz="1800" dirty="0">
                <a:solidFill>
                  <a:srgbClr val="006666"/>
                </a:solidFill>
              </a:rPr>
              <a:t>domiciliados de CNT </a:t>
            </a:r>
            <a:r>
              <a:rPr lang="es-EC" sz="1800" dirty="0" smtClean="0">
                <a:solidFill>
                  <a:srgbClr val="006666"/>
                </a:solidFill>
              </a:rPr>
              <a:t>Móvil</a:t>
            </a:r>
            <a:endParaRPr lang="es-EC" sz="1800" dirty="0">
              <a:solidFill>
                <a:srgbClr val="006666"/>
              </a:solidFill>
            </a:endParaRP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Servicio web </a:t>
            </a:r>
            <a:r>
              <a:rPr lang="es-EC" sz="1800" dirty="0">
                <a:solidFill>
                  <a:srgbClr val="006666"/>
                </a:solidFill>
              </a:rPr>
              <a:t>para que CNT </a:t>
            </a:r>
            <a:r>
              <a:rPr lang="es-EC" sz="1800" dirty="0" smtClean="0">
                <a:solidFill>
                  <a:srgbClr val="006666"/>
                </a:solidFill>
              </a:rPr>
              <a:t>elimine </a:t>
            </a:r>
            <a:r>
              <a:rPr lang="es-EC" sz="1800" dirty="0">
                <a:solidFill>
                  <a:srgbClr val="006666"/>
                </a:solidFill>
              </a:rPr>
              <a:t>domiciliados </a:t>
            </a:r>
            <a:r>
              <a:rPr lang="es-EC" sz="1800" dirty="0">
                <a:solidFill>
                  <a:srgbClr val="006666"/>
                </a:solidFill>
              </a:rPr>
              <a:t>de CNT </a:t>
            </a:r>
            <a:r>
              <a:rPr lang="es-EC" sz="1800" dirty="0" smtClean="0">
                <a:solidFill>
                  <a:srgbClr val="006666"/>
                </a:solidFill>
              </a:rPr>
              <a:t>Móvil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Reintentos diarios para el cobro de servicios </a:t>
            </a:r>
            <a:endParaRPr lang="es-EC" sz="1800" dirty="0" smtClean="0">
              <a:solidFill>
                <a:srgbClr val="006666"/>
              </a:solidFill>
            </a:endParaRP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Los procesos de domiciliados del banco se mantienen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No cambia el </a:t>
            </a:r>
            <a:r>
              <a:rPr lang="es-EC" sz="1800" dirty="0" err="1" smtClean="0">
                <a:solidFill>
                  <a:srgbClr val="006666"/>
                </a:solidFill>
              </a:rPr>
              <a:t>backoffice</a:t>
            </a:r>
            <a:r>
              <a:rPr lang="es-EC" sz="1800" dirty="0" smtClean="0">
                <a:solidFill>
                  <a:srgbClr val="006666"/>
                </a:solidFill>
              </a:rPr>
              <a:t> del banco</a:t>
            </a:r>
            <a:endParaRPr lang="es-EC" sz="1800" dirty="0" smtClean="0">
              <a:solidFill>
                <a:srgbClr val="006666"/>
              </a:solidFill>
            </a:endParaRPr>
          </a:p>
          <a:p>
            <a:pPr>
              <a:lnSpc>
                <a:spcPct val="100000"/>
              </a:lnSpc>
            </a:pPr>
            <a:endParaRPr lang="es-EC" sz="1600" dirty="0">
              <a:solidFill>
                <a:srgbClr val="006666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21406" y="1606698"/>
            <a:ext cx="4792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 smtClean="0">
                <a:solidFill>
                  <a:srgbClr val="006666"/>
                </a:solidFill>
              </a:rPr>
              <a:t>Proceso </a:t>
            </a:r>
            <a:r>
              <a:rPr lang="es-EC" sz="2000" dirty="0" err="1" smtClean="0">
                <a:solidFill>
                  <a:srgbClr val="006666"/>
                </a:solidFill>
              </a:rPr>
              <a:t>batch</a:t>
            </a:r>
            <a:r>
              <a:rPr lang="es-EC" sz="2000" dirty="0" smtClean="0">
                <a:solidFill>
                  <a:srgbClr val="006666"/>
                </a:solidFill>
              </a:rPr>
              <a:t> de CNT Fijo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 smtClean="0">
                <a:solidFill>
                  <a:srgbClr val="006666"/>
                </a:solidFill>
              </a:rPr>
              <a:t>Proceso </a:t>
            </a:r>
            <a:r>
              <a:rPr lang="es-EC" sz="2000" dirty="0" err="1" smtClean="0">
                <a:solidFill>
                  <a:srgbClr val="006666"/>
                </a:solidFill>
              </a:rPr>
              <a:t>batch</a:t>
            </a:r>
            <a:r>
              <a:rPr lang="es-EC" sz="2000" dirty="0" smtClean="0">
                <a:solidFill>
                  <a:srgbClr val="006666"/>
                </a:solidFill>
              </a:rPr>
              <a:t> de CNT Móvil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2000" dirty="0">
              <a:solidFill>
                <a:srgbClr val="006666"/>
              </a:solidFill>
            </a:endParaRPr>
          </a:p>
        </p:txBody>
      </p:sp>
      <p:pic>
        <p:nvPicPr>
          <p:cNvPr id="5126" name="Picture 6" descr="Archivo:Circle-icons-check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70" y="503739"/>
            <a:ext cx="917576" cy="9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8505851" y="503739"/>
            <a:ext cx="917576" cy="917576"/>
            <a:chOff x="8719793" y="842187"/>
            <a:chExt cx="917576" cy="917576"/>
          </a:xfrm>
        </p:grpSpPr>
        <p:sp>
          <p:nvSpPr>
            <p:cNvPr id="6" name="Elipse 5"/>
            <p:cNvSpPr/>
            <p:nvPr/>
          </p:nvSpPr>
          <p:spPr>
            <a:xfrm>
              <a:off x="8719793" y="842187"/>
              <a:ext cx="917576" cy="917576"/>
            </a:xfrm>
            <a:prstGeom prst="ellipse">
              <a:avLst/>
            </a:prstGeom>
            <a:solidFill>
              <a:srgbClr val="76C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5128" name="Picture 8" descr="Red Cross Mark PNG Transparent Images | PNG 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8271" y="1010652"/>
              <a:ext cx="578655" cy="57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onector recto 12"/>
          <p:cNvCxnSpPr/>
          <p:nvPr/>
        </p:nvCxnSpPr>
        <p:spPr>
          <a:xfrm>
            <a:off x="6256419" y="962527"/>
            <a:ext cx="0" cy="5727031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072" y="365122"/>
            <a:ext cx="10515600" cy="1325563"/>
          </a:xfrm>
        </p:spPr>
        <p:txBody>
          <a:bodyPr>
            <a:normAutofit/>
          </a:bodyPr>
          <a:lstStyle/>
          <a:p>
            <a:r>
              <a:rPr lang="es-EC" sz="3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CNT débitos en línea</a:t>
            </a:r>
            <a:endParaRPr lang="es-EC" sz="3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212" y="1504444"/>
            <a:ext cx="7035496" cy="4548747"/>
          </a:xfrm>
        </p:spPr>
        <p:txBody>
          <a:bodyPr>
            <a:normAutofit/>
          </a:bodyPr>
          <a:lstStyle/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Para</a:t>
            </a:r>
            <a:r>
              <a:rPr lang="es-EC" dirty="0" smtClean="0">
                <a:solidFill>
                  <a:srgbClr val="006666"/>
                </a:solidFill>
              </a:rPr>
              <a:t> clientes </a:t>
            </a:r>
            <a:r>
              <a:rPr lang="es-EC" dirty="0" smtClean="0">
                <a:solidFill>
                  <a:srgbClr val="006666"/>
                </a:solidFill>
              </a:rPr>
              <a:t>CNT</a:t>
            </a:r>
            <a:endParaRPr lang="es-EC" dirty="0" smtClean="0">
              <a:solidFill>
                <a:srgbClr val="006666"/>
              </a:solidFill>
            </a:endParaRPr>
          </a:p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Quienes necesitan </a:t>
            </a:r>
            <a:r>
              <a:rPr lang="es-EC" dirty="0" smtClean="0">
                <a:solidFill>
                  <a:srgbClr val="006666"/>
                </a:solidFill>
              </a:rPr>
              <a:t>agilidad en </a:t>
            </a:r>
            <a:r>
              <a:rPr lang="es-EC" dirty="0" smtClean="0">
                <a:solidFill>
                  <a:srgbClr val="006666"/>
                </a:solidFill>
              </a:rPr>
              <a:t>la matriculación y eliminación del servicio de CNT (fijo y móvil)</a:t>
            </a:r>
            <a:endParaRPr lang="es-EC" dirty="0" smtClean="0">
              <a:solidFill>
                <a:srgbClr val="006666"/>
              </a:solidFill>
            </a:endParaRPr>
          </a:p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Con la finalidad </a:t>
            </a:r>
            <a:r>
              <a:rPr lang="es-EC" dirty="0" smtClean="0">
                <a:solidFill>
                  <a:srgbClr val="006666"/>
                </a:solidFill>
              </a:rPr>
              <a:t>de contar con información en línea con la empresa recaudadora</a:t>
            </a:r>
            <a:endParaRPr lang="es-EC" dirty="0" smtClean="0">
              <a:solidFill>
                <a:srgbClr val="006666"/>
              </a:solidFill>
            </a:endParaRPr>
          </a:p>
          <a:p>
            <a:pPr lvl="1" algn="just"/>
            <a:endParaRPr lang="es-EC" dirty="0" smtClean="0">
              <a:solidFill>
                <a:srgbClr val="006666"/>
              </a:solidFill>
            </a:endParaRPr>
          </a:p>
          <a:p>
            <a:pPr lvl="1" algn="just"/>
            <a:r>
              <a:rPr lang="es-EC" dirty="0" smtClean="0">
                <a:solidFill>
                  <a:srgbClr val="006666"/>
                </a:solidFill>
              </a:rPr>
              <a:t>Ingreso y eliminación de domiciliados</a:t>
            </a:r>
            <a:endParaRPr lang="es-EC" dirty="0" smtClean="0">
              <a:solidFill>
                <a:srgbClr val="006666"/>
              </a:solidFill>
            </a:endParaRPr>
          </a:p>
          <a:p>
            <a:pPr lvl="1" algn="just"/>
            <a:r>
              <a:rPr lang="es-EC" dirty="0" smtClean="0">
                <a:solidFill>
                  <a:srgbClr val="006666"/>
                </a:solidFill>
              </a:rPr>
              <a:t>Débitos en línea</a:t>
            </a:r>
            <a:endParaRPr lang="es-EC" dirty="0" smtClean="0">
              <a:solidFill>
                <a:srgbClr val="006666"/>
              </a:solidFill>
            </a:endParaRPr>
          </a:p>
          <a:p>
            <a:pPr lvl="1" algn="just"/>
            <a:endParaRPr lang="es-EC" dirty="0">
              <a:solidFill>
                <a:srgbClr val="006666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61" y="17053"/>
            <a:ext cx="3430254" cy="33472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61" y="3364317"/>
            <a:ext cx="3482411" cy="30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808" y="0"/>
            <a:ext cx="5227604" cy="1325563"/>
          </a:xfrm>
        </p:spPr>
        <p:txBody>
          <a:bodyPr>
            <a:normAutofit/>
          </a:bodyPr>
          <a:lstStyle/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el cliente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277" y="2572095"/>
            <a:ext cx="4956922" cy="149189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Agilidad en la </a:t>
            </a:r>
            <a:r>
              <a:rPr lang="es-EC" sz="2000" dirty="0" smtClean="0">
                <a:solidFill>
                  <a:srgbClr val="006666"/>
                </a:solidFill>
              </a:rPr>
              <a:t>matriculación del servicio sin </a:t>
            </a:r>
            <a:r>
              <a:rPr lang="es-EC" sz="2000" dirty="0" smtClean="0">
                <a:solidFill>
                  <a:srgbClr val="006666"/>
                </a:solidFill>
              </a:rPr>
              <a:t>dependencia del Banco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Validación de las cuentas al momento de registrar el servicio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Servicio de recaudación en línea</a:t>
            </a:r>
            <a:endParaRPr lang="es-EC" sz="2000" dirty="0" smtClean="0">
              <a:solidFill>
                <a:srgbClr val="006666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 smtClean="0">
              <a:solidFill>
                <a:srgbClr val="0066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pic>
        <p:nvPicPr>
          <p:cNvPr id="3076" name="Picture 4" descr="Accesibilid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34" y="1052962"/>
            <a:ext cx="1380551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7189521" y="0"/>
            <a:ext cx="5227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BB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098" name="Picture 2" descr="Bank Cartoon png download - 625*625 - Free Transparent Money png Download.  - CleanPNG / Kis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06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47" y="1052963"/>
            <a:ext cx="1941399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6544084" y="2572094"/>
            <a:ext cx="5455412" cy="2158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Mejorar la experiencia del cliente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Oportunidad </a:t>
            </a:r>
            <a:r>
              <a:rPr lang="es-EC" sz="2000" dirty="0" smtClean="0">
                <a:solidFill>
                  <a:srgbClr val="006666"/>
                </a:solidFill>
              </a:rPr>
              <a:t>para generar </a:t>
            </a:r>
            <a:r>
              <a:rPr lang="es-EC" sz="2000" dirty="0" smtClean="0">
                <a:solidFill>
                  <a:srgbClr val="006666"/>
                </a:solidFill>
              </a:rPr>
              <a:t>captaciones brindando el servicio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Primer banco en tener el servicio en línea con CNT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999747" y="593558"/>
            <a:ext cx="0" cy="5727031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13549</TotalTime>
  <Words>194</Words>
  <Application>Microsoft Office PowerPoint</Application>
  <PresentationFormat>Panorámica</PresentationFormat>
  <Paragraphs>32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Tema de Office</vt:lpstr>
      <vt:lpstr>CNT – Débitos en línea</vt:lpstr>
      <vt:lpstr>Alcance</vt:lpstr>
      <vt:lpstr>CNT débitos en línea</vt:lpstr>
      <vt:lpstr>Beneficios para el 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qué estamos aquí?</dc:title>
  <dc:creator>Ma. Alexandra Carranza Rodriguez</dc:creator>
  <cp:lastModifiedBy>Wendy Cedeño Ley</cp:lastModifiedBy>
  <cp:revision>59</cp:revision>
  <dcterms:created xsi:type="dcterms:W3CDTF">2020-08-25T18:00:18Z</dcterms:created>
  <dcterms:modified xsi:type="dcterms:W3CDTF">2021-02-17T17:33:02Z</dcterms:modified>
</cp:coreProperties>
</file>