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e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26"/>
  </p:notesMasterIdLst>
  <p:sldIdLst>
    <p:sldId id="256" r:id="rId6"/>
    <p:sldId id="257" r:id="rId7"/>
    <p:sldId id="258" r:id="rId8"/>
    <p:sldId id="261" r:id="rId9"/>
    <p:sldId id="262" r:id="rId10"/>
    <p:sldId id="265" r:id="rId11"/>
    <p:sldId id="269" r:id="rId12"/>
    <p:sldId id="270" r:id="rId13"/>
    <p:sldId id="266" r:id="rId14"/>
    <p:sldId id="271" r:id="rId15"/>
    <p:sldId id="267" r:id="rId16"/>
    <p:sldId id="275" r:id="rId17"/>
    <p:sldId id="276" r:id="rId18"/>
    <p:sldId id="268" r:id="rId19"/>
    <p:sldId id="277" r:id="rId20"/>
    <p:sldId id="274" r:id="rId21"/>
    <p:sldId id="273" r:id="rId22"/>
    <p:sldId id="272" r:id="rId23"/>
    <p:sldId id="260" r:id="rId24"/>
    <p:sldId id="259" r:id="rId25"/>
  </p:sldIdLst>
  <p:sldSz cx="12192000" cy="6858000"/>
  <p:notesSz cx="7315200" cy="96012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89E81B-ED57-4E2C-95CC-EDF6A7724078}" v="4" dt="2022-05-09T18:22:12.9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4B35444-3AE8-4DBB-903C-3D42CE9A225E}" type="datetimeFigureOut">
              <a:rPr lang="es-EC" smtClean="0"/>
              <a:t>11/4/2024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FA0E595-E320-48C3-A690-0116A93B17C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62117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8badc59791_2_2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8badc59791_2_245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8404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188ECC-E56B-126E-75BF-2A4541C73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CE8FE4-696F-74D9-5AFD-286162594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9B9285-2786-D5AC-3FED-98DF532C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11/4/2024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A963C3-3724-D09B-53B1-F97C06FD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651874-9BEC-BFE3-117D-E767ABF34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  <p:pic>
        <p:nvPicPr>
          <p:cNvPr id="8" name="Imagen 7" descr="Texto&#10;&#10;Descripción generada automáticamente con confianza baja">
            <a:extLst>
              <a:ext uri="{FF2B5EF4-FFF2-40B4-BE49-F238E27FC236}">
                <a16:creationId xmlns:a16="http://schemas.microsoft.com/office/drawing/2014/main" id="{51B0BC51-D514-1F26-C350-BF411A948E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" y="0"/>
            <a:ext cx="12182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96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90206-0F82-81F3-8B4E-AD3BD5F7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AE7B6D-6D0A-F91C-4211-C0B714D03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4A3AB6-91EF-2459-E246-87DB97B4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11/4/2024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EEE673-AE10-FD71-1AA2-37CD34F05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309404-6F8E-D19B-1C05-7F8115F2E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10336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107FE4A-2FBB-49C7-4B98-A7C7F4E5E8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5E3AA25-62D3-FC5B-CA4E-C849E5C44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8765A3-2F3E-829D-6175-B826E728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11/4/2024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1D82C0-E443-9C91-0496-A784F6A2F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9961A3-2FB3-7D04-4CBC-7442F2593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02131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099233" y="1981200"/>
            <a:ext cx="4507600" cy="21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6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537188" y="4051119"/>
            <a:ext cx="3631600" cy="9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8025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EC" smtClean="0"/>
              <a:pPr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82226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947033" y="715533"/>
            <a:ext cx="10298000" cy="6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947033" y="1536633"/>
            <a:ext cx="10298000" cy="4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EC" smtClean="0"/>
              <a:pPr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13780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47033" y="715533"/>
            <a:ext cx="10298000" cy="6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EC" smtClean="0"/>
              <a:pPr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62184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3809985" y="715533"/>
            <a:ext cx="4572000" cy="64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9434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EC" smtClean="0"/>
              <a:pPr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595754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EC" smtClean="0"/>
              <a:pPr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156109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EC" smtClean="0"/>
              <a:pPr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11329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BB813C-044E-E182-65B9-F90D6FD4C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92EC2A-6308-6EFD-9472-782369AA0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4CD063-F106-18BC-B46B-65036F392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11/4/2024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B88FAD-19D5-4CB2-1184-172AE3C3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A509BF-7546-CD93-1210-7DBC57151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  <p:pic>
        <p:nvPicPr>
          <p:cNvPr id="8" name="Imagen 7" descr="Imagen que contiene Texto&#10;&#10;Descripción generada automáticamente">
            <a:extLst>
              <a:ext uri="{FF2B5EF4-FFF2-40B4-BE49-F238E27FC236}">
                <a16:creationId xmlns:a16="http://schemas.microsoft.com/office/drawing/2014/main" id="{E7187A5B-AE8E-A13C-A2BD-C882F9A2B6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" y="0"/>
            <a:ext cx="12182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0837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EC" smtClean="0"/>
              <a:pPr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216595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EC" smtClean="0"/>
              <a:pPr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706279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02755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1">
  <p:cSld name="Title + One Column 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title"/>
          </p:nvPr>
        </p:nvSpPr>
        <p:spPr>
          <a:xfrm>
            <a:off x="7980767" y="2174217"/>
            <a:ext cx="3312400" cy="11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1"/>
          </p:nvPr>
        </p:nvSpPr>
        <p:spPr>
          <a:xfrm>
            <a:off x="7961333" y="3450563"/>
            <a:ext cx="3351200" cy="12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09353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2">
  <p:cSld name="Title + One Column 2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897833" y="2183017"/>
            <a:ext cx="3312400" cy="11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subTitle" idx="1"/>
          </p:nvPr>
        </p:nvSpPr>
        <p:spPr>
          <a:xfrm>
            <a:off x="878400" y="3459363"/>
            <a:ext cx="3351200" cy="12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6315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962E9-3530-4940-9EA1-79CBBF51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C4032E-CB9F-1C15-4BA4-A602E813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C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962A3F-2BA0-5686-CF03-C34466B7D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11/4/2024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AF670F-FEA2-D98A-1EAF-04C73286F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4A9081-7BB0-6EC5-5FEC-211F842B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  <p:pic>
        <p:nvPicPr>
          <p:cNvPr id="8" name="Imagen 7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F7BC5015-1B66-4D26-CFAE-3B3953B6D4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" y="0"/>
            <a:ext cx="12182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4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2AA71-F3AF-3FB7-CA03-815AEFDA4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5316D7-36A4-1F80-E038-70B2D65FA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95A161-B158-2D3A-D48E-31F0C0535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578AA2-8A70-359B-172D-99B1D57B3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11/4/2024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797060-2298-9AD0-7862-6759AFBE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B64DDA-94E7-8281-6C75-4C1FA84F5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79186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1F979-40C7-4310-9C37-A8DB0D8A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F0ACD0-02FF-2C29-998B-A4B99C52F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40BE7C-F6E7-5A53-F5D0-2B54FA68D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8E65F6D-72AE-FBB8-8DDE-BE9F8661E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CE77ADA-CA94-0DA9-6AF3-37A6301B8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559C3EA-CFF1-49AF-A305-349EC0701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11/4/2024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DEC43A4-38D5-B730-E44C-3C323C923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3DCE740-CE7E-FADD-A551-3A0C36D76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87156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869859-28F2-A683-F97C-D1A309C0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9AFA783-D8CB-3F03-E95A-8AF5C3DFD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11/4/2024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AE9C37D-BF50-CEB5-1072-B92264CCA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0AA68BD-4231-0F83-BE36-453FAA32A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83572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3B28A43-6278-6F7B-A364-471A6E08F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11/4/2024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AB21F52-B222-4111-D696-CE0DAB59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EAD489-CC2A-AD18-8FBB-64CF7B4E0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  <p:pic>
        <p:nvPicPr>
          <p:cNvPr id="6" name="Imagen 5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2F385AF6-86F2-1657-4791-21C1C7DC91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" y="0"/>
            <a:ext cx="12182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879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C524B-7A80-D344-7AD8-DCB7941B8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11C3B2-79BD-2D83-4E0D-11449990B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52AF913-FB8E-C82C-4A90-BE06B62E8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AD19C1-BFDF-2A1F-7715-3C6BCDD63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11/4/2024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CC9621-D7EB-009E-B9D3-6D703AB7F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975B33-3934-5D47-2E6D-A7BEC4EF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02679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555796-7CBE-A856-92F6-812462110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7DC4EE2-66A3-20E1-9294-B9A1EA0B9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698DCA-0D4D-F889-7AF7-257218497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BD8809-2F12-0375-0B94-CC351AB3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11/4/2024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81947A-9EA3-1AD6-ABC3-F54F98660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561ED9-EFFC-CB0E-06B1-72E68E02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2656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20B0F8A-4500-18AD-D8FF-29BC18BEE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B87E34-EFF0-524D-DD08-F59D64219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BAE134-EB32-C2A6-03C1-AADD1A219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2BE11-A45F-4069-890E-7E86AC1E35AD}" type="datetimeFigureOut">
              <a:rPr lang="es-EC" smtClean="0"/>
              <a:t>11/4/2024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328589-5C24-960D-1A61-F378D107E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97C5DD-59CF-A315-8F72-31BF85B6D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8527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47033" y="715533"/>
            <a:ext cx="10298000" cy="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47033" y="1536633"/>
            <a:ext cx="10298000" cy="4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930867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15">
          <p15:clr>
            <a:srgbClr val="EA4335"/>
          </p15:clr>
        </p15:guide>
        <p15:guide id="2" orient="horz" pos="415">
          <p15:clr>
            <a:srgbClr val="EA4335"/>
          </p15:clr>
        </p15:guide>
        <p15:guide id="3" pos="5345">
          <p15:clr>
            <a:srgbClr val="EA4335"/>
          </p15:clr>
        </p15:guide>
        <p15:guide id="4" orient="horz" pos="2825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8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FDF2A04A-B757-0E49-541E-63181EAF2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0179" y="1421133"/>
            <a:ext cx="5987117" cy="1790700"/>
          </a:xfrm>
        </p:spPr>
        <p:txBody>
          <a:bodyPr vert="horz">
            <a:no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C" sz="5400" b="1" dirty="0">
                <a:latin typeface="+mn-lt"/>
              </a:rPr>
              <a:t>Recaudaciones</a:t>
            </a:r>
            <a:br>
              <a:rPr lang="es-EC" sz="5400" b="1" dirty="0">
                <a:latin typeface="+mn-lt"/>
              </a:rPr>
            </a:br>
            <a:r>
              <a:rPr lang="es-EC" sz="5400" b="1" dirty="0">
                <a:latin typeface="+mn-lt"/>
              </a:rPr>
              <a:t>2023</a:t>
            </a:r>
            <a:endParaRPr lang="es-EC" sz="4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337" y="3433902"/>
            <a:ext cx="5040630" cy="2957320"/>
          </a:xfrm>
          <a:prstGeom prst="rect">
            <a:avLst/>
          </a:prstGeom>
        </p:spPr>
      </p:pic>
      <p:grpSp>
        <p:nvGrpSpPr>
          <p:cNvPr id="12" name="Grupo 16"/>
          <p:cNvGrpSpPr/>
          <p:nvPr/>
        </p:nvGrpSpPr>
        <p:grpSpPr>
          <a:xfrm>
            <a:off x="10737273" y="93488"/>
            <a:ext cx="1302328" cy="1105576"/>
            <a:chOff x="458640" y="755639"/>
            <a:chExt cx="3731039" cy="4290776"/>
          </a:xfrm>
        </p:grpSpPr>
        <p:grpSp>
          <p:nvGrpSpPr>
            <p:cNvPr id="13" name="Grupo 5"/>
            <p:cNvGrpSpPr/>
            <p:nvPr/>
          </p:nvGrpSpPr>
          <p:grpSpPr>
            <a:xfrm>
              <a:off x="861119" y="755639"/>
              <a:ext cx="2926079" cy="3543480"/>
              <a:chOff x="861119" y="755639"/>
              <a:chExt cx="2926079" cy="3543480"/>
            </a:xfrm>
          </p:grpSpPr>
          <p:pic>
            <p:nvPicPr>
              <p:cNvPr id="16" name="Imagen 13"/>
              <p:cNvPicPr>
                <a:picLocks noChangeAspect="1"/>
              </p:cNvPicPr>
              <p:nvPr/>
            </p:nvPicPr>
            <p:blipFill>
              <a:blip r:embed="rId3">
                <a:lum/>
                <a:alphaModFix/>
              </a:blip>
              <a:srcRect b="18947"/>
              <a:stretch>
                <a:fillRect/>
              </a:stretch>
            </p:blipFill>
            <p:spPr>
              <a:xfrm>
                <a:off x="861119" y="755639"/>
                <a:ext cx="2926079" cy="35434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Imagen 11"/>
              <p:cNvPicPr>
                <a:picLocks noChangeAspect="1"/>
              </p:cNvPicPr>
              <p:nvPr/>
            </p:nvPicPr>
            <p:blipFill>
              <a:blip r:embed="rId4">
                <a:lum/>
                <a:alphaModFix/>
              </a:blip>
              <a:srcRect/>
              <a:stretch>
                <a:fillRect/>
              </a:stretch>
            </p:blipFill>
            <p:spPr>
              <a:xfrm>
                <a:off x="2048760" y="1972440"/>
                <a:ext cx="508320" cy="5155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4" name="Rectángulo 6"/>
            <p:cNvSpPr/>
            <p:nvPr/>
          </p:nvSpPr>
          <p:spPr>
            <a:xfrm>
              <a:off x="1609920" y="4690079"/>
              <a:ext cx="181822" cy="356336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89988" tIns="44994" rIns="89988" bIns="44994" anchor="t" anchorCtr="0" compatLnSpc="0">
              <a:spAutoFit/>
            </a:bodyPr>
            <a:lstStyle/>
            <a:p>
              <a:pPr hangingPunct="0"/>
              <a:endParaRPr lang="es-MX"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15" name="Conector recto 15"/>
            <p:cNvSpPr/>
            <p:nvPr/>
          </p:nvSpPr>
          <p:spPr>
            <a:xfrm>
              <a:off x="458640" y="4573440"/>
              <a:ext cx="3731039" cy="0"/>
            </a:xfrm>
            <a:prstGeom prst="line">
              <a:avLst/>
            </a:prstGeom>
            <a:noFill/>
            <a:ln w="38160">
              <a:solidFill>
                <a:srgbClr val="FFC000"/>
              </a:solidFill>
              <a:prstDash val="solid"/>
              <a:miter/>
            </a:ln>
          </p:spPr>
          <p:txBody>
            <a:bodyPr vert="horz" wrap="square" lIns="89988" tIns="44994" rIns="89988" bIns="44994" anchor="ctr" anchorCtr="1" compatLnSpc="0">
              <a:noAutofit/>
            </a:bodyPr>
            <a:lstStyle/>
            <a:p>
              <a:pPr hangingPunct="0"/>
              <a:endParaRPr lang="es-MX"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4868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3"/>
          <p:cNvSpPr/>
          <p:nvPr/>
        </p:nvSpPr>
        <p:spPr>
          <a:xfrm>
            <a:off x="8807492" y="5171453"/>
            <a:ext cx="2878987" cy="456972"/>
          </a:xfrm>
          <a:custGeom>
            <a:avLst/>
            <a:gdLst/>
            <a:ahLst/>
            <a:cxnLst/>
            <a:rect l="l" t="t" r="r" b="b"/>
            <a:pathLst>
              <a:path w="69884" h="13767" extrusionOk="0">
                <a:moveTo>
                  <a:pt x="0" y="1"/>
                </a:moveTo>
                <a:lnTo>
                  <a:pt x="69883" y="1"/>
                </a:lnTo>
                <a:lnTo>
                  <a:pt x="69883" y="13766"/>
                </a:lnTo>
                <a:lnTo>
                  <a:pt x="0" y="1376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82867" bIns="121900" anchor="ctr" anchorCtr="0">
            <a:noAutofit/>
          </a:bodyPr>
          <a:lstStyle/>
          <a:p>
            <a:pPr algn="r" defTabSz="1219170">
              <a:buClr>
                <a:srgbClr val="000000"/>
              </a:buClr>
            </a:pPr>
            <a:r>
              <a:rPr lang="en" sz="1867" b="1" kern="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Hecho</a:t>
            </a:r>
            <a:endParaRPr sz="1867" b="1" kern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24" name="Google Shape;324;p23"/>
          <p:cNvGrpSpPr/>
          <p:nvPr/>
        </p:nvGrpSpPr>
        <p:grpSpPr>
          <a:xfrm>
            <a:off x="2291200" y="5108692"/>
            <a:ext cx="7884128" cy="622731"/>
            <a:chOff x="1747792" y="4017667"/>
            <a:chExt cx="5760569" cy="467048"/>
          </a:xfrm>
        </p:grpSpPr>
        <p:sp>
          <p:nvSpPr>
            <p:cNvPr id="325" name="Google Shape;325;p23"/>
            <p:cNvSpPr/>
            <p:nvPr/>
          </p:nvSpPr>
          <p:spPr>
            <a:xfrm>
              <a:off x="1951350" y="4017667"/>
              <a:ext cx="5557011" cy="436833"/>
            </a:xfrm>
            <a:custGeom>
              <a:avLst/>
              <a:gdLst/>
              <a:ahLst/>
              <a:cxnLst/>
              <a:rect l="l" t="t" r="r" b="b"/>
              <a:pathLst>
                <a:path w="183173" h="17547" extrusionOk="0">
                  <a:moveTo>
                    <a:pt x="178955" y="17546"/>
                  </a:moveTo>
                  <a:lnTo>
                    <a:pt x="0" y="17546"/>
                  </a:lnTo>
                  <a:lnTo>
                    <a:pt x="0" y="1"/>
                  </a:lnTo>
                  <a:lnTo>
                    <a:pt x="178955" y="1"/>
                  </a:lnTo>
                  <a:lnTo>
                    <a:pt x="183172" y="87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3"/>
            <p:cNvSpPr/>
            <p:nvPr/>
          </p:nvSpPr>
          <p:spPr>
            <a:xfrm>
              <a:off x="1747792" y="4085051"/>
              <a:ext cx="426426" cy="399664"/>
            </a:xfrm>
            <a:custGeom>
              <a:avLst/>
              <a:gdLst/>
              <a:ahLst/>
              <a:cxnLst/>
              <a:rect l="l" t="t" r="r" b="b"/>
              <a:pathLst>
                <a:path w="17129" h="16054" extrusionOk="0">
                  <a:moveTo>
                    <a:pt x="17088" y="80"/>
                  </a:moveTo>
                  <a:cubicBezTo>
                    <a:pt x="17088" y="80"/>
                    <a:pt x="17069" y="80"/>
                    <a:pt x="17069" y="80"/>
                  </a:cubicBezTo>
                  <a:cubicBezTo>
                    <a:pt x="17069" y="100"/>
                    <a:pt x="17049" y="120"/>
                    <a:pt x="17029" y="140"/>
                  </a:cubicBezTo>
                  <a:cubicBezTo>
                    <a:pt x="17029" y="140"/>
                    <a:pt x="17009" y="140"/>
                    <a:pt x="17009" y="140"/>
                  </a:cubicBezTo>
                  <a:cubicBezTo>
                    <a:pt x="16989" y="159"/>
                    <a:pt x="16969" y="179"/>
                    <a:pt x="16949" y="199"/>
                  </a:cubicBezTo>
                  <a:lnTo>
                    <a:pt x="16949" y="199"/>
                  </a:lnTo>
                  <a:cubicBezTo>
                    <a:pt x="16909" y="219"/>
                    <a:pt x="16889" y="219"/>
                    <a:pt x="16850" y="239"/>
                  </a:cubicBezTo>
                  <a:cubicBezTo>
                    <a:pt x="16850" y="239"/>
                    <a:pt x="16850" y="239"/>
                    <a:pt x="16850" y="239"/>
                  </a:cubicBezTo>
                  <a:cubicBezTo>
                    <a:pt x="16810" y="259"/>
                    <a:pt x="16770" y="279"/>
                    <a:pt x="16730" y="299"/>
                  </a:cubicBezTo>
                  <a:lnTo>
                    <a:pt x="16730" y="299"/>
                  </a:lnTo>
                  <a:cubicBezTo>
                    <a:pt x="16710" y="319"/>
                    <a:pt x="16651" y="338"/>
                    <a:pt x="16611" y="358"/>
                  </a:cubicBezTo>
                  <a:cubicBezTo>
                    <a:pt x="16611" y="358"/>
                    <a:pt x="16611" y="358"/>
                    <a:pt x="16611" y="358"/>
                  </a:cubicBezTo>
                  <a:cubicBezTo>
                    <a:pt x="16551" y="378"/>
                    <a:pt x="16512" y="378"/>
                    <a:pt x="16472" y="398"/>
                  </a:cubicBezTo>
                  <a:cubicBezTo>
                    <a:pt x="16472" y="398"/>
                    <a:pt x="16472" y="398"/>
                    <a:pt x="16452" y="398"/>
                  </a:cubicBezTo>
                  <a:cubicBezTo>
                    <a:pt x="16412" y="418"/>
                    <a:pt x="16352" y="438"/>
                    <a:pt x="16313" y="458"/>
                  </a:cubicBezTo>
                  <a:lnTo>
                    <a:pt x="16293" y="458"/>
                  </a:lnTo>
                  <a:cubicBezTo>
                    <a:pt x="16193" y="478"/>
                    <a:pt x="16054" y="518"/>
                    <a:pt x="15935" y="537"/>
                  </a:cubicBezTo>
                  <a:lnTo>
                    <a:pt x="15935" y="537"/>
                  </a:lnTo>
                  <a:cubicBezTo>
                    <a:pt x="15795" y="577"/>
                    <a:pt x="15656" y="597"/>
                    <a:pt x="15497" y="637"/>
                  </a:cubicBezTo>
                  <a:lnTo>
                    <a:pt x="15497" y="637"/>
                  </a:lnTo>
                  <a:cubicBezTo>
                    <a:pt x="15338" y="657"/>
                    <a:pt x="15179" y="697"/>
                    <a:pt x="15000" y="716"/>
                  </a:cubicBezTo>
                  <a:lnTo>
                    <a:pt x="15000" y="716"/>
                  </a:lnTo>
                  <a:cubicBezTo>
                    <a:pt x="14821" y="736"/>
                    <a:pt x="14662" y="776"/>
                    <a:pt x="14463" y="796"/>
                  </a:cubicBezTo>
                  <a:lnTo>
                    <a:pt x="14463" y="796"/>
                  </a:lnTo>
                  <a:cubicBezTo>
                    <a:pt x="14264" y="816"/>
                    <a:pt x="14065" y="836"/>
                    <a:pt x="13866" y="856"/>
                  </a:cubicBezTo>
                  <a:lnTo>
                    <a:pt x="13866" y="856"/>
                  </a:lnTo>
                  <a:cubicBezTo>
                    <a:pt x="13667" y="876"/>
                    <a:pt x="13448" y="895"/>
                    <a:pt x="13229" y="915"/>
                  </a:cubicBezTo>
                  <a:lnTo>
                    <a:pt x="13209" y="915"/>
                  </a:lnTo>
                  <a:cubicBezTo>
                    <a:pt x="13010" y="935"/>
                    <a:pt x="12772" y="955"/>
                    <a:pt x="12553" y="975"/>
                  </a:cubicBezTo>
                  <a:lnTo>
                    <a:pt x="12533" y="975"/>
                  </a:lnTo>
                  <a:cubicBezTo>
                    <a:pt x="12294" y="995"/>
                    <a:pt x="12056" y="995"/>
                    <a:pt x="11817" y="1015"/>
                  </a:cubicBezTo>
                  <a:lnTo>
                    <a:pt x="11817" y="1015"/>
                  </a:lnTo>
                  <a:lnTo>
                    <a:pt x="11817" y="1015"/>
                  </a:lnTo>
                  <a:cubicBezTo>
                    <a:pt x="11558" y="1035"/>
                    <a:pt x="11320" y="1035"/>
                    <a:pt x="11061" y="1055"/>
                  </a:cubicBezTo>
                  <a:lnTo>
                    <a:pt x="11041" y="1055"/>
                  </a:lnTo>
                  <a:cubicBezTo>
                    <a:pt x="10802" y="1055"/>
                    <a:pt x="10544" y="1075"/>
                    <a:pt x="10305" y="1075"/>
                  </a:cubicBezTo>
                  <a:cubicBezTo>
                    <a:pt x="10285" y="1075"/>
                    <a:pt x="10265" y="1075"/>
                    <a:pt x="10245" y="1075"/>
                  </a:cubicBezTo>
                  <a:cubicBezTo>
                    <a:pt x="9987" y="1094"/>
                    <a:pt x="9728" y="1094"/>
                    <a:pt x="9450" y="1094"/>
                  </a:cubicBezTo>
                  <a:lnTo>
                    <a:pt x="9450" y="1094"/>
                  </a:lnTo>
                  <a:cubicBezTo>
                    <a:pt x="9171" y="1094"/>
                    <a:pt x="8893" y="1094"/>
                    <a:pt x="8614" y="1094"/>
                  </a:cubicBezTo>
                  <a:cubicBezTo>
                    <a:pt x="8336" y="1094"/>
                    <a:pt x="8057" y="1094"/>
                    <a:pt x="7779" y="1094"/>
                  </a:cubicBezTo>
                  <a:lnTo>
                    <a:pt x="7719" y="1094"/>
                  </a:lnTo>
                  <a:cubicBezTo>
                    <a:pt x="7460" y="1094"/>
                    <a:pt x="7222" y="1075"/>
                    <a:pt x="6963" y="1075"/>
                  </a:cubicBezTo>
                  <a:cubicBezTo>
                    <a:pt x="6943" y="1075"/>
                    <a:pt x="6923" y="1075"/>
                    <a:pt x="6883" y="1075"/>
                  </a:cubicBezTo>
                  <a:cubicBezTo>
                    <a:pt x="6645" y="1075"/>
                    <a:pt x="6386" y="1055"/>
                    <a:pt x="6147" y="1055"/>
                  </a:cubicBezTo>
                  <a:lnTo>
                    <a:pt x="6128" y="1055"/>
                  </a:lnTo>
                  <a:cubicBezTo>
                    <a:pt x="5869" y="1035"/>
                    <a:pt x="5630" y="1035"/>
                    <a:pt x="5372" y="1015"/>
                  </a:cubicBezTo>
                  <a:lnTo>
                    <a:pt x="5352" y="1015"/>
                  </a:lnTo>
                  <a:cubicBezTo>
                    <a:pt x="5113" y="995"/>
                    <a:pt x="4874" y="975"/>
                    <a:pt x="4636" y="975"/>
                  </a:cubicBezTo>
                  <a:lnTo>
                    <a:pt x="4636" y="975"/>
                  </a:lnTo>
                  <a:cubicBezTo>
                    <a:pt x="4397" y="955"/>
                    <a:pt x="4178" y="935"/>
                    <a:pt x="3939" y="915"/>
                  </a:cubicBezTo>
                  <a:lnTo>
                    <a:pt x="3939" y="915"/>
                  </a:lnTo>
                  <a:cubicBezTo>
                    <a:pt x="3721" y="895"/>
                    <a:pt x="3502" y="876"/>
                    <a:pt x="3303" y="856"/>
                  </a:cubicBezTo>
                  <a:lnTo>
                    <a:pt x="3283" y="856"/>
                  </a:lnTo>
                  <a:cubicBezTo>
                    <a:pt x="3084" y="836"/>
                    <a:pt x="2885" y="816"/>
                    <a:pt x="2686" y="776"/>
                  </a:cubicBezTo>
                  <a:lnTo>
                    <a:pt x="2686" y="776"/>
                  </a:lnTo>
                  <a:cubicBezTo>
                    <a:pt x="2507" y="756"/>
                    <a:pt x="2308" y="736"/>
                    <a:pt x="2149" y="697"/>
                  </a:cubicBezTo>
                  <a:lnTo>
                    <a:pt x="2129" y="697"/>
                  </a:lnTo>
                  <a:cubicBezTo>
                    <a:pt x="1970" y="677"/>
                    <a:pt x="1791" y="657"/>
                    <a:pt x="1652" y="617"/>
                  </a:cubicBezTo>
                  <a:lnTo>
                    <a:pt x="1652" y="617"/>
                  </a:lnTo>
                  <a:cubicBezTo>
                    <a:pt x="1493" y="597"/>
                    <a:pt x="1333" y="557"/>
                    <a:pt x="1214" y="537"/>
                  </a:cubicBezTo>
                  <a:lnTo>
                    <a:pt x="1214" y="537"/>
                  </a:lnTo>
                  <a:cubicBezTo>
                    <a:pt x="1075" y="498"/>
                    <a:pt x="936" y="478"/>
                    <a:pt x="836" y="438"/>
                  </a:cubicBezTo>
                  <a:lnTo>
                    <a:pt x="816" y="438"/>
                  </a:lnTo>
                  <a:cubicBezTo>
                    <a:pt x="757" y="418"/>
                    <a:pt x="717" y="398"/>
                    <a:pt x="657" y="398"/>
                  </a:cubicBezTo>
                  <a:lnTo>
                    <a:pt x="657" y="398"/>
                  </a:lnTo>
                  <a:cubicBezTo>
                    <a:pt x="617" y="378"/>
                    <a:pt x="558" y="358"/>
                    <a:pt x="518" y="338"/>
                  </a:cubicBezTo>
                  <a:cubicBezTo>
                    <a:pt x="518" y="338"/>
                    <a:pt x="518" y="338"/>
                    <a:pt x="498" y="338"/>
                  </a:cubicBezTo>
                  <a:cubicBezTo>
                    <a:pt x="458" y="319"/>
                    <a:pt x="418" y="299"/>
                    <a:pt x="379" y="279"/>
                  </a:cubicBezTo>
                  <a:cubicBezTo>
                    <a:pt x="379" y="279"/>
                    <a:pt x="379" y="279"/>
                    <a:pt x="379" y="279"/>
                  </a:cubicBezTo>
                  <a:cubicBezTo>
                    <a:pt x="339" y="259"/>
                    <a:pt x="299" y="259"/>
                    <a:pt x="279" y="239"/>
                  </a:cubicBezTo>
                  <a:cubicBezTo>
                    <a:pt x="279" y="239"/>
                    <a:pt x="259" y="239"/>
                    <a:pt x="259" y="239"/>
                  </a:cubicBezTo>
                  <a:cubicBezTo>
                    <a:pt x="239" y="219"/>
                    <a:pt x="200" y="199"/>
                    <a:pt x="180" y="179"/>
                  </a:cubicBezTo>
                  <a:cubicBezTo>
                    <a:pt x="180" y="179"/>
                    <a:pt x="160" y="179"/>
                    <a:pt x="160" y="179"/>
                  </a:cubicBezTo>
                  <a:cubicBezTo>
                    <a:pt x="140" y="159"/>
                    <a:pt x="120" y="140"/>
                    <a:pt x="100" y="120"/>
                  </a:cubicBezTo>
                  <a:cubicBezTo>
                    <a:pt x="100" y="120"/>
                    <a:pt x="80" y="120"/>
                    <a:pt x="80" y="120"/>
                  </a:cubicBezTo>
                  <a:cubicBezTo>
                    <a:pt x="60" y="100"/>
                    <a:pt x="60" y="80"/>
                    <a:pt x="40" y="80"/>
                  </a:cubicBezTo>
                  <a:cubicBezTo>
                    <a:pt x="40" y="60"/>
                    <a:pt x="40" y="60"/>
                    <a:pt x="20" y="60"/>
                  </a:cubicBezTo>
                  <a:cubicBezTo>
                    <a:pt x="20" y="40"/>
                    <a:pt x="1" y="20"/>
                    <a:pt x="1" y="0"/>
                  </a:cubicBez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8535" y="16054"/>
                  </a:lnTo>
                  <a:lnTo>
                    <a:pt x="17128" y="40"/>
                  </a:lnTo>
                  <a:cubicBezTo>
                    <a:pt x="17108" y="40"/>
                    <a:pt x="17088" y="60"/>
                    <a:pt x="17088" y="80"/>
                  </a:cubicBezTo>
                  <a:close/>
                </a:path>
              </a:pathLst>
            </a:custGeom>
            <a:gradFill>
              <a:gsLst>
                <a:gs pos="0">
                  <a:srgbClr val="DFAFEA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3"/>
            <p:cNvSpPr/>
            <p:nvPr/>
          </p:nvSpPr>
          <p:spPr>
            <a:xfrm>
              <a:off x="1749285" y="4048407"/>
              <a:ext cx="422941" cy="63905"/>
            </a:xfrm>
            <a:custGeom>
              <a:avLst/>
              <a:gdLst/>
              <a:ahLst/>
              <a:cxnLst/>
              <a:rect l="l" t="t" r="r" b="b"/>
              <a:pathLst>
                <a:path w="16989" h="2567" extrusionOk="0">
                  <a:moveTo>
                    <a:pt x="100" y="1631"/>
                  </a:moveTo>
                  <a:cubicBezTo>
                    <a:pt x="120" y="1651"/>
                    <a:pt x="120" y="1651"/>
                    <a:pt x="120" y="1651"/>
                  </a:cubicBezTo>
                  <a:cubicBezTo>
                    <a:pt x="140" y="1671"/>
                    <a:pt x="179" y="1671"/>
                    <a:pt x="199" y="1691"/>
                  </a:cubicBezTo>
                  <a:cubicBezTo>
                    <a:pt x="199" y="1691"/>
                    <a:pt x="199" y="1691"/>
                    <a:pt x="219" y="1691"/>
                  </a:cubicBezTo>
                  <a:cubicBezTo>
                    <a:pt x="239" y="1711"/>
                    <a:pt x="279" y="1731"/>
                    <a:pt x="319" y="1751"/>
                  </a:cubicBezTo>
                  <a:cubicBezTo>
                    <a:pt x="319" y="1751"/>
                    <a:pt x="319" y="1751"/>
                    <a:pt x="319" y="1751"/>
                  </a:cubicBezTo>
                  <a:cubicBezTo>
                    <a:pt x="358" y="1771"/>
                    <a:pt x="398" y="1791"/>
                    <a:pt x="438" y="1810"/>
                  </a:cubicBezTo>
                  <a:cubicBezTo>
                    <a:pt x="458" y="1810"/>
                    <a:pt x="458" y="1810"/>
                    <a:pt x="458" y="1810"/>
                  </a:cubicBezTo>
                  <a:cubicBezTo>
                    <a:pt x="498" y="1830"/>
                    <a:pt x="557" y="1850"/>
                    <a:pt x="597" y="1850"/>
                  </a:cubicBezTo>
                  <a:lnTo>
                    <a:pt x="597" y="1850"/>
                  </a:lnTo>
                  <a:cubicBezTo>
                    <a:pt x="657" y="1870"/>
                    <a:pt x="697" y="1890"/>
                    <a:pt x="756" y="1910"/>
                  </a:cubicBezTo>
                  <a:lnTo>
                    <a:pt x="776" y="1910"/>
                  </a:lnTo>
                  <a:cubicBezTo>
                    <a:pt x="876" y="1930"/>
                    <a:pt x="1015" y="1970"/>
                    <a:pt x="1154" y="1990"/>
                  </a:cubicBezTo>
                  <a:lnTo>
                    <a:pt x="1154" y="1990"/>
                  </a:lnTo>
                  <a:cubicBezTo>
                    <a:pt x="1273" y="2029"/>
                    <a:pt x="1433" y="2049"/>
                    <a:pt x="1592" y="2089"/>
                  </a:cubicBezTo>
                  <a:lnTo>
                    <a:pt x="1592" y="2089"/>
                  </a:lnTo>
                  <a:cubicBezTo>
                    <a:pt x="1731" y="2109"/>
                    <a:pt x="1910" y="2149"/>
                    <a:pt x="2069" y="2169"/>
                  </a:cubicBezTo>
                  <a:lnTo>
                    <a:pt x="2089" y="2169"/>
                  </a:lnTo>
                  <a:cubicBezTo>
                    <a:pt x="2248" y="2188"/>
                    <a:pt x="2447" y="2228"/>
                    <a:pt x="2626" y="2248"/>
                  </a:cubicBezTo>
                  <a:lnTo>
                    <a:pt x="2626" y="2248"/>
                  </a:lnTo>
                  <a:cubicBezTo>
                    <a:pt x="2825" y="2268"/>
                    <a:pt x="3024" y="2288"/>
                    <a:pt x="3223" y="2308"/>
                  </a:cubicBezTo>
                  <a:lnTo>
                    <a:pt x="3243" y="2308"/>
                  </a:lnTo>
                  <a:cubicBezTo>
                    <a:pt x="3442" y="2348"/>
                    <a:pt x="3661" y="2367"/>
                    <a:pt x="3879" y="2387"/>
                  </a:cubicBezTo>
                  <a:lnTo>
                    <a:pt x="3879" y="2387"/>
                  </a:lnTo>
                  <a:cubicBezTo>
                    <a:pt x="4118" y="2407"/>
                    <a:pt x="4337" y="2407"/>
                    <a:pt x="4576" y="2427"/>
                  </a:cubicBezTo>
                  <a:lnTo>
                    <a:pt x="4576" y="2427"/>
                  </a:lnTo>
                  <a:cubicBezTo>
                    <a:pt x="4814" y="2447"/>
                    <a:pt x="5053" y="2467"/>
                    <a:pt x="5292" y="2487"/>
                  </a:cubicBezTo>
                  <a:lnTo>
                    <a:pt x="5312" y="2487"/>
                  </a:lnTo>
                  <a:cubicBezTo>
                    <a:pt x="5550" y="2487"/>
                    <a:pt x="5809" y="2507"/>
                    <a:pt x="6068" y="2527"/>
                  </a:cubicBezTo>
                  <a:lnTo>
                    <a:pt x="6087" y="2527"/>
                  </a:lnTo>
                  <a:cubicBezTo>
                    <a:pt x="6326" y="2527"/>
                    <a:pt x="6585" y="2527"/>
                    <a:pt x="6823" y="2547"/>
                  </a:cubicBezTo>
                  <a:cubicBezTo>
                    <a:pt x="6863" y="2547"/>
                    <a:pt x="6883" y="2547"/>
                    <a:pt x="6903" y="2547"/>
                  </a:cubicBezTo>
                  <a:cubicBezTo>
                    <a:pt x="7162" y="2547"/>
                    <a:pt x="7400" y="2547"/>
                    <a:pt x="7659" y="2566"/>
                  </a:cubicBezTo>
                  <a:lnTo>
                    <a:pt x="7719" y="2566"/>
                  </a:lnTo>
                  <a:cubicBezTo>
                    <a:pt x="7997" y="2566"/>
                    <a:pt x="8276" y="2566"/>
                    <a:pt x="8554" y="2566"/>
                  </a:cubicBezTo>
                  <a:cubicBezTo>
                    <a:pt x="8833" y="2566"/>
                    <a:pt x="9111" y="2566"/>
                    <a:pt x="9390" y="2566"/>
                  </a:cubicBezTo>
                  <a:lnTo>
                    <a:pt x="9390" y="2566"/>
                  </a:lnTo>
                  <a:cubicBezTo>
                    <a:pt x="9668" y="2547"/>
                    <a:pt x="9927" y="2547"/>
                    <a:pt x="10185" y="2547"/>
                  </a:cubicBezTo>
                  <a:cubicBezTo>
                    <a:pt x="10205" y="2547"/>
                    <a:pt x="10225" y="2547"/>
                    <a:pt x="10245" y="2547"/>
                  </a:cubicBezTo>
                  <a:cubicBezTo>
                    <a:pt x="10484" y="2527"/>
                    <a:pt x="10742" y="2527"/>
                    <a:pt x="10981" y="2527"/>
                  </a:cubicBezTo>
                  <a:lnTo>
                    <a:pt x="11001" y="2527"/>
                  </a:lnTo>
                  <a:cubicBezTo>
                    <a:pt x="11260" y="2507"/>
                    <a:pt x="11518" y="2487"/>
                    <a:pt x="11757" y="2487"/>
                  </a:cubicBezTo>
                  <a:lnTo>
                    <a:pt x="11757" y="2487"/>
                  </a:lnTo>
                  <a:lnTo>
                    <a:pt x="11757" y="2487"/>
                  </a:lnTo>
                  <a:cubicBezTo>
                    <a:pt x="11996" y="2467"/>
                    <a:pt x="12234" y="2447"/>
                    <a:pt x="12473" y="2427"/>
                  </a:cubicBezTo>
                  <a:lnTo>
                    <a:pt x="12493" y="2427"/>
                  </a:lnTo>
                  <a:cubicBezTo>
                    <a:pt x="12712" y="2427"/>
                    <a:pt x="12931" y="2407"/>
                    <a:pt x="13149" y="2387"/>
                  </a:cubicBezTo>
                  <a:lnTo>
                    <a:pt x="13169" y="2387"/>
                  </a:lnTo>
                  <a:cubicBezTo>
                    <a:pt x="13388" y="2367"/>
                    <a:pt x="13607" y="2348"/>
                    <a:pt x="13806" y="2328"/>
                  </a:cubicBezTo>
                  <a:lnTo>
                    <a:pt x="13806" y="2328"/>
                  </a:lnTo>
                  <a:cubicBezTo>
                    <a:pt x="14005" y="2308"/>
                    <a:pt x="14204" y="2288"/>
                    <a:pt x="14403" y="2248"/>
                  </a:cubicBezTo>
                  <a:lnTo>
                    <a:pt x="14403" y="2248"/>
                  </a:lnTo>
                  <a:cubicBezTo>
                    <a:pt x="14602" y="2228"/>
                    <a:pt x="14781" y="2208"/>
                    <a:pt x="14940" y="2188"/>
                  </a:cubicBezTo>
                  <a:lnTo>
                    <a:pt x="14940" y="2188"/>
                  </a:lnTo>
                  <a:cubicBezTo>
                    <a:pt x="15119" y="2149"/>
                    <a:pt x="15278" y="2129"/>
                    <a:pt x="15437" y="2089"/>
                  </a:cubicBezTo>
                  <a:lnTo>
                    <a:pt x="15437" y="2089"/>
                  </a:lnTo>
                  <a:cubicBezTo>
                    <a:pt x="15596" y="2069"/>
                    <a:pt x="15735" y="2049"/>
                    <a:pt x="15875" y="2009"/>
                  </a:cubicBezTo>
                  <a:lnTo>
                    <a:pt x="15875" y="2009"/>
                  </a:lnTo>
                  <a:cubicBezTo>
                    <a:pt x="15994" y="1990"/>
                    <a:pt x="16133" y="1950"/>
                    <a:pt x="16233" y="1910"/>
                  </a:cubicBezTo>
                  <a:lnTo>
                    <a:pt x="16253" y="1910"/>
                  </a:lnTo>
                  <a:cubicBezTo>
                    <a:pt x="16292" y="1910"/>
                    <a:pt x="16352" y="1890"/>
                    <a:pt x="16412" y="1870"/>
                  </a:cubicBezTo>
                  <a:cubicBezTo>
                    <a:pt x="16412" y="1870"/>
                    <a:pt x="16412" y="1870"/>
                    <a:pt x="16412" y="1870"/>
                  </a:cubicBezTo>
                  <a:cubicBezTo>
                    <a:pt x="16452" y="1850"/>
                    <a:pt x="16511" y="1830"/>
                    <a:pt x="16551" y="1810"/>
                  </a:cubicBezTo>
                  <a:cubicBezTo>
                    <a:pt x="16551" y="1810"/>
                    <a:pt x="16551" y="1810"/>
                    <a:pt x="16551" y="1810"/>
                  </a:cubicBezTo>
                  <a:cubicBezTo>
                    <a:pt x="16591" y="1791"/>
                    <a:pt x="16650" y="1791"/>
                    <a:pt x="16690" y="1771"/>
                  </a:cubicBezTo>
                  <a:lnTo>
                    <a:pt x="16690" y="1771"/>
                  </a:lnTo>
                  <a:cubicBezTo>
                    <a:pt x="16730" y="1751"/>
                    <a:pt x="16750" y="1731"/>
                    <a:pt x="16790" y="1711"/>
                  </a:cubicBezTo>
                  <a:cubicBezTo>
                    <a:pt x="16790" y="1711"/>
                    <a:pt x="16790" y="1711"/>
                    <a:pt x="16790" y="1711"/>
                  </a:cubicBezTo>
                  <a:cubicBezTo>
                    <a:pt x="16829" y="1691"/>
                    <a:pt x="16849" y="1671"/>
                    <a:pt x="16889" y="1651"/>
                  </a:cubicBezTo>
                  <a:lnTo>
                    <a:pt x="16889" y="1651"/>
                  </a:lnTo>
                  <a:cubicBezTo>
                    <a:pt x="16909" y="1651"/>
                    <a:pt x="16929" y="1631"/>
                    <a:pt x="16949" y="1612"/>
                  </a:cubicBezTo>
                  <a:cubicBezTo>
                    <a:pt x="16949" y="1612"/>
                    <a:pt x="16969" y="1612"/>
                    <a:pt x="16969" y="1612"/>
                  </a:cubicBezTo>
                  <a:lnTo>
                    <a:pt x="16969" y="1592"/>
                  </a:lnTo>
                  <a:cubicBezTo>
                    <a:pt x="16989" y="1532"/>
                    <a:pt x="16989" y="1472"/>
                    <a:pt x="16969" y="1413"/>
                  </a:cubicBezTo>
                  <a:cubicBezTo>
                    <a:pt x="16889" y="1214"/>
                    <a:pt x="16591" y="1035"/>
                    <a:pt x="16093" y="856"/>
                  </a:cubicBezTo>
                  <a:cubicBezTo>
                    <a:pt x="15616" y="677"/>
                    <a:pt x="14960" y="537"/>
                    <a:pt x="14164" y="398"/>
                  </a:cubicBezTo>
                  <a:cubicBezTo>
                    <a:pt x="13388" y="279"/>
                    <a:pt x="12473" y="179"/>
                    <a:pt x="11478" y="100"/>
                  </a:cubicBezTo>
                  <a:cubicBezTo>
                    <a:pt x="10484" y="40"/>
                    <a:pt x="9410" y="0"/>
                    <a:pt x="8276" y="0"/>
                  </a:cubicBezTo>
                  <a:cubicBezTo>
                    <a:pt x="7162" y="0"/>
                    <a:pt x="6087" y="40"/>
                    <a:pt x="5113" y="100"/>
                  </a:cubicBezTo>
                  <a:cubicBezTo>
                    <a:pt x="4138" y="179"/>
                    <a:pt x="3243" y="279"/>
                    <a:pt x="2507" y="398"/>
                  </a:cubicBezTo>
                  <a:cubicBezTo>
                    <a:pt x="1751" y="517"/>
                    <a:pt x="1134" y="677"/>
                    <a:pt x="716" y="836"/>
                  </a:cubicBezTo>
                  <a:cubicBezTo>
                    <a:pt x="279" y="1015"/>
                    <a:pt x="20" y="1214"/>
                    <a:pt x="0" y="1413"/>
                  </a:cubicBezTo>
                  <a:cubicBezTo>
                    <a:pt x="0" y="1472"/>
                    <a:pt x="20" y="1552"/>
                    <a:pt x="80" y="1612"/>
                  </a:cubicBezTo>
                  <a:cubicBezTo>
                    <a:pt x="80" y="1631"/>
                    <a:pt x="100" y="1631"/>
                    <a:pt x="100" y="16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3"/>
            <p:cNvSpPr/>
            <p:nvPr/>
          </p:nvSpPr>
          <p:spPr>
            <a:xfrm>
              <a:off x="1826531" y="4105837"/>
              <a:ext cx="126317" cy="365010"/>
            </a:xfrm>
            <a:custGeom>
              <a:avLst/>
              <a:gdLst/>
              <a:ahLst/>
              <a:cxnLst/>
              <a:rect l="l" t="t" r="r" b="b"/>
              <a:pathLst>
                <a:path w="5074" h="14662" extrusionOk="0">
                  <a:moveTo>
                    <a:pt x="1831" y="160"/>
                  </a:moveTo>
                  <a:cubicBezTo>
                    <a:pt x="1711" y="140"/>
                    <a:pt x="1592" y="140"/>
                    <a:pt x="1473" y="140"/>
                  </a:cubicBezTo>
                  <a:lnTo>
                    <a:pt x="1473" y="140"/>
                  </a:lnTo>
                  <a:cubicBezTo>
                    <a:pt x="1234" y="120"/>
                    <a:pt x="1015" y="100"/>
                    <a:pt x="776" y="80"/>
                  </a:cubicBezTo>
                  <a:lnTo>
                    <a:pt x="776" y="80"/>
                  </a:lnTo>
                  <a:cubicBezTo>
                    <a:pt x="558" y="60"/>
                    <a:pt x="339" y="41"/>
                    <a:pt x="140" y="21"/>
                  </a:cubicBezTo>
                  <a:lnTo>
                    <a:pt x="120" y="21"/>
                  </a:lnTo>
                  <a:cubicBezTo>
                    <a:pt x="80" y="1"/>
                    <a:pt x="60" y="1"/>
                    <a:pt x="1" y="1"/>
                  </a:cubicBezTo>
                  <a:lnTo>
                    <a:pt x="4636" y="13846"/>
                  </a:lnTo>
                  <a:lnTo>
                    <a:pt x="5073" y="14662"/>
                  </a:lnTo>
                  <a:close/>
                </a:path>
              </a:pathLst>
            </a:custGeom>
            <a:solidFill>
              <a:srgbClr val="FFFFFF">
                <a:alpha val="341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3"/>
            <p:cNvSpPr/>
            <p:nvPr/>
          </p:nvSpPr>
          <p:spPr>
            <a:xfrm>
              <a:off x="1951324" y="4106833"/>
              <a:ext cx="134732" cy="377383"/>
            </a:xfrm>
            <a:custGeom>
              <a:avLst/>
              <a:gdLst/>
              <a:ahLst/>
              <a:cxnLst/>
              <a:rect l="l" t="t" r="r" b="b"/>
              <a:pathLst>
                <a:path w="5412" h="15159" extrusionOk="0">
                  <a:moveTo>
                    <a:pt x="339" y="15159"/>
                  </a:moveTo>
                  <a:lnTo>
                    <a:pt x="5411" y="1"/>
                  </a:lnTo>
                  <a:cubicBezTo>
                    <a:pt x="5292" y="20"/>
                    <a:pt x="5173" y="40"/>
                    <a:pt x="5053" y="40"/>
                  </a:cubicBezTo>
                  <a:lnTo>
                    <a:pt x="5033" y="40"/>
                  </a:lnTo>
                  <a:cubicBezTo>
                    <a:pt x="4815" y="60"/>
                    <a:pt x="4596" y="80"/>
                    <a:pt x="4377" y="100"/>
                  </a:cubicBezTo>
                  <a:lnTo>
                    <a:pt x="4357" y="100"/>
                  </a:lnTo>
                  <a:cubicBezTo>
                    <a:pt x="4118" y="120"/>
                    <a:pt x="3880" y="120"/>
                    <a:pt x="3641" y="140"/>
                  </a:cubicBezTo>
                  <a:lnTo>
                    <a:pt x="3641" y="140"/>
                  </a:lnTo>
                  <a:lnTo>
                    <a:pt x="3641" y="140"/>
                  </a:lnTo>
                  <a:cubicBezTo>
                    <a:pt x="3502" y="140"/>
                    <a:pt x="3342" y="160"/>
                    <a:pt x="3203" y="160"/>
                  </a:cubicBezTo>
                  <a:lnTo>
                    <a:pt x="0" y="14522"/>
                  </a:lnTo>
                  <a:close/>
                </a:path>
              </a:pathLst>
            </a:custGeom>
            <a:solidFill>
              <a:srgbClr val="FFFFFF">
                <a:alpha val="341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30" name="Google Shape;330;p23"/>
          <p:cNvSpPr/>
          <p:nvPr/>
        </p:nvSpPr>
        <p:spPr>
          <a:xfrm>
            <a:off x="9500835" y="4502605"/>
            <a:ext cx="2185644" cy="456972"/>
          </a:xfrm>
          <a:custGeom>
            <a:avLst/>
            <a:gdLst/>
            <a:ahLst/>
            <a:cxnLst/>
            <a:rect l="l" t="t" r="r" b="b"/>
            <a:pathLst>
              <a:path w="69884" h="13767" extrusionOk="0">
                <a:moveTo>
                  <a:pt x="0" y="0"/>
                </a:moveTo>
                <a:lnTo>
                  <a:pt x="69883" y="0"/>
                </a:lnTo>
                <a:lnTo>
                  <a:pt x="69883" y="13766"/>
                </a:lnTo>
                <a:lnTo>
                  <a:pt x="0" y="1376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82867" bIns="121900" anchor="ctr" anchorCtr="0">
            <a:noAutofit/>
          </a:bodyPr>
          <a:lstStyle/>
          <a:p>
            <a:pPr algn="r" defTabSz="1219170">
              <a:buClr>
                <a:srgbClr val="000000"/>
              </a:buClr>
            </a:pPr>
            <a:r>
              <a:rPr lang="en" sz="1400" b="1" kern="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  Implementación</a:t>
            </a:r>
            <a:endParaRPr sz="1400" b="1" kern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31" name="Google Shape;331;p23"/>
          <p:cNvGrpSpPr/>
          <p:nvPr/>
        </p:nvGrpSpPr>
        <p:grpSpPr>
          <a:xfrm>
            <a:off x="1990265" y="4439848"/>
            <a:ext cx="8172001" cy="690075"/>
            <a:chOff x="1531887" y="3516034"/>
            <a:chExt cx="6129001" cy="517556"/>
          </a:xfrm>
        </p:grpSpPr>
        <p:sp>
          <p:nvSpPr>
            <p:cNvPr id="332" name="Google Shape;332;p23"/>
            <p:cNvSpPr/>
            <p:nvPr/>
          </p:nvSpPr>
          <p:spPr>
            <a:xfrm>
              <a:off x="1951350" y="3516034"/>
              <a:ext cx="5709538" cy="436808"/>
            </a:xfrm>
            <a:custGeom>
              <a:avLst/>
              <a:gdLst/>
              <a:ahLst/>
              <a:cxnLst/>
              <a:rect l="l" t="t" r="r" b="b"/>
              <a:pathLst>
                <a:path w="183173" h="17546" extrusionOk="0">
                  <a:moveTo>
                    <a:pt x="178955" y="17546"/>
                  </a:moveTo>
                  <a:lnTo>
                    <a:pt x="0" y="17546"/>
                  </a:lnTo>
                  <a:lnTo>
                    <a:pt x="0" y="1"/>
                  </a:lnTo>
                  <a:lnTo>
                    <a:pt x="178955" y="1"/>
                  </a:lnTo>
                  <a:lnTo>
                    <a:pt x="183172" y="877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3"/>
            <p:cNvSpPr/>
            <p:nvPr/>
          </p:nvSpPr>
          <p:spPr>
            <a:xfrm>
              <a:off x="1534352" y="3599745"/>
              <a:ext cx="853301" cy="433845"/>
            </a:xfrm>
            <a:custGeom>
              <a:avLst/>
              <a:gdLst/>
              <a:ahLst/>
              <a:cxnLst/>
              <a:rect l="l" t="t" r="r" b="b"/>
              <a:pathLst>
                <a:path w="34276" h="17427" extrusionOk="0">
                  <a:moveTo>
                    <a:pt x="34196" y="199"/>
                  </a:moveTo>
                  <a:lnTo>
                    <a:pt x="34176" y="219"/>
                  </a:lnTo>
                  <a:cubicBezTo>
                    <a:pt x="34157" y="239"/>
                    <a:pt x="34117" y="279"/>
                    <a:pt x="34077" y="299"/>
                  </a:cubicBezTo>
                  <a:cubicBezTo>
                    <a:pt x="34077" y="319"/>
                    <a:pt x="34077" y="319"/>
                    <a:pt x="34057" y="319"/>
                  </a:cubicBezTo>
                  <a:cubicBezTo>
                    <a:pt x="34017" y="358"/>
                    <a:pt x="33978" y="378"/>
                    <a:pt x="33918" y="418"/>
                  </a:cubicBezTo>
                  <a:lnTo>
                    <a:pt x="33918" y="418"/>
                  </a:lnTo>
                  <a:cubicBezTo>
                    <a:pt x="33858" y="458"/>
                    <a:pt x="33799" y="478"/>
                    <a:pt x="33739" y="518"/>
                  </a:cubicBezTo>
                  <a:cubicBezTo>
                    <a:pt x="33739" y="518"/>
                    <a:pt x="33739" y="518"/>
                    <a:pt x="33739" y="518"/>
                  </a:cubicBezTo>
                  <a:cubicBezTo>
                    <a:pt x="33679" y="557"/>
                    <a:pt x="33600" y="597"/>
                    <a:pt x="33520" y="617"/>
                  </a:cubicBezTo>
                  <a:cubicBezTo>
                    <a:pt x="33520" y="617"/>
                    <a:pt x="33520" y="617"/>
                    <a:pt x="33500" y="637"/>
                  </a:cubicBezTo>
                  <a:cubicBezTo>
                    <a:pt x="33440" y="657"/>
                    <a:pt x="33361" y="697"/>
                    <a:pt x="33281" y="717"/>
                  </a:cubicBezTo>
                  <a:cubicBezTo>
                    <a:pt x="33281" y="717"/>
                    <a:pt x="33281" y="717"/>
                    <a:pt x="33261" y="717"/>
                  </a:cubicBezTo>
                  <a:cubicBezTo>
                    <a:pt x="33182" y="756"/>
                    <a:pt x="33082" y="796"/>
                    <a:pt x="33003" y="816"/>
                  </a:cubicBezTo>
                  <a:lnTo>
                    <a:pt x="32983" y="816"/>
                  </a:lnTo>
                  <a:cubicBezTo>
                    <a:pt x="32883" y="856"/>
                    <a:pt x="32784" y="876"/>
                    <a:pt x="32685" y="915"/>
                  </a:cubicBezTo>
                  <a:cubicBezTo>
                    <a:pt x="32665" y="915"/>
                    <a:pt x="32665" y="915"/>
                    <a:pt x="32665" y="915"/>
                  </a:cubicBezTo>
                  <a:cubicBezTo>
                    <a:pt x="32545" y="955"/>
                    <a:pt x="32446" y="975"/>
                    <a:pt x="32326" y="1015"/>
                  </a:cubicBezTo>
                  <a:cubicBezTo>
                    <a:pt x="32326" y="1015"/>
                    <a:pt x="32307" y="1015"/>
                    <a:pt x="32307" y="1015"/>
                  </a:cubicBezTo>
                  <a:cubicBezTo>
                    <a:pt x="32187" y="1035"/>
                    <a:pt x="32068" y="1075"/>
                    <a:pt x="31949" y="1095"/>
                  </a:cubicBezTo>
                  <a:cubicBezTo>
                    <a:pt x="31949" y="1095"/>
                    <a:pt x="31929" y="1095"/>
                    <a:pt x="31929" y="1114"/>
                  </a:cubicBezTo>
                  <a:cubicBezTo>
                    <a:pt x="31809" y="1134"/>
                    <a:pt x="31670" y="1154"/>
                    <a:pt x="31531" y="1194"/>
                  </a:cubicBezTo>
                  <a:cubicBezTo>
                    <a:pt x="31531" y="1194"/>
                    <a:pt x="31531" y="1194"/>
                    <a:pt x="31531" y="1194"/>
                  </a:cubicBezTo>
                  <a:cubicBezTo>
                    <a:pt x="31392" y="1214"/>
                    <a:pt x="31232" y="1254"/>
                    <a:pt x="31093" y="1274"/>
                  </a:cubicBezTo>
                  <a:cubicBezTo>
                    <a:pt x="31093" y="1274"/>
                    <a:pt x="31073" y="1274"/>
                    <a:pt x="31073" y="1274"/>
                  </a:cubicBezTo>
                  <a:cubicBezTo>
                    <a:pt x="30934" y="1313"/>
                    <a:pt x="30775" y="1333"/>
                    <a:pt x="30636" y="1353"/>
                  </a:cubicBezTo>
                  <a:cubicBezTo>
                    <a:pt x="30616" y="1353"/>
                    <a:pt x="30616" y="1353"/>
                    <a:pt x="30616" y="1373"/>
                  </a:cubicBezTo>
                  <a:cubicBezTo>
                    <a:pt x="30457" y="1393"/>
                    <a:pt x="30297" y="1413"/>
                    <a:pt x="30138" y="1433"/>
                  </a:cubicBezTo>
                  <a:cubicBezTo>
                    <a:pt x="30118" y="1433"/>
                    <a:pt x="30118" y="1453"/>
                    <a:pt x="30118" y="1453"/>
                  </a:cubicBezTo>
                  <a:cubicBezTo>
                    <a:pt x="29959" y="1472"/>
                    <a:pt x="29780" y="1492"/>
                    <a:pt x="29621" y="1512"/>
                  </a:cubicBezTo>
                  <a:cubicBezTo>
                    <a:pt x="29601" y="1512"/>
                    <a:pt x="29601" y="1512"/>
                    <a:pt x="29581" y="1532"/>
                  </a:cubicBezTo>
                  <a:cubicBezTo>
                    <a:pt x="29422" y="1552"/>
                    <a:pt x="29243" y="1572"/>
                    <a:pt x="29064" y="1592"/>
                  </a:cubicBezTo>
                  <a:lnTo>
                    <a:pt x="29044" y="1592"/>
                  </a:lnTo>
                  <a:cubicBezTo>
                    <a:pt x="28865" y="1612"/>
                    <a:pt x="28686" y="1652"/>
                    <a:pt x="28487" y="1671"/>
                  </a:cubicBezTo>
                  <a:cubicBezTo>
                    <a:pt x="28487" y="1671"/>
                    <a:pt x="28467" y="1671"/>
                    <a:pt x="28467" y="1671"/>
                  </a:cubicBezTo>
                  <a:cubicBezTo>
                    <a:pt x="28268" y="1691"/>
                    <a:pt x="28089" y="1711"/>
                    <a:pt x="27890" y="1731"/>
                  </a:cubicBezTo>
                  <a:cubicBezTo>
                    <a:pt x="27890" y="1731"/>
                    <a:pt x="27871" y="1731"/>
                    <a:pt x="27871" y="1731"/>
                  </a:cubicBezTo>
                  <a:cubicBezTo>
                    <a:pt x="27672" y="1751"/>
                    <a:pt x="27473" y="1771"/>
                    <a:pt x="27254" y="1791"/>
                  </a:cubicBezTo>
                  <a:cubicBezTo>
                    <a:pt x="27254" y="1791"/>
                    <a:pt x="27254" y="1791"/>
                    <a:pt x="27254" y="1791"/>
                  </a:cubicBezTo>
                  <a:cubicBezTo>
                    <a:pt x="27035" y="1811"/>
                    <a:pt x="26836" y="1831"/>
                    <a:pt x="26617" y="1850"/>
                  </a:cubicBezTo>
                  <a:cubicBezTo>
                    <a:pt x="26617" y="1850"/>
                    <a:pt x="26597" y="1850"/>
                    <a:pt x="26597" y="1850"/>
                  </a:cubicBezTo>
                  <a:cubicBezTo>
                    <a:pt x="26379" y="1870"/>
                    <a:pt x="26180" y="1890"/>
                    <a:pt x="25961" y="1910"/>
                  </a:cubicBezTo>
                  <a:cubicBezTo>
                    <a:pt x="25941" y="1910"/>
                    <a:pt x="25921" y="1910"/>
                    <a:pt x="25921" y="1910"/>
                  </a:cubicBezTo>
                  <a:cubicBezTo>
                    <a:pt x="25702" y="1930"/>
                    <a:pt x="25483" y="1950"/>
                    <a:pt x="25265" y="1970"/>
                  </a:cubicBezTo>
                  <a:cubicBezTo>
                    <a:pt x="25245" y="1970"/>
                    <a:pt x="25245" y="1970"/>
                    <a:pt x="25225" y="1970"/>
                  </a:cubicBezTo>
                  <a:cubicBezTo>
                    <a:pt x="25006" y="1990"/>
                    <a:pt x="24787" y="1990"/>
                    <a:pt x="24548" y="2010"/>
                  </a:cubicBezTo>
                  <a:lnTo>
                    <a:pt x="24529" y="2010"/>
                  </a:lnTo>
                  <a:cubicBezTo>
                    <a:pt x="24310" y="2029"/>
                    <a:pt x="24071" y="2029"/>
                    <a:pt x="23852" y="2049"/>
                  </a:cubicBezTo>
                  <a:cubicBezTo>
                    <a:pt x="23832" y="2049"/>
                    <a:pt x="23812" y="2049"/>
                    <a:pt x="23793" y="2049"/>
                  </a:cubicBezTo>
                  <a:cubicBezTo>
                    <a:pt x="23554" y="2069"/>
                    <a:pt x="23335" y="2069"/>
                    <a:pt x="23096" y="2089"/>
                  </a:cubicBezTo>
                  <a:cubicBezTo>
                    <a:pt x="23076" y="2089"/>
                    <a:pt x="23056" y="2089"/>
                    <a:pt x="23056" y="2089"/>
                  </a:cubicBezTo>
                  <a:cubicBezTo>
                    <a:pt x="22818" y="2109"/>
                    <a:pt x="22599" y="2109"/>
                    <a:pt x="22360" y="2129"/>
                  </a:cubicBezTo>
                  <a:cubicBezTo>
                    <a:pt x="22320" y="2129"/>
                    <a:pt x="22301" y="2129"/>
                    <a:pt x="22281" y="2129"/>
                  </a:cubicBezTo>
                  <a:cubicBezTo>
                    <a:pt x="22042" y="2129"/>
                    <a:pt x="21823" y="2149"/>
                    <a:pt x="21584" y="2149"/>
                  </a:cubicBezTo>
                  <a:cubicBezTo>
                    <a:pt x="21545" y="2149"/>
                    <a:pt x="21525" y="2149"/>
                    <a:pt x="21485" y="2149"/>
                  </a:cubicBezTo>
                  <a:cubicBezTo>
                    <a:pt x="21326" y="2149"/>
                    <a:pt x="21167" y="2169"/>
                    <a:pt x="20988" y="2169"/>
                  </a:cubicBezTo>
                  <a:cubicBezTo>
                    <a:pt x="20888" y="2169"/>
                    <a:pt x="20789" y="2169"/>
                    <a:pt x="20689" y="2169"/>
                  </a:cubicBezTo>
                  <a:cubicBezTo>
                    <a:pt x="20490" y="2189"/>
                    <a:pt x="20311" y="2189"/>
                    <a:pt x="20132" y="2189"/>
                  </a:cubicBezTo>
                  <a:cubicBezTo>
                    <a:pt x="20053" y="2189"/>
                    <a:pt x="19973" y="2189"/>
                    <a:pt x="19894" y="2189"/>
                  </a:cubicBezTo>
                  <a:cubicBezTo>
                    <a:pt x="19635" y="2189"/>
                    <a:pt x="19376" y="2209"/>
                    <a:pt x="19118" y="2209"/>
                  </a:cubicBezTo>
                  <a:cubicBezTo>
                    <a:pt x="19038" y="2209"/>
                    <a:pt x="18939" y="2209"/>
                    <a:pt x="18859" y="2209"/>
                  </a:cubicBezTo>
                  <a:cubicBezTo>
                    <a:pt x="18660" y="2209"/>
                    <a:pt x="18481" y="2209"/>
                    <a:pt x="18262" y="2209"/>
                  </a:cubicBezTo>
                  <a:lnTo>
                    <a:pt x="18242" y="2209"/>
                  </a:lnTo>
                  <a:cubicBezTo>
                    <a:pt x="17964" y="2209"/>
                    <a:pt x="17685" y="2209"/>
                    <a:pt x="17407" y="2209"/>
                  </a:cubicBezTo>
                  <a:cubicBezTo>
                    <a:pt x="17128" y="2209"/>
                    <a:pt x="16850" y="2209"/>
                    <a:pt x="16591" y="2209"/>
                  </a:cubicBezTo>
                  <a:cubicBezTo>
                    <a:pt x="16492" y="2209"/>
                    <a:pt x="16392" y="2209"/>
                    <a:pt x="16293" y="2209"/>
                  </a:cubicBezTo>
                  <a:cubicBezTo>
                    <a:pt x="16114" y="2209"/>
                    <a:pt x="15935" y="2209"/>
                    <a:pt x="15756" y="2209"/>
                  </a:cubicBezTo>
                  <a:cubicBezTo>
                    <a:pt x="15656" y="2209"/>
                    <a:pt x="15537" y="2209"/>
                    <a:pt x="15418" y="2209"/>
                  </a:cubicBezTo>
                  <a:cubicBezTo>
                    <a:pt x="15259" y="2189"/>
                    <a:pt x="15119" y="2189"/>
                    <a:pt x="14960" y="2189"/>
                  </a:cubicBezTo>
                  <a:cubicBezTo>
                    <a:pt x="14841" y="2189"/>
                    <a:pt x="14721" y="2189"/>
                    <a:pt x="14602" y="2189"/>
                  </a:cubicBezTo>
                  <a:cubicBezTo>
                    <a:pt x="14463" y="2189"/>
                    <a:pt x="14304" y="2169"/>
                    <a:pt x="14145" y="2169"/>
                  </a:cubicBezTo>
                  <a:cubicBezTo>
                    <a:pt x="14045" y="2169"/>
                    <a:pt x="13926" y="2169"/>
                    <a:pt x="13806" y="2169"/>
                  </a:cubicBezTo>
                  <a:cubicBezTo>
                    <a:pt x="13627" y="2169"/>
                    <a:pt x="13428" y="2149"/>
                    <a:pt x="13249" y="2149"/>
                  </a:cubicBezTo>
                  <a:cubicBezTo>
                    <a:pt x="13229" y="2149"/>
                    <a:pt x="13190" y="2149"/>
                    <a:pt x="13170" y="2149"/>
                  </a:cubicBezTo>
                  <a:cubicBezTo>
                    <a:pt x="12931" y="2129"/>
                    <a:pt x="12692" y="2129"/>
                    <a:pt x="12454" y="2109"/>
                  </a:cubicBezTo>
                  <a:cubicBezTo>
                    <a:pt x="12414" y="2109"/>
                    <a:pt x="12394" y="2109"/>
                    <a:pt x="12374" y="2109"/>
                  </a:cubicBezTo>
                  <a:cubicBezTo>
                    <a:pt x="12115" y="2109"/>
                    <a:pt x="11857" y="2089"/>
                    <a:pt x="11598" y="2089"/>
                  </a:cubicBezTo>
                  <a:lnTo>
                    <a:pt x="11598" y="2089"/>
                  </a:lnTo>
                  <a:cubicBezTo>
                    <a:pt x="11360" y="2069"/>
                    <a:pt x="11121" y="2049"/>
                    <a:pt x="10862" y="2049"/>
                  </a:cubicBezTo>
                  <a:cubicBezTo>
                    <a:pt x="10842" y="2029"/>
                    <a:pt x="10822" y="2029"/>
                    <a:pt x="10803" y="2029"/>
                  </a:cubicBezTo>
                  <a:cubicBezTo>
                    <a:pt x="10564" y="2029"/>
                    <a:pt x="10325" y="2010"/>
                    <a:pt x="10086" y="1990"/>
                  </a:cubicBezTo>
                  <a:cubicBezTo>
                    <a:pt x="10086" y="1990"/>
                    <a:pt x="10067" y="1990"/>
                    <a:pt x="10067" y="1990"/>
                  </a:cubicBezTo>
                  <a:cubicBezTo>
                    <a:pt x="9828" y="1970"/>
                    <a:pt x="9589" y="1950"/>
                    <a:pt x="9350" y="1950"/>
                  </a:cubicBezTo>
                  <a:lnTo>
                    <a:pt x="9350" y="1950"/>
                  </a:lnTo>
                  <a:cubicBezTo>
                    <a:pt x="9112" y="1930"/>
                    <a:pt x="8873" y="1910"/>
                    <a:pt x="8634" y="1890"/>
                  </a:cubicBezTo>
                  <a:lnTo>
                    <a:pt x="8634" y="1890"/>
                  </a:lnTo>
                  <a:cubicBezTo>
                    <a:pt x="8415" y="1870"/>
                    <a:pt x="8177" y="1850"/>
                    <a:pt x="7958" y="1831"/>
                  </a:cubicBezTo>
                  <a:cubicBezTo>
                    <a:pt x="7958" y="1831"/>
                    <a:pt x="7938" y="1831"/>
                    <a:pt x="7938" y="1831"/>
                  </a:cubicBezTo>
                  <a:cubicBezTo>
                    <a:pt x="7719" y="1811"/>
                    <a:pt x="7500" y="1791"/>
                    <a:pt x="7301" y="1771"/>
                  </a:cubicBezTo>
                  <a:cubicBezTo>
                    <a:pt x="7282" y="1771"/>
                    <a:pt x="7282" y="1771"/>
                    <a:pt x="7262" y="1771"/>
                  </a:cubicBezTo>
                  <a:cubicBezTo>
                    <a:pt x="7063" y="1751"/>
                    <a:pt x="6844" y="1731"/>
                    <a:pt x="6645" y="1711"/>
                  </a:cubicBezTo>
                  <a:cubicBezTo>
                    <a:pt x="6645" y="1711"/>
                    <a:pt x="6625" y="1711"/>
                    <a:pt x="6625" y="1691"/>
                  </a:cubicBezTo>
                  <a:cubicBezTo>
                    <a:pt x="6426" y="1671"/>
                    <a:pt x="6207" y="1652"/>
                    <a:pt x="6008" y="1632"/>
                  </a:cubicBezTo>
                  <a:cubicBezTo>
                    <a:pt x="6008" y="1632"/>
                    <a:pt x="6008" y="1632"/>
                    <a:pt x="6008" y="1632"/>
                  </a:cubicBezTo>
                  <a:cubicBezTo>
                    <a:pt x="5810" y="1612"/>
                    <a:pt x="5611" y="1572"/>
                    <a:pt x="5412" y="1552"/>
                  </a:cubicBezTo>
                  <a:cubicBezTo>
                    <a:pt x="5412" y="1552"/>
                    <a:pt x="5412" y="1552"/>
                    <a:pt x="5412" y="1552"/>
                  </a:cubicBezTo>
                  <a:cubicBezTo>
                    <a:pt x="5213" y="1532"/>
                    <a:pt x="5034" y="1512"/>
                    <a:pt x="4855" y="1472"/>
                  </a:cubicBezTo>
                  <a:cubicBezTo>
                    <a:pt x="4855" y="1472"/>
                    <a:pt x="4835" y="1472"/>
                    <a:pt x="4835" y="1472"/>
                  </a:cubicBezTo>
                  <a:cubicBezTo>
                    <a:pt x="4656" y="1453"/>
                    <a:pt x="4477" y="1433"/>
                    <a:pt x="4318" y="1393"/>
                  </a:cubicBezTo>
                  <a:cubicBezTo>
                    <a:pt x="4298" y="1393"/>
                    <a:pt x="4298" y="1393"/>
                    <a:pt x="4298" y="1393"/>
                  </a:cubicBezTo>
                  <a:cubicBezTo>
                    <a:pt x="4119" y="1373"/>
                    <a:pt x="3959" y="1333"/>
                    <a:pt x="3800" y="1313"/>
                  </a:cubicBezTo>
                  <a:cubicBezTo>
                    <a:pt x="3780" y="1313"/>
                    <a:pt x="3780" y="1313"/>
                    <a:pt x="3780" y="1313"/>
                  </a:cubicBezTo>
                  <a:cubicBezTo>
                    <a:pt x="3621" y="1274"/>
                    <a:pt x="3462" y="1254"/>
                    <a:pt x="3303" y="1234"/>
                  </a:cubicBezTo>
                  <a:cubicBezTo>
                    <a:pt x="3303" y="1234"/>
                    <a:pt x="3303" y="1214"/>
                    <a:pt x="3303" y="1214"/>
                  </a:cubicBezTo>
                  <a:cubicBezTo>
                    <a:pt x="3144" y="1194"/>
                    <a:pt x="2985" y="1174"/>
                    <a:pt x="2846" y="1134"/>
                  </a:cubicBezTo>
                  <a:cubicBezTo>
                    <a:pt x="2846" y="1134"/>
                    <a:pt x="2846" y="1134"/>
                    <a:pt x="2826" y="1134"/>
                  </a:cubicBezTo>
                  <a:cubicBezTo>
                    <a:pt x="2686" y="1095"/>
                    <a:pt x="2547" y="1075"/>
                    <a:pt x="2428" y="1035"/>
                  </a:cubicBezTo>
                  <a:cubicBezTo>
                    <a:pt x="2408" y="1035"/>
                    <a:pt x="2408" y="1035"/>
                    <a:pt x="2408" y="1035"/>
                  </a:cubicBezTo>
                  <a:cubicBezTo>
                    <a:pt x="2269" y="1015"/>
                    <a:pt x="2149" y="975"/>
                    <a:pt x="2030" y="955"/>
                  </a:cubicBezTo>
                  <a:cubicBezTo>
                    <a:pt x="2030" y="955"/>
                    <a:pt x="2010" y="935"/>
                    <a:pt x="2010" y="935"/>
                  </a:cubicBezTo>
                  <a:cubicBezTo>
                    <a:pt x="1891" y="915"/>
                    <a:pt x="1771" y="876"/>
                    <a:pt x="1672" y="856"/>
                  </a:cubicBezTo>
                  <a:cubicBezTo>
                    <a:pt x="1652" y="856"/>
                    <a:pt x="1652" y="856"/>
                    <a:pt x="1652" y="856"/>
                  </a:cubicBezTo>
                  <a:cubicBezTo>
                    <a:pt x="1533" y="816"/>
                    <a:pt x="1433" y="776"/>
                    <a:pt x="1334" y="756"/>
                  </a:cubicBezTo>
                  <a:cubicBezTo>
                    <a:pt x="1334" y="756"/>
                    <a:pt x="1314" y="756"/>
                    <a:pt x="1314" y="736"/>
                  </a:cubicBezTo>
                  <a:cubicBezTo>
                    <a:pt x="1214" y="717"/>
                    <a:pt x="1115" y="677"/>
                    <a:pt x="1035" y="657"/>
                  </a:cubicBezTo>
                  <a:cubicBezTo>
                    <a:pt x="1035" y="657"/>
                    <a:pt x="1035" y="637"/>
                    <a:pt x="1015" y="637"/>
                  </a:cubicBezTo>
                  <a:cubicBezTo>
                    <a:pt x="936" y="617"/>
                    <a:pt x="856" y="577"/>
                    <a:pt x="777" y="557"/>
                  </a:cubicBezTo>
                  <a:cubicBezTo>
                    <a:pt x="777" y="538"/>
                    <a:pt x="757" y="538"/>
                    <a:pt x="757" y="538"/>
                  </a:cubicBezTo>
                  <a:cubicBezTo>
                    <a:pt x="677" y="518"/>
                    <a:pt x="618" y="478"/>
                    <a:pt x="558" y="438"/>
                  </a:cubicBezTo>
                  <a:lnTo>
                    <a:pt x="518" y="438"/>
                  </a:lnTo>
                  <a:cubicBezTo>
                    <a:pt x="458" y="398"/>
                    <a:pt x="419" y="358"/>
                    <a:pt x="359" y="339"/>
                  </a:cubicBezTo>
                  <a:lnTo>
                    <a:pt x="339" y="319"/>
                  </a:lnTo>
                  <a:cubicBezTo>
                    <a:pt x="279" y="279"/>
                    <a:pt x="240" y="259"/>
                    <a:pt x="200" y="219"/>
                  </a:cubicBezTo>
                  <a:lnTo>
                    <a:pt x="200" y="219"/>
                  </a:lnTo>
                  <a:cubicBezTo>
                    <a:pt x="160" y="179"/>
                    <a:pt x="120" y="160"/>
                    <a:pt x="80" y="120"/>
                  </a:cubicBezTo>
                  <a:cubicBezTo>
                    <a:pt x="80" y="120"/>
                    <a:pt x="80" y="100"/>
                    <a:pt x="61" y="100"/>
                  </a:cubicBezTo>
                  <a:cubicBezTo>
                    <a:pt x="41" y="60"/>
                    <a:pt x="21" y="40"/>
                    <a:pt x="1" y="0"/>
                  </a:cubicBezTo>
                  <a:cubicBezTo>
                    <a:pt x="2865" y="5352"/>
                    <a:pt x="5710" y="10703"/>
                    <a:pt x="8575" y="16074"/>
                  </a:cubicBezTo>
                  <a:cubicBezTo>
                    <a:pt x="8575" y="16094"/>
                    <a:pt x="8594" y="16094"/>
                    <a:pt x="8594" y="16114"/>
                  </a:cubicBezTo>
                  <a:cubicBezTo>
                    <a:pt x="8614" y="16114"/>
                    <a:pt x="8614" y="16133"/>
                    <a:pt x="8614" y="16133"/>
                  </a:cubicBezTo>
                  <a:cubicBezTo>
                    <a:pt x="8614" y="16133"/>
                    <a:pt x="8614" y="16133"/>
                    <a:pt x="8634" y="16153"/>
                  </a:cubicBezTo>
                  <a:cubicBezTo>
                    <a:pt x="8634" y="16153"/>
                    <a:pt x="8634" y="16153"/>
                    <a:pt x="8634" y="16153"/>
                  </a:cubicBezTo>
                  <a:lnTo>
                    <a:pt x="8694" y="16213"/>
                  </a:lnTo>
                  <a:lnTo>
                    <a:pt x="8694" y="16213"/>
                  </a:lnTo>
                  <a:cubicBezTo>
                    <a:pt x="8694" y="16213"/>
                    <a:pt x="8714" y="16233"/>
                    <a:pt x="8734" y="16253"/>
                  </a:cubicBezTo>
                  <a:cubicBezTo>
                    <a:pt x="8754" y="16253"/>
                    <a:pt x="8754" y="16273"/>
                    <a:pt x="8754" y="16273"/>
                  </a:cubicBezTo>
                  <a:cubicBezTo>
                    <a:pt x="8774" y="16273"/>
                    <a:pt x="8774" y="16273"/>
                    <a:pt x="8774" y="16273"/>
                  </a:cubicBezTo>
                  <a:cubicBezTo>
                    <a:pt x="8774" y="16273"/>
                    <a:pt x="8774" y="16293"/>
                    <a:pt x="8793" y="16293"/>
                  </a:cubicBezTo>
                  <a:cubicBezTo>
                    <a:pt x="8813" y="16293"/>
                    <a:pt x="8813" y="16312"/>
                    <a:pt x="8833" y="16332"/>
                  </a:cubicBezTo>
                  <a:cubicBezTo>
                    <a:pt x="8853" y="16332"/>
                    <a:pt x="8853" y="16332"/>
                    <a:pt x="8873" y="16332"/>
                  </a:cubicBezTo>
                  <a:cubicBezTo>
                    <a:pt x="8873" y="16332"/>
                    <a:pt x="8873" y="16352"/>
                    <a:pt x="8873" y="16352"/>
                  </a:cubicBezTo>
                  <a:cubicBezTo>
                    <a:pt x="8893" y="16352"/>
                    <a:pt x="8893" y="16352"/>
                    <a:pt x="8893" y="16352"/>
                  </a:cubicBezTo>
                  <a:cubicBezTo>
                    <a:pt x="8913" y="16372"/>
                    <a:pt x="8933" y="16372"/>
                    <a:pt x="8972" y="16392"/>
                  </a:cubicBezTo>
                  <a:cubicBezTo>
                    <a:pt x="8972" y="16392"/>
                    <a:pt x="8972" y="16392"/>
                    <a:pt x="8992" y="16412"/>
                  </a:cubicBezTo>
                  <a:cubicBezTo>
                    <a:pt x="8992" y="16412"/>
                    <a:pt x="8992" y="16412"/>
                    <a:pt x="8992" y="16412"/>
                  </a:cubicBezTo>
                  <a:cubicBezTo>
                    <a:pt x="8992" y="16412"/>
                    <a:pt x="9012" y="16412"/>
                    <a:pt x="9012" y="16412"/>
                  </a:cubicBezTo>
                  <a:cubicBezTo>
                    <a:pt x="9032" y="16432"/>
                    <a:pt x="9052" y="16432"/>
                    <a:pt x="9072" y="16452"/>
                  </a:cubicBezTo>
                  <a:cubicBezTo>
                    <a:pt x="9092" y="16452"/>
                    <a:pt x="9112" y="16452"/>
                    <a:pt x="9112" y="16472"/>
                  </a:cubicBezTo>
                  <a:cubicBezTo>
                    <a:pt x="9112" y="16472"/>
                    <a:pt x="9132" y="16472"/>
                    <a:pt x="9132" y="16472"/>
                  </a:cubicBezTo>
                  <a:cubicBezTo>
                    <a:pt x="9132" y="16472"/>
                    <a:pt x="9132" y="16472"/>
                    <a:pt x="9132" y="16472"/>
                  </a:cubicBezTo>
                  <a:cubicBezTo>
                    <a:pt x="9151" y="16491"/>
                    <a:pt x="9171" y="16491"/>
                    <a:pt x="9191" y="16511"/>
                  </a:cubicBezTo>
                  <a:cubicBezTo>
                    <a:pt x="9211" y="16511"/>
                    <a:pt x="9231" y="16511"/>
                    <a:pt x="9251" y="16531"/>
                  </a:cubicBezTo>
                  <a:cubicBezTo>
                    <a:pt x="9251" y="16531"/>
                    <a:pt x="9251" y="16531"/>
                    <a:pt x="9271" y="16531"/>
                  </a:cubicBezTo>
                  <a:cubicBezTo>
                    <a:pt x="9271" y="16531"/>
                    <a:pt x="9271" y="16531"/>
                    <a:pt x="9271" y="16531"/>
                  </a:cubicBezTo>
                  <a:lnTo>
                    <a:pt x="9291" y="16551"/>
                  </a:lnTo>
                  <a:lnTo>
                    <a:pt x="9350" y="16571"/>
                  </a:lnTo>
                  <a:cubicBezTo>
                    <a:pt x="9370" y="16571"/>
                    <a:pt x="9390" y="16591"/>
                    <a:pt x="9430" y="16591"/>
                  </a:cubicBezTo>
                  <a:cubicBezTo>
                    <a:pt x="9430" y="16591"/>
                    <a:pt x="9430" y="16591"/>
                    <a:pt x="9430" y="16591"/>
                  </a:cubicBezTo>
                  <a:cubicBezTo>
                    <a:pt x="9430" y="16591"/>
                    <a:pt x="9430" y="16591"/>
                    <a:pt x="9450" y="16591"/>
                  </a:cubicBezTo>
                  <a:lnTo>
                    <a:pt x="9450" y="16591"/>
                  </a:lnTo>
                  <a:cubicBezTo>
                    <a:pt x="9450" y="16611"/>
                    <a:pt x="9470" y="16611"/>
                    <a:pt x="9490" y="16611"/>
                  </a:cubicBezTo>
                  <a:cubicBezTo>
                    <a:pt x="9510" y="16611"/>
                    <a:pt x="9529" y="16631"/>
                    <a:pt x="9549" y="16631"/>
                  </a:cubicBezTo>
                  <a:cubicBezTo>
                    <a:pt x="9569" y="16631"/>
                    <a:pt x="9589" y="16651"/>
                    <a:pt x="9609" y="16651"/>
                  </a:cubicBezTo>
                  <a:cubicBezTo>
                    <a:pt x="9629" y="16651"/>
                    <a:pt x="9649" y="16671"/>
                    <a:pt x="9669" y="16671"/>
                  </a:cubicBezTo>
                  <a:cubicBezTo>
                    <a:pt x="9689" y="16671"/>
                    <a:pt x="9708" y="16690"/>
                    <a:pt x="9728" y="16690"/>
                  </a:cubicBezTo>
                  <a:cubicBezTo>
                    <a:pt x="9748" y="16690"/>
                    <a:pt x="9768" y="16710"/>
                    <a:pt x="9788" y="16710"/>
                  </a:cubicBezTo>
                  <a:cubicBezTo>
                    <a:pt x="9808" y="16710"/>
                    <a:pt x="9808" y="16710"/>
                    <a:pt x="9828" y="16710"/>
                  </a:cubicBezTo>
                  <a:cubicBezTo>
                    <a:pt x="9828" y="16710"/>
                    <a:pt x="9828" y="16710"/>
                    <a:pt x="9828" y="16710"/>
                  </a:cubicBezTo>
                  <a:cubicBezTo>
                    <a:pt x="9848" y="16730"/>
                    <a:pt x="9848" y="16730"/>
                    <a:pt x="9868" y="16730"/>
                  </a:cubicBezTo>
                  <a:cubicBezTo>
                    <a:pt x="9888" y="16730"/>
                    <a:pt x="9907" y="16730"/>
                    <a:pt x="9927" y="16750"/>
                  </a:cubicBezTo>
                  <a:cubicBezTo>
                    <a:pt x="9947" y="16750"/>
                    <a:pt x="9967" y="16750"/>
                    <a:pt x="9987" y="16770"/>
                  </a:cubicBezTo>
                  <a:cubicBezTo>
                    <a:pt x="10007" y="16770"/>
                    <a:pt x="10047" y="16770"/>
                    <a:pt x="10067" y="16770"/>
                  </a:cubicBezTo>
                  <a:cubicBezTo>
                    <a:pt x="10086" y="16790"/>
                    <a:pt x="10106" y="16790"/>
                    <a:pt x="10126" y="16790"/>
                  </a:cubicBezTo>
                  <a:cubicBezTo>
                    <a:pt x="10146" y="16810"/>
                    <a:pt x="10166" y="16810"/>
                    <a:pt x="10186" y="16810"/>
                  </a:cubicBezTo>
                  <a:lnTo>
                    <a:pt x="10265" y="16830"/>
                  </a:lnTo>
                  <a:cubicBezTo>
                    <a:pt x="10265" y="16830"/>
                    <a:pt x="10265" y="16830"/>
                    <a:pt x="10265" y="16830"/>
                  </a:cubicBezTo>
                  <a:lnTo>
                    <a:pt x="10265" y="16830"/>
                  </a:lnTo>
                  <a:cubicBezTo>
                    <a:pt x="10285" y="16830"/>
                    <a:pt x="10305" y="16830"/>
                    <a:pt x="10325" y="16850"/>
                  </a:cubicBezTo>
                  <a:cubicBezTo>
                    <a:pt x="10345" y="16850"/>
                    <a:pt x="10385" y="16850"/>
                    <a:pt x="10405" y="16850"/>
                  </a:cubicBezTo>
                  <a:cubicBezTo>
                    <a:pt x="10425" y="16869"/>
                    <a:pt x="10445" y="16869"/>
                    <a:pt x="10464" y="16869"/>
                  </a:cubicBezTo>
                  <a:cubicBezTo>
                    <a:pt x="10484" y="16869"/>
                    <a:pt x="10524" y="16889"/>
                    <a:pt x="10544" y="16889"/>
                  </a:cubicBezTo>
                  <a:cubicBezTo>
                    <a:pt x="10564" y="16889"/>
                    <a:pt x="10584" y="16889"/>
                    <a:pt x="10624" y="16909"/>
                  </a:cubicBezTo>
                  <a:lnTo>
                    <a:pt x="10683" y="16909"/>
                  </a:lnTo>
                  <a:lnTo>
                    <a:pt x="10763" y="16929"/>
                  </a:lnTo>
                  <a:cubicBezTo>
                    <a:pt x="10763" y="16929"/>
                    <a:pt x="10763" y="16929"/>
                    <a:pt x="10783" y="16929"/>
                  </a:cubicBezTo>
                  <a:lnTo>
                    <a:pt x="10783" y="16929"/>
                  </a:lnTo>
                  <a:cubicBezTo>
                    <a:pt x="10803" y="16949"/>
                    <a:pt x="10822" y="16949"/>
                    <a:pt x="10842" y="16949"/>
                  </a:cubicBezTo>
                  <a:cubicBezTo>
                    <a:pt x="10862" y="16949"/>
                    <a:pt x="10882" y="16949"/>
                    <a:pt x="10922" y="16969"/>
                  </a:cubicBezTo>
                  <a:cubicBezTo>
                    <a:pt x="10942" y="16969"/>
                    <a:pt x="10962" y="16969"/>
                    <a:pt x="11002" y="16969"/>
                  </a:cubicBezTo>
                  <a:cubicBezTo>
                    <a:pt x="11021" y="16989"/>
                    <a:pt x="11041" y="16989"/>
                    <a:pt x="11061" y="16989"/>
                  </a:cubicBezTo>
                  <a:cubicBezTo>
                    <a:pt x="11101" y="16989"/>
                    <a:pt x="11121" y="17009"/>
                    <a:pt x="11141" y="17009"/>
                  </a:cubicBezTo>
                  <a:cubicBezTo>
                    <a:pt x="11181" y="17009"/>
                    <a:pt x="11200" y="17009"/>
                    <a:pt x="11220" y="17009"/>
                  </a:cubicBezTo>
                  <a:cubicBezTo>
                    <a:pt x="11260" y="17029"/>
                    <a:pt x="11280" y="17029"/>
                    <a:pt x="11320" y="17029"/>
                  </a:cubicBezTo>
                  <a:cubicBezTo>
                    <a:pt x="11320" y="17029"/>
                    <a:pt x="11320" y="17029"/>
                    <a:pt x="11320" y="17029"/>
                  </a:cubicBezTo>
                  <a:lnTo>
                    <a:pt x="11320" y="17029"/>
                  </a:lnTo>
                  <a:lnTo>
                    <a:pt x="11340" y="17029"/>
                  </a:lnTo>
                  <a:cubicBezTo>
                    <a:pt x="11360" y="17029"/>
                    <a:pt x="11379" y="17048"/>
                    <a:pt x="11399" y="17048"/>
                  </a:cubicBezTo>
                  <a:cubicBezTo>
                    <a:pt x="11419" y="17048"/>
                    <a:pt x="11439" y="17048"/>
                    <a:pt x="11479" y="17048"/>
                  </a:cubicBezTo>
                  <a:cubicBezTo>
                    <a:pt x="11499" y="17068"/>
                    <a:pt x="11539" y="17068"/>
                    <a:pt x="11559" y="17068"/>
                  </a:cubicBezTo>
                  <a:cubicBezTo>
                    <a:pt x="11598" y="17068"/>
                    <a:pt x="11618" y="17068"/>
                    <a:pt x="11658" y="17088"/>
                  </a:cubicBezTo>
                  <a:cubicBezTo>
                    <a:pt x="11678" y="17088"/>
                    <a:pt x="11698" y="17088"/>
                    <a:pt x="11738" y="17088"/>
                  </a:cubicBezTo>
                  <a:cubicBezTo>
                    <a:pt x="11757" y="17088"/>
                    <a:pt x="11797" y="17108"/>
                    <a:pt x="11817" y="17108"/>
                  </a:cubicBezTo>
                  <a:cubicBezTo>
                    <a:pt x="11857" y="17108"/>
                    <a:pt x="11877" y="17108"/>
                    <a:pt x="11917" y="17108"/>
                  </a:cubicBezTo>
                  <a:cubicBezTo>
                    <a:pt x="11917" y="17108"/>
                    <a:pt x="11917" y="17128"/>
                    <a:pt x="11936" y="17128"/>
                  </a:cubicBezTo>
                  <a:lnTo>
                    <a:pt x="11936" y="17128"/>
                  </a:lnTo>
                  <a:cubicBezTo>
                    <a:pt x="11956" y="17128"/>
                    <a:pt x="11976" y="17128"/>
                    <a:pt x="11996" y="17128"/>
                  </a:cubicBezTo>
                  <a:cubicBezTo>
                    <a:pt x="12036" y="17128"/>
                    <a:pt x="12076" y="17128"/>
                    <a:pt x="12096" y="17148"/>
                  </a:cubicBezTo>
                  <a:cubicBezTo>
                    <a:pt x="12135" y="17148"/>
                    <a:pt x="12155" y="17148"/>
                    <a:pt x="12195" y="17148"/>
                  </a:cubicBezTo>
                  <a:cubicBezTo>
                    <a:pt x="12235" y="17168"/>
                    <a:pt x="12255" y="17168"/>
                    <a:pt x="12295" y="17168"/>
                  </a:cubicBezTo>
                  <a:cubicBezTo>
                    <a:pt x="12314" y="17168"/>
                    <a:pt x="12354" y="17168"/>
                    <a:pt x="12394" y="17188"/>
                  </a:cubicBezTo>
                  <a:cubicBezTo>
                    <a:pt x="12434" y="17188"/>
                    <a:pt x="12454" y="17188"/>
                    <a:pt x="12493" y="17188"/>
                  </a:cubicBezTo>
                  <a:cubicBezTo>
                    <a:pt x="12513" y="17188"/>
                    <a:pt x="12553" y="17208"/>
                    <a:pt x="12573" y="17208"/>
                  </a:cubicBezTo>
                  <a:lnTo>
                    <a:pt x="12573" y="17208"/>
                  </a:lnTo>
                  <a:cubicBezTo>
                    <a:pt x="12593" y="17208"/>
                    <a:pt x="12593" y="17208"/>
                    <a:pt x="12593" y="17208"/>
                  </a:cubicBezTo>
                  <a:cubicBezTo>
                    <a:pt x="12633" y="17208"/>
                    <a:pt x="12672" y="17208"/>
                    <a:pt x="12692" y="17208"/>
                  </a:cubicBezTo>
                  <a:cubicBezTo>
                    <a:pt x="12732" y="17228"/>
                    <a:pt x="12772" y="17228"/>
                    <a:pt x="12812" y="17228"/>
                  </a:cubicBezTo>
                  <a:cubicBezTo>
                    <a:pt x="12852" y="17228"/>
                    <a:pt x="12871" y="17228"/>
                    <a:pt x="12911" y="17247"/>
                  </a:cubicBezTo>
                  <a:cubicBezTo>
                    <a:pt x="12951" y="17247"/>
                    <a:pt x="12991" y="17247"/>
                    <a:pt x="13031" y="17247"/>
                  </a:cubicBezTo>
                  <a:cubicBezTo>
                    <a:pt x="13070" y="17247"/>
                    <a:pt x="13110" y="17267"/>
                    <a:pt x="13150" y="17267"/>
                  </a:cubicBezTo>
                  <a:cubicBezTo>
                    <a:pt x="13190" y="17267"/>
                    <a:pt x="13229" y="17267"/>
                    <a:pt x="13269" y="17267"/>
                  </a:cubicBezTo>
                  <a:lnTo>
                    <a:pt x="13269" y="17267"/>
                  </a:lnTo>
                  <a:lnTo>
                    <a:pt x="13269" y="17267"/>
                  </a:lnTo>
                  <a:cubicBezTo>
                    <a:pt x="13309" y="17267"/>
                    <a:pt x="13349" y="17287"/>
                    <a:pt x="13389" y="17287"/>
                  </a:cubicBezTo>
                  <a:cubicBezTo>
                    <a:pt x="13428" y="17287"/>
                    <a:pt x="13468" y="17287"/>
                    <a:pt x="13508" y="17287"/>
                  </a:cubicBezTo>
                  <a:cubicBezTo>
                    <a:pt x="13548" y="17287"/>
                    <a:pt x="13607" y="17307"/>
                    <a:pt x="13647" y="17307"/>
                  </a:cubicBezTo>
                  <a:cubicBezTo>
                    <a:pt x="13687" y="17307"/>
                    <a:pt x="13727" y="17307"/>
                    <a:pt x="13767" y="17307"/>
                  </a:cubicBezTo>
                  <a:cubicBezTo>
                    <a:pt x="13826" y="17307"/>
                    <a:pt x="13866" y="17327"/>
                    <a:pt x="13906" y="17327"/>
                  </a:cubicBezTo>
                  <a:cubicBezTo>
                    <a:pt x="13926" y="17327"/>
                    <a:pt x="13966" y="17327"/>
                    <a:pt x="13985" y="17327"/>
                  </a:cubicBezTo>
                  <a:lnTo>
                    <a:pt x="13985" y="17327"/>
                  </a:lnTo>
                  <a:lnTo>
                    <a:pt x="14005" y="17327"/>
                  </a:lnTo>
                  <a:cubicBezTo>
                    <a:pt x="14025" y="17327"/>
                    <a:pt x="14045" y="17327"/>
                    <a:pt x="14065" y="17327"/>
                  </a:cubicBezTo>
                  <a:cubicBezTo>
                    <a:pt x="14105" y="17327"/>
                    <a:pt x="14164" y="17347"/>
                    <a:pt x="14224" y="17347"/>
                  </a:cubicBezTo>
                  <a:cubicBezTo>
                    <a:pt x="14264" y="17347"/>
                    <a:pt x="14324" y="17347"/>
                    <a:pt x="14363" y="17347"/>
                  </a:cubicBezTo>
                  <a:cubicBezTo>
                    <a:pt x="14423" y="17347"/>
                    <a:pt x="14483" y="17367"/>
                    <a:pt x="14523" y="17367"/>
                  </a:cubicBezTo>
                  <a:cubicBezTo>
                    <a:pt x="14582" y="17367"/>
                    <a:pt x="14662" y="17367"/>
                    <a:pt x="14721" y="17367"/>
                  </a:cubicBezTo>
                  <a:cubicBezTo>
                    <a:pt x="14741" y="17367"/>
                    <a:pt x="14741" y="17367"/>
                    <a:pt x="14741" y="17367"/>
                  </a:cubicBezTo>
                  <a:lnTo>
                    <a:pt x="14761" y="17367"/>
                  </a:lnTo>
                  <a:lnTo>
                    <a:pt x="14920" y="17387"/>
                  </a:lnTo>
                  <a:cubicBezTo>
                    <a:pt x="14980" y="17387"/>
                    <a:pt x="15060" y="17387"/>
                    <a:pt x="15119" y="17387"/>
                  </a:cubicBezTo>
                  <a:lnTo>
                    <a:pt x="15318" y="17407"/>
                  </a:lnTo>
                  <a:lnTo>
                    <a:pt x="15497" y="17407"/>
                  </a:lnTo>
                  <a:cubicBezTo>
                    <a:pt x="15517" y="17407"/>
                    <a:pt x="15557" y="17407"/>
                    <a:pt x="15577" y="17407"/>
                  </a:cubicBezTo>
                  <a:cubicBezTo>
                    <a:pt x="15617" y="17407"/>
                    <a:pt x="15656" y="17407"/>
                    <a:pt x="15696" y="17407"/>
                  </a:cubicBezTo>
                  <a:cubicBezTo>
                    <a:pt x="15816" y="17426"/>
                    <a:pt x="15935" y="17426"/>
                    <a:pt x="16054" y="17426"/>
                  </a:cubicBezTo>
                  <a:cubicBezTo>
                    <a:pt x="16154" y="17426"/>
                    <a:pt x="16233" y="17426"/>
                    <a:pt x="16313" y="17426"/>
                  </a:cubicBezTo>
                  <a:cubicBezTo>
                    <a:pt x="16333" y="17426"/>
                    <a:pt x="16373" y="17426"/>
                    <a:pt x="16392" y="17426"/>
                  </a:cubicBezTo>
                  <a:lnTo>
                    <a:pt x="16432" y="17426"/>
                  </a:lnTo>
                  <a:cubicBezTo>
                    <a:pt x="16571" y="17426"/>
                    <a:pt x="16691" y="17426"/>
                    <a:pt x="16830" y="17426"/>
                  </a:cubicBezTo>
                  <a:lnTo>
                    <a:pt x="16910" y="17426"/>
                  </a:lnTo>
                  <a:lnTo>
                    <a:pt x="17009" y="17426"/>
                  </a:lnTo>
                  <a:lnTo>
                    <a:pt x="17109" y="17426"/>
                  </a:lnTo>
                  <a:lnTo>
                    <a:pt x="17208" y="17426"/>
                  </a:lnTo>
                  <a:lnTo>
                    <a:pt x="17307" y="17426"/>
                  </a:lnTo>
                  <a:lnTo>
                    <a:pt x="17427" y="17426"/>
                  </a:lnTo>
                  <a:lnTo>
                    <a:pt x="17546" y="17426"/>
                  </a:lnTo>
                  <a:lnTo>
                    <a:pt x="17666" y="17426"/>
                  </a:lnTo>
                  <a:cubicBezTo>
                    <a:pt x="17765" y="17426"/>
                    <a:pt x="17884" y="17426"/>
                    <a:pt x="18004" y="17426"/>
                  </a:cubicBezTo>
                  <a:lnTo>
                    <a:pt x="18024" y="17426"/>
                  </a:lnTo>
                  <a:lnTo>
                    <a:pt x="18044" y="17426"/>
                  </a:lnTo>
                  <a:cubicBezTo>
                    <a:pt x="18163" y="17426"/>
                    <a:pt x="18282" y="17426"/>
                    <a:pt x="18421" y="17426"/>
                  </a:cubicBezTo>
                  <a:cubicBezTo>
                    <a:pt x="18541" y="17426"/>
                    <a:pt x="18660" y="17407"/>
                    <a:pt x="18780" y="17407"/>
                  </a:cubicBezTo>
                  <a:lnTo>
                    <a:pt x="18799" y="17407"/>
                  </a:lnTo>
                  <a:lnTo>
                    <a:pt x="18839" y="17407"/>
                  </a:lnTo>
                  <a:cubicBezTo>
                    <a:pt x="18939" y="17407"/>
                    <a:pt x="19038" y="17407"/>
                    <a:pt x="19138" y="17407"/>
                  </a:cubicBezTo>
                  <a:cubicBezTo>
                    <a:pt x="19217" y="17407"/>
                    <a:pt x="19277" y="17407"/>
                    <a:pt x="19337" y="17387"/>
                  </a:cubicBezTo>
                  <a:cubicBezTo>
                    <a:pt x="19416" y="17387"/>
                    <a:pt x="19476" y="17387"/>
                    <a:pt x="19535" y="17387"/>
                  </a:cubicBezTo>
                  <a:cubicBezTo>
                    <a:pt x="19555" y="17387"/>
                    <a:pt x="19555" y="17387"/>
                    <a:pt x="19575" y="17387"/>
                  </a:cubicBezTo>
                  <a:lnTo>
                    <a:pt x="19595" y="17387"/>
                  </a:lnTo>
                  <a:cubicBezTo>
                    <a:pt x="19635" y="17387"/>
                    <a:pt x="19695" y="17387"/>
                    <a:pt x="19734" y="17367"/>
                  </a:cubicBezTo>
                  <a:cubicBezTo>
                    <a:pt x="19794" y="17367"/>
                    <a:pt x="19874" y="17367"/>
                    <a:pt x="19933" y="17367"/>
                  </a:cubicBezTo>
                  <a:cubicBezTo>
                    <a:pt x="19973" y="17367"/>
                    <a:pt x="20033" y="17367"/>
                    <a:pt x="20092" y="17347"/>
                  </a:cubicBezTo>
                  <a:cubicBezTo>
                    <a:pt x="20132" y="17347"/>
                    <a:pt x="20192" y="17347"/>
                    <a:pt x="20232" y="17347"/>
                  </a:cubicBezTo>
                  <a:cubicBezTo>
                    <a:pt x="20272" y="17347"/>
                    <a:pt x="20291" y="17347"/>
                    <a:pt x="20311" y="17347"/>
                  </a:cubicBezTo>
                  <a:lnTo>
                    <a:pt x="20331" y="17347"/>
                  </a:lnTo>
                  <a:lnTo>
                    <a:pt x="20331" y="17347"/>
                  </a:lnTo>
                  <a:cubicBezTo>
                    <a:pt x="20351" y="17347"/>
                    <a:pt x="20371" y="17347"/>
                    <a:pt x="20391" y="17347"/>
                  </a:cubicBezTo>
                  <a:cubicBezTo>
                    <a:pt x="20431" y="17327"/>
                    <a:pt x="20490" y="17327"/>
                    <a:pt x="20530" y="17327"/>
                  </a:cubicBezTo>
                  <a:cubicBezTo>
                    <a:pt x="20590" y="17327"/>
                    <a:pt x="20630" y="17327"/>
                    <a:pt x="20669" y="17327"/>
                  </a:cubicBezTo>
                  <a:cubicBezTo>
                    <a:pt x="20709" y="17307"/>
                    <a:pt x="20749" y="17307"/>
                    <a:pt x="20789" y="17307"/>
                  </a:cubicBezTo>
                  <a:cubicBezTo>
                    <a:pt x="20848" y="17307"/>
                    <a:pt x="20888" y="17307"/>
                    <a:pt x="20928" y="17307"/>
                  </a:cubicBezTo>
                  <a:cubicBezTo>
                    <a:pt x="20968" y="17287"/>
                    <a:pt x="20988" y="17287"/>
                    <a:pt x="21027" y="17287"/>
                  </a:cubicBezTo>
                  <a:lnTo>
                    <a:pt x="21027" y="17287"/>
                  </a:lnTo>
                  <a:cubicBezTo>
                    <a:pt x="21047" y="17287"/>
                    <a:pt x="21047" y="17287"/>
                    <a:pt x="21047" y="17287"/>
                  </a:cubicBezTo>
                  <a:cubicBezTo>
                    <a:pt x="21087" y="17287"/>
                    <a:pt x="21127" y="17287"/>
                    <a:pt x="21167" y="17267"/>
                  </a:cubicBezTo>
                  <a:cubicBezTo>
                    <a:pt x="21206" y="17267"/>
                    <a:pt x="21246" y="17267"/>
                    <a:pt x="21286" y="17267"/>
                  </a:cubicBezTo>
                  <a:cubicBezTo>
                    <a:pt x="21326" y="17267"/>
                    <a:pt x="21366" y="17267"/>
                    <a:pt x="21405" y="17247"/>
                  </a:cubicBezTo>
                  <a:cubicBezTo>
                    <a:pt x="21445" y="17247"/>
                    <a:pt x="21465" y="17247"/>
                    <a:pt x="21505" y="17247"/>
                  </a:cubicBezTo>
                  <a:cubicBezTo>
                    <a:pt x="21545" y="17247"/>
                    <a:pt x="21584" y="17228"/>
                    <a:pt x="21624" y="17228"/>
                  </a:cubicBezTo>
                  <a:cubicBezTo>
                    <a:pt x="21644" y="17228"/>
                    <a:pt x="21664" y="17228"/>
                    <a:pt x="21704" y="17228"/>
                  </a:cubicBezTo>
                  <a:lnTo>
                    <a:pt x="21704" y="17228"/>
                  </a:lnTo>
                  <a:cubicBezTo>
                    <a:pt x="21704" y="17228"/>
                    <a:pt x="21724" y="17228"/>
                    <a:pt x="21724" y="17228"/>
                  </a:cubicBezTo>
                  <a:cubicBezTo>
                    <a:pt x="21763" y="17228"/>
                    <a:pt x="21783" y="17208"/>
                    <a:pt x="21823" y="17208"/>
                  </a:cubicBezTo>
                  <a:cubicBezTo>
                    <a:pt x="21863" y="17208"/>
                    <a:pt x="21903" y="17208"/>
                    <a:pt x="21923" y="17208"/>
                  </a:cubicBezTo>
                  <a:cubicBezTo>
                    <a:pt x="21962" y="17188"/>
                    <a:pt x="21982" y="17188"/>
                    <a:pt x="22022" y="17188"/>
                  </a:cubicBezTo>
                  <a:cubicBezTo>
                    <a:pt x="22062" y="17188"/>
                    <a:pt x="22082" y="17188"/>
                    <a:pt x="22122" y="17168"/>
                  </a:cubicBezTo>
                  <a:cubicBezTo>
                    <a:pt x="22161" y="17168"/>
                    <a:pt x="22181" y="17168"/>
                    <a:pt x="22221" y="17168"/>
                  </a:cubicBezTo>
                  <a:cubicBezTo>
                    <a:pt x="22241" y="17148"/>
                    <a:pt x="22281" y="17148"/>
                    <a:pt x="22301" y="17148"/>
                  </a:cubicBezTo>
                  <a:cubicBezTo>
                    <a:pt x="22320" y="17148"/>
                    <a:pt x="22320" y="17148"/>
                    <a:pt x="22320" y="17148"/>
                  </a:cubicBezTo>
                  <a:lnTo>
                    <a:pt x="22320" y="17148"/>
                  </a:lnTo>
                  <a:cubicBezTo>
                    <a:pt x="22360" y="17148"/>
                    <a:pt x="22380" y="17148"/>
                    <a:pt x="22400" y="17128"/>
                  </a:cubicBezTo>
                  <a:cubicBezTo>
                    <a:pt x="22420" y="17128"/>
                    <a:pt x="22460" y="17128"/>
                    <a:pt x="22480" y="17128"/>
                  </a:cubicBezTo>
                  <a:cubicBezTo>
                    <a:pt x="22519" y="17128"/>
                    <a:pt x="22539" y="17108"/>
                    <a:pt x="22579" y="17108"/>
                  </a:cubicBezTo>
                  <a:cubicBezTo>
                    <a:pt x="22599" y="17108"/>
                    <a:pt x="22639" y="17108"/>
                    <a:pt x="22659" y="17108"/>
                  </a:cubicBezTo>
                  <a:cubicBezTo>
                    <a:pt x="22679" y="17088"/>
                    <a:pt x="22718" y="17088"/>
                    <a:pt x="22738" y="17088"/>
                  </a:cubicBezTo>
                  <a:cubicBezTo>
                    <a:pt x="22778" y="17088"/>
                    <a:pt x="22798" y="17088"/>
                    <a:pt x="22818" y="17068"/>
                  </a:cubicBezTo>
                  <a:cubicBezTo>
                    <a:pt x="22858" y="17068"/>
                    <a:pt x="22877" y="17068"/>
                    <a:pt x="22917" y="17068"/>
                  </a:cubicBezTo>
                  <a:cubicBezTo>
                    <a:pt x="22937" y="17048"/>
                    <a:pt x="22957" y="17048"/>
                    <a:pt x="22997" y="17048"/>
                  </a:cubicBezTo>
                  <a:cubicBezTo>
                    <a:pt x="23017" y="17048"/>
                    <a:pt x="23037" y="17048"/>
                    <a:pt x="23076" y="17029"/>
                  </a:cubicBezTo>
                  <a:cubicBezTo>
                    <a:pt x="23096" y="17029"/>
                    <a:pt x="23116" y="17029"/>
                    <a:pt x="23156" y="17029"/>
                  </a:cubicBezTo>
                  <a:cubicBezTo>
                    <a:pt x="23176" y="17029"/>
                    <a:pt x="23196" y="17009"/>
                    <a:pt x="23216" y="17009"/>
                  </a:cubicBezTo>
                  <a:cubicBezTo>
                    <a:pt x="23255" y="17009"/>
                    <a:pt x="23275" y="17009"/>
                    <a:pt x="23295" y="17009"/>
                  </a:cubicBezTo>
                  <a:lnTo>
                    <a:pt x="23375" y="16989"/>
                  </a:lnTo>
                  <a:cubicBezTo>
                    <a:pt x="23395" y="16989"/>
                    <a:pt x="23415" y="16969"/>
                    <a:pt x="23434" y="16969"/>
                  </a:cubicBezTo>
                  <a:lnTo>
                    <a:pt x="23434" y="16969"/>
                  </a:lnTo>
                  <a:cubicBezTo>
                    <a:pt x="23454" y="16969"/>
                    <a:pt x="23454" y="16969"/>
                    <a:pt x="23454" y="16969"/>
                  </a:cubicBezTo>
                  <a:cubicBezTo>
                    <a:pt x="23474" y="16969"/>
                    <a:pt x="23494" y="16969"/>
                    <a:pt x="23514" y="16949"/>
                  </a:cubicBezTo>
                  <a:cubicBezTo>
                    <a:pt x="23554" y="16949"/>
                    <a:pt x="23574" y="16949"/>
                    <a:pt x="23594" y="16949"/>
                  </a:cubicBezTo>
                  <a:cubicBezTo>
                    <a:pt x="23613" y="16929"/>
                    <a:pt x="23633" y="16929"/>
                    <a:pt x="23673" y="16929"/>
                  </a:cubicBezTo>
                  <a:cubicBezTo>
                    <a:pt x="23693" y="16929"/>
                    <a:pt x="23713" y="16909"/>
                    <a:pt x="23733" y="16909"/>
                  </a:cubicBezTo>
                  <a:cubicBezTo>
                    <a:pt x="23753" y="16909"/>
                    <a:pt x="23793" y="16909"/>
                    <a:pt x="23812" y="16889"/>
                  </a:cubicBezTo>
                  <a:lnTo>
                    <a:pt x="23872" y="16889"/>
                  </a:lnTo>
                  <a:cubicBezTo>
                    <a:pt x="23892" y="16869"/>
                    <a:pt x="23912" y="16869"/>
                    <a:pt x="23912" y="16869"/>
                  </a:cubicBezTo>
                  <a:lnTo>
                    <a:pt x="23932" y="16869"/>
                  </a:lnTo>
                  <a:cubicBezTo>
                    <a:pt x="23932" y="16869"/>
                    <a:pt x="23932" y="16869"/>
                    <a:pt x="23932" y="16869"/>
                  </a:cubicBezTo>
                  <a:lnTo>
                    <a:pt x="24011" y="16850"/>
                  </a:lnTo>
                  <a:cubicBezTo>
                    <a:pt x="24031" y="16850"/>
                    <a:pt x="24051" y="16850"/>
                    <a:pt x="24071" y="16830"/>
                  </a:cubicBezTo>
                  <a:cubicBezTo>
                    <a:pt x="24091" y="16830"/>
                    <a:pt x="24111" y="16830"/>
                    <a:pt x="24131" y="16830"/>
                  </a:cubicBezTo>
                  <a:cubicBezTo>
                    <a:pt x="24151" y="16810"/>
                    <a:pt x="24190" y="16810"/>
                    <a:pt x="24210" y="16810"/>
                  </a:cubicBezTo>
                  <a:cubicBezTo>
                    <a:pt x="24230" y="16810"/>
                    <a:pt x="24250" y="16790"/>
                    <a:pt x="24270" y="16790"/>
                  </a:cubicBezTo>
                  <a:cubicBezTo>
                    <a:pt x="24290" y="16790"/>
                    <a:pt x="24310" y="16770"/>
                    <a:pt x="24330" y="16770"/>
                  </a:cubicBezTo>
                  <a:cubicBezTo>
                    <a:pt x="24330" y="16770"/>
                    <a:pt x="24350" y="16770"/>
                    <a:pt x="24350" y="16770"/>
                  </a:cubicBezTo>
                  <a:cubicBezTo>
                    <a:pt x="24350" y="16770"/>
                    <a:pt x="24350" y="16770"/>
                    <a:pt x="24350" y="16770"/>
                  </a:cubicBezTo>
                  <a:cubicBezTo>
                    <a:pt x="24369" y="16770"/>
                    <a:pt x="24369" y="16750"/>
                    <a:pt x="24389" y="16750"/>
                  </a:cubicBezTo>
                  <a:cubicBezTo>
                    <a:pt x="24409" y="16750"/>
                    <a:pt x="24429" y="16750"/>
                    <a:pt x="24449" y="16730"/>
                  </a:cubicBezTo>
                  <a:cubicBezTo>
                    <a:pt x="24469" y="16730"/>
                    <a:pt x="24489" y="16730"/>
                    <a:pt x="24509" y="16710"/>
                  </a:cubicBezTo>
                  <a:cubicBezTo>
                    <a:pt x="24529" y="16710"/>
                    <a:pt x="24548" y="16710"/>
                    <a:pt x="24568" y="16710"/>
                  </a:cubicBezTo>
                  <a:cubicBezTo>
                    <a:pt x="24588" y="16690"/>
                    <a:pt x="24608" y="16690"/>
                    <a:pt x="24628" y="16690"/>
                  </a:cubicBezTo>
                  <a:cubicBezTo>
                    <a:pt x="24648" y="16671"/>
                    <a:pt x="24668" y="16671"/>
                    <a:pt x="24688" y="16671"/>
                  </a:cubicBezTo>
                  <a:cubicBezTo>
                    <a:pt x="24708" y="16671"/>
                    <a:pt x="24708" y="16651"/>
                    <a:pt x="24727" y="16651"/>
                  </a:cubicBezTo>
                  <a:lnTo>
                    <a:pt x="24727" y="16651"/>
                  </a:lnTo>
                  <a:cubicBezTo>
                    <a:pt x="24727" y="16651"/>
                    <a:pt x="24727" y="16651"/>
                    <a:pt x="24727" y="16651"/>
                  </a:cubicBezTo>
                  <a:cubicBezTo>
                    <a:pt x="24747" y="16651"/>
                    <a:pt x="24747" y="16651"/>
                    <a:pt x="24747" y="16651"/>
                  </a:cubicBezTo>
                  <a:cubicBezTo>
                    <a:pt x="24767" y="16631"/>
                    <a:pt x="24787" y="16631"/>
                    <a:pt x="24807" y="16631"/>
                  </a:cubicBezTo>
                  <a:cubicBezTo>
                    <a:pt x="24827" y="16611"/>
                    <a:pt x="24847" y="16611"/>
                    <a:pt x="24867" y="16611"/>
                  </a:cubicBezTo>
                  <a:cubicBezTo>
                    <a:pt x="24867" y="16611"/>
                    <a:pt x="24887" y="16591"/>
                    <a:pt x="24887" y="16591"/>
                  </a:cubicBezTo>
                  <a:cubicBezTo>
                    <a:pt x="24887" y="16591"/>
                    <a:pt x="24887" y="16591"/>
                    <a:pt x="24887" y="16591"/>
                  </a:cubicBezTo>
                  <a:cubicBezTo>
                    <a:pt x="24906" y="16591"/>
                    <a:pt x="24906" y="16591"/>
                    <a:pt x="24926" y="16571"/>
                  </a:cubicBezTo>
                  <a:cubicBezTo>
                    <a:pt x="24946" y="16571"/>
                    <a:pt x="24966" y="16571"/>
                    <a:pt x="24966" y="16551"/>
                  </a:cubicBezTo>
                  <a:lnTo>
                    <a:pt x="25026" y="16531"/>
                  </a:lnTo>
                  <a:cubicBezTo>
                    <a:pt x="25026" y="16531"/>
                    <a:pt x="25026" y="16531"/>
                    <a:pt x="25026" y="16531"/>
                  </a:cubicBezTo>
                  <a:cubicBezTo>
                    <a:pt x="25046" y="16531"/>
                    <a:pt x="25046" y="16531"/>
                    <a:pt x="25046" y="16531"/>
                  </a:cubicBezTo>
                  <a:cubicBezTo>
                    <a:pt x="25046" y="16531"/>
                    <a:pt x="25066" y="16511"/>
                    <a:pt x="25086" y="16511"/>
                  </a:cubicBezTo>
                  <a:cubicBezTo>
                    <a:pt x="25105" y="16511"/>
                    <a:pt x="25105" y="16491"/>
                    <a:pt x="25125" y="16491"/>
                  </a:cubicBezTo>
                  <a:lnTo>
                    <a:pt x="25165" y="16472"/>
                  </a:lnTo>
                  <a:cubicBezTo>
                    <a:pt x="25165" y="16472"/>
                    <a:pt x="25165" y="16472"/>
                    <a:pt x="25165" y="16472"/>
                  </a:cubicBezTo>
                  <a:cubicBezTo>
                    <a:pt x="25185" y="16472"/>
                    <a:pt x="25185" y="16452"/>
                    <a:pt x="25185" y="16452"/>
                  </a:cubicBezTo>
                  <a:cubicBezTo>
                    <a:pt x="25205" y="16452"/>
                    <a:pt x="25225" y="16432"/>
                    <a:pt x="25225" y="16432"/>
                  </a:cubicBezTo>
                  <a:cubicBezTo>
                    <a:pt x="25245" y="16412"/>
                    <a:pt x="25265" y="16412"/>
                    <a:pt x="25284" y="16412"/>
                  </a:cubicBezTo>
                  <a:lnTo>
                    <a:pt x="25284" y="16412"/>
                  </a:lnTo>
                  <a:cubicBezTo>
                    <a:pt x="25284" y="16412"/>
                    <a:pt x="25284" y="16412"/>
                    <a:pt x="25284" y="16392"/>
                  </a:cubicBezTo>
                  <a:cubicBezTo>
                    <a:pt x="25304" y="16392"/>
                    <a:pt x="25324" y="16372"/>
                    <a:pt x="25344" y="16372"/>
                  </a:cubicBezTo>
                  <a:cubicBezTo>
                    <a:pt x="25344" y="16352"/>
                    <a:pt x="25364" y="16352"/>
                    <a:pt x="25384" y="16332"/>
                  </a:cubicBezTo>
                  <a:cubicBezTo>
                    <a:pt x="25384" y="16332"/>
                    <a:pt x="25384" y="16332"/>
                    <a:pt x="25384" y="16332"/>
                  </a:cubicBezTo>
                  <a:cubicBezTo>
                    <a:pt x="25384" y="16332"/>
                    <a:pt x="25384" y="16332"/>
                    <a:pt x="25384" y="16332"/>
                  </a:cubicBezTo>
                  <a:cubicBezTo>
                    <a:pt x="25404" y="16312"/>
                    <a:pt x="25424" y="16312"/>
                    <a:pt x="25424" y="16293"/>
                  </a:cubicBezTo>
                  <a:cubicBezTo>
                    <a:pt x="25444" y="16293"/>
                    <a:pt x="25444" y="16293"/>
                    <a:pt x="25463" y="16273"/>
                  </a:cubicBezTo>
                  <a:cubicBezTo>
                    <a:pt x="25463" y="16273"/>
                    <a:pt x="25463" y="16273"/>
                    <a:pt x="25463" y="16273"/>
                  </a:cubicBezTo>
                  <a:lnTo>
                    <a:pt x="25463" y="16273"/>
                  </a:lnTo>
                  <a:lnTo>
                    <a:pt x="25503" y="16233"/>
                  </a:lnTo>
                  <a:cubicBezTo>
                    <a:pt x="25503" y="16233"/>
                    <a:pt x="25523" y="16213"/>
                    <a:pt x="25523" y="16213"/>
                  </a:cubicBezTo>
                  <a:cubicBezTo>
                    <a:pt x="25523" y="16213"/>
                    <a:pt x="25523" y="16213"/>
                    <a:pt x="25523" y="16213"/>
                  </a:cubicBezTo>
                  <a:cubicBezTo>
                    <a:pt x="25523" y="16213"/>
                    <a:pt x="25523" y="16213"/>
                    <a:pt x="25523" y="16193"/>
                  </a:cubicBezTo>
                  <a:cubicBezTo>
                    <a:pt x="25543" y="16193"/>
                    <a:pt x="25543" y="16173"/>
                    <a:pt x="25543" y="16173"/>
                  </a:cubicBezTo>
                  <a:cubicBezTo>
                    <a:pt x="25563" y="16153"/>
                    <a:pt x="25563" y="16153"/>
                    <a:pt x="25563" y="16133"/>
                  </a:cubicBezTo>
                  <a:lnTo>
                    <a:pt x="34276" y="100"/>
                  </a:lnTo>
                  <a:cubicBezTo>
                    <a:pt x="34256" y="140"/>
                    <a:pt x="34216" y="160"/>
                    <a:pt x="34196" y="199"/>
                  </a:cubicBezTo>
                  <a:close/>
                </a:path>
              </a:pathLst>
            </a:custGeom>
            <a:gradFill>
              <a:gsLst>
                <a:gs pos="0">
                  <a:srgbClr val="C0B5E1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3"/>
            <p:cNvSpPr/>
            <p:nvPr/>
          </p:nvSpPr>
          <p:spPr>
            <a:xfrm>
              <a:off x="1531887" y="3538332"/>
              <a:ext cx="859251" cy="116409"/>
            </a:xfrm>
            <a:custGeom>
              <a:avLst/>
              <a:gdLst/>
              <a:ahLst/>
              <a:cxnLst/>
              <a:rect l="l" t="t" r="r" b="b"/>
              <a:pathLst>
                <a:path w="34515" h="4676" extrusionOk="0">
                  <a:moveTo>
                    <a:pt x="60" y="2229"/>
                  </a:moveTo>
                  <a:cubicBezTo>
                    <a:pt x="100" y="1910"/>
                    <a:pt x="637" y="1612"/>
                    <a:pt x="1532" y="1334"/>
                  </a:cubicBezTo>
                  <a:cubicBezTo>
                    <a:pt x="2427" y="1075"/>
                    <a:pt x="3681" y="836"/>
                    <a:pt x="5212" y="637"/>
                  </a:cubicBezTo>
                  <a:cubicBezTo>
                    <a:pt x="6744" y="438"/>
                    <a:pt x="8534" y="279"/>
                    <a:pt x="10524" y="160"/>
                  </a:cubicBezTo>
                  <a:cubicBezTo>
                    <a:pt x="12493" y="60"/>
                    <a:pt x="14661" y="1"/>
                    <a:pt x="16949" y="1"/>
                  </a:cubicBezTo>
                  <a:cubicBezTo>
                    <a:pt x="19237" y="1"/>
                    <a:pt x="21405" y="60"/>
                    <a:pt x="23414" y="180"/>
                  </a:cubicBezTo>
                  <a:cubicBezTo>
                    <a:pt x="25423" y="279"/>
                    <a:pt x="27273" y="438"/>
                    <a:pt x="28825" y="637"/>
                  </a:cubicBezTo>
                  <a:cubicBezTo>
                    <a:pt x="30416" y="836"/>
                    <a:pt x="31729" y="1095"/>
                    <a:pt x="32684" y="1353"/>
                  </a:cubicBezTo>
                  <a:cubicBezTo>
                    <a:pt x="33659" y="1632"/>
                    <a:pt x="34256" y="1930"/>
                    <a:pt x="34375" y="2249"/>
                  </a:cubicBezTo>
                  <a:cubicBezTo>
                    <a:pt x="34514" y="2587"/>
                    <a:pt x="34156" y="2885"/>
                    <a:pt x="33400" y="3184"/>
                  </a:cubicBezTo>
                  <a:cubicBezTo>
                    <a:pt x="32624" y="3462"/>
                    <a:pt x="31431" y="3741"/>
                    <a:pt x="29899" y="3959"/>
                  </a:cubicBezTo>
                  <a:cubicBezTo>
                    <a:pt x="28367" y="4178"/>
                    <a:pt x="26517" y="4357"/>
                    <a:pt x="24409" y="4496"/>
                  </a:cubicBezTo>
                  <a:cubicBezTo>
                    <a:pt x="22300" y="4616"/>
                    <a:pt x="19973" y="4676"/>
                    <a:pt x="17506" y="4676"/>
                  </a:cubicBezTo>
                  <a:cubicBezTo>
                    <a:pt x="15039" y="4676"/>
                    <a:pt x="12672" y="4616"/>
                    <a:pt x="10544" y="4477"/>
                  </a:cubicBezTo>
                  <a:cubicBezTo>
                    <a:pt x="8415" y="4357"/>
                    <a:pt x="6505" y="4158"/>
                    <a:pt x="4934" y="3939"/>
                  </a:cubicBezTo>
                  <a:cubicBezTo>
                    <a:pt x="3362" y="3721"/>
                    <a:pt x="2109" y="3442"/>
                    <a:pt x="1254" y="3164"/>
                  </a:cubicBezTo>
                  <a:cubicBezTo>
                    <a:pt x="418" y="2885"/>
                    <a:pt x="0" y="2567"/>
                    <a:pt x="60" y="2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3"/>
            <p:cNvSpPr/>
            <p:nvPr/>
          </p:nvSpPr>
          <p:spPr>
            <a:xfrm>
              <a:off x="1657178" y="3636886"/>
              <a:ext cx="188206" cy="390752"/>
            </a:xfrm>
            <a:custGeom>
              <a:avLst/>
              <a:gdLst/>
              <a:ahLst/>
              <a:cxnLst/>
              <a:rect l="l" t="t" r="r" b="b"/>
              <a:pathLst>
                <a:path w="7560" h="15696" extrusionOk="0">
                  <a:moveTo>
                    <a:pt x="4158" y="438"/>
                  </a:moveTo>
                  <a:cubicBezTo>
                    <a:pt x="3999" y="418"/>
                    <a:pt x="3859" y="418"/>
                    <a:pt x="3700" y="398"/>
                  </a:cubicBezTo>
                  <a:lnTo>
                    <a:pt x="3700" y="398"/>
                  </a:lnTo>
                  <a:cubicBezTo>
                    <a:pt x="3462" y="378"/>
                    <a:pt x="3243" y="358"/>
                    <a:pt x="3024" y="339"/>
                  </a:cubicBezTo>
                  <a:cubicBezTo>
                    <a:pt x="3004" y="339"/>
                    <a:pt x="3004" y="339"/>
                    <a:pt x="3004" y="339"/>
                  </a:cubicBezTo>
                  <a:cubicBezTo>
                    <a:pt x="2785" y="319"/>
                    <a:pt x="2566" y="299"/>
                    <a:pt x="2348" y="279"/>
                  </a:cubicBezTo>
                  <a:cubicBezTo>
                    <a:pt x="2348" y="279"/>
                    <a:pt x="2328" y="279"/>
                    <a:pt x="2328" y="279"/>
                  </a:cubicBezTo>
                  <a:cubicBezTo>
                    <a:pt x="2109" y="259"/>
                    <a:pt x="1910" y="239"/>
                    <a:pt x="1711" y="219"/>
                  </a:cubicBezTo>
                  <a:cubicBezTo>
                    <a:pt x="1691" y="219"/>
                    <a:pt x="1691" y="219"/>
                    <a:pt x="1691" y="199"/>
                  </a:cubicBezTo>
                  <a:cubicBezTo>
                    <a:pt x="1472" y="179"/>
                    <a:pt x="1273" y="160"/>
                    <a:pt x="1074" y="140"/>
                  </a:cubicBezTo>
                  <a:cubicBezTo>
                    <a:pt x="1074" y="140"/>
                    <a:pt x="1074" y="140"/>
                    <a:pt x="1055" y="140"/>
                  </a:cubicBezTo>
                  <a:cubicBezTo>
                    <a:pt x="856" y="120"/>
                    <a:pt x="677" y="80"/>
                    <a:pt x="478" y="60"/>
                  </a:cubicBezTo>
                  <a:cubicBezTo>
                    <a:pt x="478" y="60"/>
                    <a:pt x="478" y="60"/>
                    <a:pt x="458" y="60"/>
                  </a:cubicBezTo>
                  <a:cubicBezTo>
                    <a:pt x="299" y="40"/>
                    <a:pt x="159" y="20"/>
                    <a:pt x="0" y="0"/>
                  </a:cubicBezTo>
                  <a:lnTo>
                    <a:pt x="5113" y="15278"/>
                  </a:lnTo>
                  <a:cubicBezTo>
                    <a:pt x="5113" y="15278"/>
                    <a:pt x="5113" y="15298"/>
                    <a:pt x="5133" y="15298"/>
                  </a:cubicBezTo>
                  <a:cubicBezTo>
                    <a:pt x="5152" y="15298"/>
                    <a:pt x="5172" y="15298"/>
                    <a:pt x="5192" y="15298"/>
                  </a:cubicBezTo>
                  <a:cubicBezTo>
                    <a:pt x="5212" y="15318"/>
                    <a:pt x="5232" y="15318"/>
                    <a:pt x="5252" y="15318"/>
                  </a:cubicBezTo>
                  <a:lnTo>
                    <a:pt x="5331" y="15338"/>
                  </a:lnTo>
                  <a:cubicBezTo>
                    <a:pt x="5331" y="15338"/>
                    <a:pt x="5331" y="15338"/>
                    <a:pt x="5331" y="15338"/>
                  </a:cubicBezTo>
                  <a:lnTo>
                    <a:pt x="5331" y="15338"/>
                  </a:lnTo>
                  <a:cubicBezTo>
                    <a:pt x="5351" y="15338"/>
                    <a:pt x="5371" y="15358"/>
                    <a:pt x="5391" y="15358"/>
                  </a:cubicBezTo>
                  <a:cubicBezTo>
                    <a:pt x="5411" y="15358"/>
                    <a:pt x="5451" y="15358"/>
                    <a:pt x="5471" y="15377"/>
                  </a:cubicBezTo>
                  <a:cubicBezTo>
                    <a:pt x="5491" y="15377"/>
                    <a:pt x="5511" y="15377"/>
                    <a:pt x="5530" y="15377"/>
                  </a:cubicBezTo>
                  <a:cubicBezTo>
                    <a:pt x="5550" y="15397"/>
                    <a:pt x="5590" y="15397"/>
                    <a:pt x="5610" y="15397"/>
                  </a:cubicBezTo>
                  <a:cubicBezTo>
                    <a:pt x="5630" y="15397"/>
                    <a:pt x="5650" y="15417"/>
                    <a:pt x="5690" y="15417"/>
                  </a:cubicBezTo>
                  <a:lnTo>
                    <a:pt x="5749" y="15437"/>
                  </a:lnTo>
                  <a:lnTo>
                    <a:pt x="5829" y="15437"/>
                  </a:lnTo>
                  <a:cubicBezTo>
                    <a:pt x="5829" y="15437"/>
                    <a:pt x="5829" y="15437"/>
                    <a:pt x="5849" y="15437"/>
                  </a:cubicBezTo>
                  <a:lnTo>
                    <a:pt x="5849" y="15437"/>
                  </a:lnTo>
                  <a:cubicBezTo>
                    <a:pt x="5869" y="15457"/>
                    <a:pt x="5888" y="15457"/>
                    <a:pt x="5908" y="15457"/>
                  </a:cubicBezTo>
                  <a:cubicBezTo>
                    <a:pt x="5928" y="15457"/>
                    <a:pt x="5948" y="15477"/>
                    <a:pt x="5988" y="15477"/>
                  </a:cubicBezTo>
                  <a:cubicBezTo>
                    <a:pt x="6008" y="15477"/>
                    <a:pt x="6028" y="15477"/>
                    <a:pt x="6048" y="15497"/>
                  </a:cubicBezTo>
                  <a:cubicBezTo>
                    <a:pt x="6087" y="15497"/>
                    <a:pt x="6107" y="15497"/>
                    <a:pt x="6127" y="15497"/>
                  </a:cubicBezTo>
                  <a:cubicBezTo>
                    <a:pt x="6167" y="15517"/>
                    <a:pt x="6187" y="15517"/>
                    <a:pt x="6207" y="15517"/>
                  </a:cubicBezTo>
                  <a:cubicBezTo>
                    <a:pt x="6247" y="15517"/>
                    <a:pt x="6266" y="15517"/>
                    <a:pt x="6286" y="15537"/>
                  </a:cubicBezTo>
                  <a:cubicBezTo>
                    <a:pt x="6326" y="15537"/>
                    <a:pt x="6346" y="15537"/>
                    <a:pt x="6366" y="15537"/>
                  </a:cubicBezTo>
                  <a:cubicBezTo>
                    <a:pt x="6386" y="15537"/>
                    <a:pt x="6386" y="15537"/>
                    <a:pt x="6386" y="15537"/>
                  </a:cubicBezTo>
                  <a:lnTo>
                    <a:pt x="6386" y="15537"/>
                  </a:lnTo>
                  <a:lnTo>
                    <a:pt x="6386" y="15537"/>
                  </a:lnTo>
                  <a:cubicBezTo>
                    <a:pt x="6406" y="15537"/>
                    <a:pt x="6445" y="15556"/>
                    <a:pt x="6465" y="15556"/>
                  </a:cubicBezTo>
                  <a:cubicBezTo>
                    <a:pt x="6485" y="15556"/>
                    <a:pt x="6505" y="15556"/>
                    <a:pt x="6545" y="15556"/>
                  </a:cubicBezTo>
                  <a:cubicBezTo>
                    <a:pt x="6565" y="15576"/>
                    <a:pt x="6605" y="15576"/>
                    <a:pt x="6625" y="15576"/>
                  </a:cubicBezTo>
                  <a:cubicBezTo>
                    <a:pt x="6644" y="15576"/>
                    <a:pt x="6684" y="15576"/>
                    <a:pt x="6704" y="15596"/>
                  </a:cubicBezTo>
                  <a:cubicBezTo>
                    <a:pt x="6744" y="15596"/>
                    <a:pt x="6764" y="15596"/>
                    <a:pt x="6804" y="15596"/>
                  </a:cubicBezTo>
                  <a:cubicBezTo>
                    <a:pt x="6823" y="15616"/>
                    <a:pt x="6863" y="15616"/>
                    <a:pt x="6883" y="15616"/>
                  </a:cubicBezTo>
                  <a:cubicBezTo>
                    <a:pt x="6923" y="15616"/>
                    <a:pt x="6943" y="15616"/>
                    <a:pt x="6983" y="15636"/>
                  </a:cubicBezTo>
                  <a:cubicBezTo>
                    <a:pt x="6983" y="15636"/>
                    <a:pt x="6983" y="15636"/>
                    <a:pt x="7002" y="15636"/>
                  </a:cubicBezTo>
                  <a:lnTo>
                    <a:pt x="7002" y="15636"/>
                  </a:lnTo>
                  <a:cubicBezTo>
                    <a:pt x="7022" y="15636"/>
                    <a:pt x="7042" y="15636"/>
                    <a:pt x="7062" y="15636"/>
                  </a:cubicBezTo>
                  <a:cubicBezTo>
                    <a:pt x="7102" y="15636"/>
                    <a:pt x="7122" y="15656"/>
                    <a:pt x="7162" y="15656"/>
                  </a:cubicBezTo>
                  <a:cubicBezTo>
                    <a:pt x="7201" y="15656"/>
                    <a:pt x="7221" y="15656"/>
                    <a:pt x="7261" y="15656"/>
                  </a:cubicBezTo>
                  <a:cubicBezTo>
                    <a:pt x="7281" y="15676"/>
                    <a:pt x="7321" y="15676"/>
                    <a:pt x="7361" y="15676"/>
                  </a:cubicBezTo>
                  <a:cubicBezTo>
                    <a:pt x="7380" y="15676"/>
                    <a:pt x="7420" y="15676"/>
                    <a:pt x="7460" y="15696"/>
                  </a:cubicBezTo>
                  <a:cubicBezTo>
                    <a:pt x="7480" y="15696"/>
                    <a:pt x="7520" y="15696"/>
                    <a:pt x="7559" y="15696"/>
                  </a:cubicBezTo>
                  <a:lnTo>
                    <a:pt x="7559" y="15696"/>
                  </a:lnTo>
                  <a:close/>
                </a:path>
              </a:pathLst>
            </a:custGeom>
            <a:solidFill>
              <a:srgbClr val="FFFFFF">
                <a:alpha val="341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3"/>
            <p:cNvSpPr/>
            <p:nvPr/>
          </p:nvSpPr>
          <p:spPr>
            <a:xfrm>
              <a:off x="2057795" y="3639849"/>
              <a:ext cx="197119" cy="390279"/>
            </a:xfrm>
            <a:custGeom>
              <a:avLst/>
              <a:gdLst/>
              <a:ahLst/>
              <a:cxnLst/>
              <a:rect l="l" t="t" r="r" b="b"/>
              <a:pathLst>
                <a:path w="7918" h="15677" extrusionOk="0">
                  <a:moveTo>
                    <a:pt x="7460" y="60"/>
                  </a:moveTo>
                  <a:cubicBezTo>
                    <a:pt x="7460" y="60"/>
                    <a:pt x="7440" y="60"/>
                    <a:pt x="7420" y="60"/>
                  </a:cubicBezTo>
                  <a:cubicBezTo>
                    <a:pt x="7241" y="80"/>
                    <a:pt x="7042" y="100"/>
                    <a:pt x="6863" y="120"/>
                  </a:cubicBezTo>
                  <a:cubicBezTo>
                    <a:pt x="6844" y="120"/>
                    <a:pt x="6844" y="120"/>
                    <a:pt x="6844" y="120"/>
                  </a:cubicBezTo>
                  <a:cubicBezTo>
                    <a:pt x="6645" y="140"/>
                    <a:pt x="6426" y="160"/>
                    <a:pt x="6227" y="180"/>
                  </a:cubicBezTo>
                  <a:cubicBezTo>
                    <a:pt x="6227" y="180"/>
                    <a:pt x="6207" y="180"/>
                    <a:pt x="6207" y="180"/>
                  </a:cubicBezTo>
                  <a:cubicBezTo>
                    <a:pt x="6008" y="200"/>
                    <a:pt x="5789" y="220"/>
                    <a:pt x="5590" y="239"/>
                  </a:cubicBezTo>
                  <a:cubicBezTo>
                    <a:pt x="5570" y="239"/>
                    <a:pt x="5570" y="239"/>
                    <a:pt x="5570" y="239"/>
                  </a:cubicBezTo>
                  <a:cubicBezTo>
                    <a:pt x="5352" y="259"/>
                    <a:pt x="5133" y="279"/>
                    <a:pt x="4914" y="299"/>
                  </a:cubicBezTo>
                  <a:cubicBezTo>
                    <a:pt x="4914" y="299"/>
                    <a:pt x="4894" y="299"/>
                    <a:pt x="4894" y="299"/>
                  </a:cubicBezTo>
                  <a:cubicBezTo>
                    <a:pt x="4675" y="319"/>
                    <a:pt x="4456" y="339"/>
                    <a:pt x="4238" y="359"/>
                  </a:cubicBezTo>
                  <a:cubicBezTo>
                    <a:pt x="4218" y="359"/>
                    <a:pt x="4218" y="359"/>
                    <a:pt x="4198" y="359"/>
                  </a:cubicBezTo>
                  <a:cubicBezTo>
                    <a:pt x="3979" y="359"/>
                    <a:pt x="3760" y="379"/>
                    <a:pt x="3521" y="399"/>
                  </a:cubicBezTo>
                  <a:lnTo>
                    <a:pt x="3502" y="399"/>
                  </a:lnTo>
                  <a:cubicBezTo>
                    <a:pt x="3462" y="399"/>
                    <a:pt x="3442" y="399"/>
                    <a:pt x="3402" y="399"/>
                  </a:cubicBezTo>
                  <a:lnTo>
                    <a:pt x="0" y="15676"/>
                  </a:lnTo>
                  <a:lnTo>
                    <a:pt x="0" y="15676"/>
                  </a:lnTo>
                  <a:lnTo>
                    <a:pt x="20" y="15676"/>
                  </a:lnTo>
                  <a:cubicBezTo>
                    <a:pt x="20" y="15676"/>
                    <a:pt x="20" y="15676"/>
                    <a:pt x="20" y="15676"/>
                  </a:cubicBezTo>
                  <a:cubicBezTo>
                    <a:pt x="60" y="15676"/>
                    <a:pt x="100" y="15656"/>
                    <a:pt x="140" y="15656"/>
                  </a:cubicBezTo>
                  <a:cubicBezTo>
                    <a:pt x="179" y="15656"/>
                    <a:pt x="219" y="15656"/>
                    <a:pt x="259" y="15656"/>
                  </a:cubicBezTo>
                  <a:cubicBezTo>
                    <a:pt x="299" y="15656"/>
                    <a:pt x="339" y="15656"/>
                    <a:pt x="378" y="15636"/>
                  </a:cubicBezTo>
                  <a:cubicBezTo>
                    <a:pt x="418" y="15636"/>
                    <a:pt x="458" y="15636"/>
                    <a:pt x="498" y="15636"/>
                  </a:cubicBezTo>
                  <a:cubicBezTo>
                    <a:pt x="518" y="15636"/>
                    <a:pt x="557" y="15617"/>
                    <a:pt x="597" y="15617"/>
                  </a:cubicBezTo>
                  <a:cubicBezTo>
                    <a:pt x="617" y="15617"/>
                    <a:pt x="637" y="15617"/>
                    <a:pt x="677" y="15617"/>
                  </a:cubicBezTo>
                  <a:lnTo>
                    <a:pt x="677" y="15617"/>
                  </a:lnTo>
                  <a:cubicBezTo>
                    <a:pt x="677" y="15617"/>
                    <a:pt x="697" y="15617"/>
                    <a:pt x="697" y="15617"/>
                  </a:cubicBezTo>
                  <a:cubicBezTo>
                    <a:pt x="736" y="15617"/>
                    <a:pt x="776" y="15597"/>
                    <a:pt x="796" y="15597"/>
                  </a:cubicBezTo>
                  <a:cubicBezTo>
                    <a:pt x="836" y="15597"/>
                    <a:pt x="876" y="15597"/>
                    <a:pt x="896" y="15597"/>
                  </a:cubicBezTo>
                  <a:cubicBezTo>
                    <a:pt x="935" y="15577"/>
                    <a:pt x="975" y="15577"/>
                    <a:pt x="995" y="15577"/>
                  </a:cubicBezTo>
                  <a:cubicBezTo>
                    <a:pt x="1035" y="15577"/>
                    <a:pt x="1055" y="15577"/>
                    <a:pt x="1095" y="15557"/>
                  </a:cubicBezTo>
                  <a:cubicBezTo>
                    <a:pt x="1134" y="15557"/>
                    <a:pt x="1154" y="15557"/>
                    <a:pt x="1194" y="15557"/>
                  </a:cubicBezTo>
                  <a:cubicBezTo>
                    <a:pt x="1214" y="15537"/>
                    <a:pt x="1254" y="15537"/>
                    <a:pt x="1293" y="15537"/>
                  </a:cubicBezTo>
                  <a:cubicBezTo>
                    <a:pt x="1293" y="15537"/>
                    <a:pt x="1293" y="15537"/>
                    <a:pt x="1293" y="15537"/>
                  </a:cubicBezTo>
                  <a:lnTo>
                    <a:pt x="1313" y="15537"/>
                  </a:lnTo>
                  <a:cubicBezTo>
                    <a:pt x="1333" y="15537"/>
                    <a:pt x="1353" y="15537"/>
                    <a:pt x="1373" y="15517"/>
                  </a:cubicBezTo>
                  <a:cubicBezTo>
                    <a:pt x="1413" y="15517"/>
                    <a:pt x="1433" y="15517"/>
                    <a:pt x="1453" y="15517"/>
                  </a:cubicBezTo>
                  <a:cubicBezTo>
                    <a:pt x="1492" y="15517"/>
                    <a:pt x="1512" y="15497"/>
                    <a:pt x="1552" y="15497"/>
                  </a:cubicBezTo>
                  <a:cubicBezTo>
                    <a:pt x="1572" y="15497"/>
                    <a:pt x="1612" y="15497"/>
                    <a:pt x="1632" y="15497"/>
                  </a:cubicBezTo>
                  <a:cubicBezTo>
                    <a:pt x="1671" y="15477"/>
                    <a:pt x="1691" y="15477"/>
                    <a:pt x="1711" y="15477"/>
                  </a:cubicBezTo>
                  <a:cubicBezTo>
                    <a:pt x="1751" y="15477"/>
                    <a:pt x="1771" y="15477"/>
                    <a:pt x="1811" y="15457"/>
                  </a:cubicBezTo>
                  <a:cubicBezTo>
                    <a:pt x="1831" y="15457"/>
                    <a:pt x="1850" y="15457"/>
                    <a:pt x="1890" y="15457"/>
                  </a:cubicBezTo>
                  <a:cubicBezTo>
                    <a:pt x="1910" y="15437"/>
                    <a:pt x="1950" y="15437"/>
                    <a:pt x="1970" y="15437"/>
                  </a:cubicBezTo>
                  <a:cubicBezTo>
                    <a:pt x="1990" y="15437"/>
                    <a:pt x="2029" y="15437"/>
                    <a:pt x="2049" y="15418"/>
                  </a:cubicBezTo>
                  <a:cubicBezTo>
                    <a:pt x="2069" y="15418"/>
                    <a:pt x="2109" y="15418"/>
                    <a:pt x="2129" y="15418"/>
                  </a:cubicBezTo>
                  <a:cubicBezTo>
                    <a:pt x="2149" y="15418"/>
                    <a:pt x="2169" y="15398"/>
                    <a:pt x="2209" y="15398"/>
                  </a:cubicBezTo>
                  <a:cubicBezTo>
                    <a:pt x="2228" y="15398"/>
                    <a:pt x="2248" y="15398"/>
                    <a:pt x="2268" y="15398"/>
                  </a:cubicBezTo>
                  <a:lnTo>
                    <a:pt x="2348" y="15378"/>
                  </a:lnTo>
                  <a:cubicBezTo>
                    <a:pt x="2368" y="15378"/>
                    <a:pt x="2388" y="15358"/>
                    <a:pt x="2407" y="15358"/>
                  </a:cubicBezTo>
                  <a:lnTo>
                    <a:pt x="2427" y="15358"/>
                  </a:lnTo>
                  <a:cubicBezTo>
                    <a:pt x="2427" y="15358"/>
                    <a:pt x="2427" y="15358"/>
                    <a:pt x="2427" y="15358"/>
                  </a:cubicBezTo>
                  <a:cubicBezTo>
                    <a:pt x="2447" y="15358"/>
                    <a:pt x="2467" y="15358"/>
                    <a:pt x="2507" y="15338"/>
                  </a:cubicBezTo>
                  <a:cubicBezTo>
                    <a:pt x="2527" y="15338"/>
                    <a:pt x="2547" y="15338"/>
                    <a:pt x="2567" y="15338"/>
                  </a:cubicBezTo>
                  <a:cubicBezTo>
                    <a:pt x="2586" y="15318"/>
                    <a:pt x="2626" y="15318"/>
                    <a:pt x="2646" y="15318"/>
                  </a:cubicBezTo>
                  <a:cubicBezTo>
                    <a:pt x="2666" y="15318"/>
                    <a:pt x="2686" y="15298"/>
                    <a:pt x="2706" y="15298"/>
                  </a:cubicBezTo>
                  <a:cubicBezTo>
                    <a:pt x="2726" y="15298"/>
                    <a:pt x="2766" y="15298"/>
                    <a:pt x="2785" y="15278"/>
                  </a:cubicBezTo>
                  <a:cubicBezTo>
                    <a:pt x="2785" y="15278"/>
                    <a:pt x="2805" y="15278"/>
                    <a:pt x="2825" y="15278"/>
                  </a:cubicBezTo>
                  <a:lnTo>
                    <a:pt x="7918" y="1"/>
                  </a:lnTo>
                  <a:cubicBezTo>
                    <a:pt x="7759" y="21"/>
                    <a:pt x="7619" y="41"/>
                    <a:pt x="7460" y="60"/>
                  </a:cubicBezTo>
                  <a:close/>
                </a:path>
              </a:pathLst>
            </a:custGeom>
            <a:solidFill>
              <a:srgbClr val="FFFFFF">
                <a:alpha val="341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37" name="Google Shape;337;p23"/>
          <p:cNvSpPr/>
          <p:nvPr/>
        </p:nvSpPr>
        <p:spPr>
          <a:xfrm>
            <a:off x="8807492" y="3833756"/>
            <a:ext cx="2878987" cy="456940"/>
          </a:xfrm>
          <a:custGeom>
            <a:avLst/>
            <a:gdLst/>
            <a:ahLst/>
            <a:cxnLst/>
            <a:rect l="l" t="t" r="r" b="b"/>
            <a:pathLst>
              <a:path w="69884" h="13766" extrusionOk="0">
                <a:moveTo>
                  <a:pt x="0" y="0"/>
                </a:moveTo>
                <a:lnTo>
                  <a:pt x="69883" y="0"/>
                </a:lnTo>
                <a:lnTo>
                  <a:pt x="69883" y="13766"/>
                </a:lnTo>
                <a:lnTo>
                  <a:pt x="0" y="1376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82867" bIns="121900" anchor="ctr" anchorCtr="0">
            <a:noAutofit/>
          </a:bodyPr>
          <a:lstStyle/>
          <a:p>
            <a:pPr algn="r" defTabSz="1219170">
              <a:buClr>
                <a:srgbClr val="000000"/>
              </a:buClr>
            </a:pPr>
            <a:r>
              <a:rPr lang="en" sz="1867" b="1" kern="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Backlog</a:t>
            </a:r>
            <a:endParaRPr sz="1867" b="1" kern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38" name="Google Shape;338;p23"/>
          <p:cNvGrpSpPr/>
          <p:nvPr/>
        </p:nvGrpSpPr>
        <p:grpSpPr>
          <a:xfrm>
            <a:off x="1714792" y="3745266"/>
            <a:ext cx="8460537" cy="748804"/>
            <a:chOff x="1315485" y="2995097"/>
            <a:chExt cx="6345403" cy="561603"/>
          </a:xfrm>
        </p:grpSpPr>
        <p:sp>
          <p:nvSpPr>
            <p:cNvPr id="339" name="Google Shape;339;p23"/>
            <p:cNvSpPr/>
            <p:nvPr/>
          </p:nvSpPr>
          <p:spPr>
            <a:xfrm>
              <a:off x="1951350" y="3014400"/>
              <a:ext cx="5709538" cy="436808"/>
            </a:xfrm>
            <a:custGeom>
              <a:avLst/>
              <a:gdLst/>
              <a:ahLst/>
              <a:cxnLst/>
              <a:rect l="l" t="t" r="r" b="b"/>
              <a:pathLst>
                <a:path w="183173" h="17546" extrusionOk="0">
                  <a:moveTo>
                    <a:pt x="178955" y="17546"/>
                  </a:moveTo>
                  <a:lnTo>
                    <a:pt x="0" y="17546"/>
                  </a:lnTo>
                  <a:lnTo>
                    <a:pt x="0" y="0"/>
                  </a:lnTo>
                  <a:lnTo>
                    <a:pt x="178955" y="0"/>
                  </a:lnTo>
                  <a:lnTo>
                    <a:pt x="183172" y="877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3"/>
            <p:cNvSpPr/>
            <p:nvPr/>
          </p:nvSpPr>
          <p:spPr>
            <a:xfrm>
              <a:off x="1319941" y="3086707"/>
              <a:ext cx="1281669" cy="469993"/>
            </a:xfrm>
            <a:custGeom>
              <a:avLst/>
              <a:gdLst/>
              <a:ahLst/>
              <a:cxnLst/>
              <a:rect l="l" t="t" r="r" b="b"/>
              <a:pathLst>
                <a:path w="51483" h="18879" extrusionOk="0">
                  <a:moveTo>
                    <a:pt x="51363" y="379"/>
                  </a:moveTo>
                  <a:cubicBezTo>
                    <a:pt x="51363" y="379"/>
                    <a:pt x="51363" y="379"/>
                    <a:pt x="51363" y="379"/>
                  </a:cubicBezTo>
                  <a:cubicBezTo>
                    <a:pt x="51323" y="438"/>
                    <a:pt x="51264" y="478"/>
                    <a:pt x="51204" y="518"/>
                  </a:cubicBezTo>
                  <a:cubicBezTo>
                    <a:pt x="51204" y="538"/>
                    <a:pt x="51184" y="538"/>
                    <a:pt x="51184" y="558"/>
                  </a:cubicBezTo>
                  <a:cubicBezTo>
                    <a:pt x="51125" y="597"/>
                    <a:pt x="51065" y="637"/>
                    <a:pt x="50985" y="697"/>
                  </a:cubicBezTo>
                  <a:cubicBezTo>
                    <a:pt x="50985" y="697"/>
                    <a:pt x="50965" y="697"/>
                    <a:pt x="50965" y="717"/>
                  </a:cubicBezTo>
                  <a:cubicBezTo>
                    <a:pt x="50886" y="756"/>
                    <a:pt x="50806" y="796"/>
                    <a:pt x="50727" y="836"/>
                  </a:cubicBezTo>
                  <a:cubicBezTo>
                    <a:pt x="50707" y="856"/>
                    <a:pt x="50707" y="856"/>
                    <a:pt x="50687" y="856"/>
                  </a:cubicBezTo>
                  <a:cubicBezTo>
                    <a:pt x="50607" y="896"/>
                    <a:pt x="50508" y="936"/>
                    <a:pt x="50408" y="995"/>
                  </a:cubicBezTo>
                  <a:cubicBezTo>
                    <a:pt x="50388" y="995"/>
                    <a:pt x="50388" y="995"/>
                    <a:pt x="50369" y="995"/>
                  </a:cubicBezTo>
                  <a:cubicBezTo>
                    <a:pt x="50269" y="1055"/>
                    <a:pt x="50150" y="1095"/>
                    <a:pt x="50030" y="1134"/>
                  </a:cubicBezTo>
                  <a:cubicBezTo>
                    <a:pt x="50011" y="1134"/>
                    <a:pt x="50011" y="1154"/>
                    <a:pt x="50011" y="1154"/>
                  </a:cubicBezTo>
                  <a:cubicBezTo>
                    <a:pt x="49752" y="1254"/>
                    <a:pt x="49454" y="1333"/>
                    <a:pt x="49155" y="1433"/>
                  </a:cubicBezTo>
                  <a:cubicBezTo>
                    <a:pt x="49135" y="1433"/>
                    <a:pt x="49135" y="1433"/>
                    <a:pt x="49135" y="1433"/>
                  </a:cubicBezTo>
                  <a:cubicBezTo>
                    <a:pt x="48976" y="1473"/>
                    <a:pt x="48797" y="1532"/>
                    <a:pt x="48638" y="1572"/>
                  </a:cubicBezTo>
                  <a:cubicBezTo>
                    <a:pt x="48618" y="1572"/>
                    <a:pt x="48618" y="1572"/>
                    <a:pt x="48618" y="1572"/>
                  </a:cubicBezTo>
                  <a:cubicBezTo>
                    <a:pt x="48439" y="1612"/>
                    <a:pt x="48260" y="1672"/>
                    <a:pt x="48061" y="1711"/>
                  </a:cubicBezTo>
                  <a:cubicBezTo>
                    <a:pt x="48061" y="1711"/>
                    <a:pt x="48061" y="1711"/>
                    <a:pt x="48061" y="1711"/>
                  </a:cubicBezTo>
                  <a:cubicBezTo>
                    <a:pt x="47862" y="1751"/>
                    <a:pt x="47663" y="1791"/>
                    <a:pt x="47464" y="1831"/>
                  </a:cubicBezTo>
                  <a:cubicBezTo>
                    <a:pt x="47464" y="1831"/>
                    <a:pt x="47444" y="1831"/>
                    <a:pt x="47444" y="1851"/>
                  </a:cubicBezTo>
                  <a:cubicBezTo>
                    <a:pt x="47245" y="1890"/>
                    <a:pt x="47047" y="1930"/>
                    <a:pt x="46828" y="1970"/>
                  </a:cubicBezTo>
                  <a:cubicBezTo>
                    <a:pt x="46808" y="1970"/>
                    <a:pt x="46808" y="1970"/>
                    <a:pt x="46788" y="1970"/>
                  </a:cubicBezTo>
                  <a:cubicBezTo>
                    <a:pt x="46569" y="2010"/>
                    <a:pt x="46350" y="2050"/>
                    <a:pt x="46112" y="2089"/>
                  </a:cubicBezTo>
                  <a:lnTo>
                    <a:pt x="46112" y="2089"/>
                  </a:lnTo>
                  <a:cubicBezTo>
                    <a:pt x="45873" y="2129"/>
                    <a:pt x="45654" y="2169"/>
                    <a:pt x="45395" y="2209"/>
                  </a:cubicBezTo>
                  <a:cubicBezTo>
                    <a:pt x="45395" y="2209"/>
                    <a:pt x="45376" y="2209"/>
                    <a:pt x="45376" y="2209"/>
                  </a:cubicBezTo>
                  <a:cubicBezTo>
                    <a:pt x="45117" y="2248"/>
                    <a:pt x="44878" y="2288"/>
                    <a:pt x="44620" y="2328"/>
                  </a:cubicBezTo>
                  <a:cubicBezTo>
                    <a:pt x="44620" y="2328"/>
                    <a:pt x="44620" y="2328"/>
                    <a:pt x="44600" y="2328"/>
                  </a:cubicBezTo>
                  <a:cubicBezTo>
                    <a:pt x="44341" y="2368"/>
                    <a:pt x="44083" y="2388"/>
                    <a:pt x="43804" y="2427"/>
                  </a:cubicBezTo>
                  <a:cubicBezTo>
                    <a:pt x="43804" y="2427"/>
                    <a:pt x="43804" y="2427"/>
                    <a:pt x="43784" y="2427"/>
                  </a:cubicBezTo>
                  <a:cubicBezTo>
                    <a:pt x="43526" y="2467"/>
                    <a:pt x="43247" y="2507"/>
                    <a:pt x="42969" y="2527"/>
                  </a:cubicBezTo>
                  <a:cubicBezTo>
                    <a:pt x="42949" y="2547"/>
                    <a:pt x="42949" y="2547"/>
                    <a:pt x="42929" y="2547"/>
                  </a:cubicBezTo>
                  <a:cubicBezTo>
                    <a:pt x="42650" y="2567"/>
                    <a:pt x="42372" y="2607"/>
                    <a:pt x="42073" y="2646"/>
                  </a:cubicBezTo>
                  <a:cubicBezTo>
                    <a:pt x="42073" y="2646"/>
                    <a:pt x="42053" y="2646"/>
                    <a:pt x="42034" y="2646"/>
                  </a:cubicBezTo>
                  <a:cubicBezTo>
                    <a:pt x="41735" y="2666"/>
                    <a:pt x="41437" y="2706"/>
                    <a:pt x="41138" y="2726"/>
                  </a:cubicBezTo>
                  <a:lnTo>
                    <a:pt x="41119" y="2726"/>
                  </a:lnTo>
                  <a:cubicBezTo>
                    <a:pt x="40820" y="2766"/>
                    <a:pt x="40502" y="2786"/>
                    <a:pt x="40164" y="2825"/>
                  </a:cubicBezTo>
                  <a:lnTo>
                    <a:pt x="40164" y="2825"/>
                  </a:lnTo>
                  <a:cubicBezTo>
                    <a:pt x="39845" y="2845"/>
                    <a:pt x="39527" y="2885"/>
                    <a:pt x="39189" y="2905"/>
                  </a:cubicBezTo>
                  <a:cubicBezTo>
                    <a:pt x="39189" y="2905"/>
                    <a:pt x="39169" y="2905"/>
                    <a:pt x="39149" y="2905"/>
                  </a:cubicBezTo>
                  <a:cubicBezTo>
                    <a:pt x="38831" y="2925"/>
                    <a:pt x="38513" y="2965"/>
                    <a:pt x="38174" y="2984"/>
                  </a:cubicBezTo>
                  <a:cubicBezTo>
                    <a:pt x="38154" y="2984"/>
                    <a:pt x="38135" y="2984"/>
                    <a:pt x="38115" y="2984"/>
                  </a:cubicBezTo>
                  <a:cubicBezTo>
                    <a:pt x="37796" y="3004"/>
                    <a:pt x="37458" y="3024"/>
                    <a:pt x="37120" y="3044"/>
                  </a:cubicBezTo>
                  <a:cubicBezTo>
                    <a:pt x="37100" y="3044"/>
                    <a:pt x="37080" y="3044"/>
                    <a:pt x="37041" y="3064"/>
                  </a:cubicBezTo>
                  <a:cubicBezTo>
                    <a:pt x="36722" y="3084"/>
                    <a:pt x="36384" y="3104"/>
                    <a:pt x="36046" y="3124"/>
                  </a:cubicBezTo>
                  <a:cubicBezTo>
                    <a:pt x="36026" y="3124"/>
                    <a:pt x="36006" y="3124"/>
                    <a:pt x="35966" y="3124"/>
                  </a:cubicBezTo>
                  <a:cubicBezTo>
                    <a:pt x="35628" y="3144"/>
                    <a:pt x="35270" y="3163"/>
                    <a:pt x="34912" y="3183"/>
                  </a:cubicBezTo>
                  <a:cubicBezTo>
                    <a:pt x="34872" y="3183"/>
                    <a:pt x="34852" y="3183"/>
                    <a:pt x="34832" y="3183"/>
                  </a:cubicBezTo>
                  <a:cubicBezTo>
                    <a:pt x="34474" y="3203"/>
                    <a:pt x="34116" y="3203"/>
                    <a:pt x="33758" y="3223"/>
                  </a:cubicBezTo>
                  <a:lnTo>
                    <a:pt x="33738" y="3223"/>
                  </a:lnTo>
                  <a:lnTo>
                    <a:pt x="33718" y="3223"/>
                  </a:lnTo>
                  <a:cubicBezTo>
                    <a:pt x="33360" y="3243"/>
                    <a:pt x="33002" y="3243"/>
                    <a:pt x="32644" y="3263"/>
                  </a:cubicBezTo>
                  <a:cubicBezTo>
                    <a:pt x="32604" y="3263"/>
                    <a:pt x="32585" y="3263"/>
                    <a:pt x="32545" y="3263"/>
                  </a:cubicBezTo>
                  <a:cubicBezTo>
                    <a:pt x="32286" y="3283"/>
                    <a:pt x="32008" y="3283"/>
                    <a:pt x="31729" y="3283"/>
                  </a:cubicBezTo>
                  <a:cubicBezTo>
                    <a:pt x="31610" y="3303"/>
                    <a:pt x="31490" y="3303"/>
                    <a:pt x="31371" y="3303"/>
                  </a:cubicBezTo>
                  <a:cubicBezTo>
                    <a:pt x="30973" y="3303"/>
                    <a:pt x="30575" y="3323"/>
                    <a:pt x="30178" y="3323"/>
                  </a:cubicBezTo>
                  <a:cubicBezTo>
                    <a:pt x="30058" y="3323"/>
                    <a:pt x="29919" y="3343"/>
                    <a:pt x="29780" y="3343"/>
                  </a:cubicBezTo>
                  <a:cubicBezTo>
                    <a:pt x="29521" y="3343"/>
                    <a:pt x="29243" y="3343"/>
                    <a:pt x="28984" y="3343"/>
                  </a:cubicBezTo>
                  <a:cubicBezTo>
                    <a:pt x="28805" y="3343"/>
                    <a:pt x="28646" y="3343"/>
                    <a:pt x="28467" y="3362"/>
                  </a:cubicBezTo>
                  <a:cubicBezTo>
                    <a:pt x="28208" y="3362"/>
                    <a:pt x="27969" y="3362"/>
                    <a:pt x="27711" y="3362"/>
                  </a:cubicBezTo>
                  <a:lnTo>
                    <a:pt x="27651" y="3362"/>
                  </a:lnTo>
                  <a:cubicBezTo>
                    <a:pt x="27233" y="3362"/>
                    <a:pt x="26816" y="3362"/>
                    <a:pt x="26418" y="3362"/>
                  </a:cubicBezTo>
                  <a:cubicBezTo>
                    <a:pt x="26000" y="3362"/>
                    <a:pt x="25582" y="3362"/>
                    <a:pt x="25165" y="3362"/>
                  </a:cubicBezTo>
                  <a:cubicBezTo>
                    <a:pt x="25005" y="3362"/>
                    <a:pt x="24846" y="3362"/>
                    <a:pt x="24687" y="3362"/>
                  </a:cubicBezTo>
                  <a:cubicBezTo>
                    <a:pt x="24429" y="3343"/>
                    <a:pt x="24170" y="3343"/>
                    <a:pt x="23911" y="3343"/>
                  </a:cubicBezTo>
                  <a:cubicBezTo>
                    <a:pt x="23732" y="3343"/>
                    <a:pt x="23553" y="3343"/>
                    <a:pt x="23374" y="3343"/>
                  </a:cubicBezTo>
                  <a:cubicBezTo>
                    <a:pt x="23136" y="3343"/>
                    <a:pt x="22897" y="3323"/>
                    <a:pt x="22678" y="3323"/>
                  </a:cubicBezTo>
                  <a:cubicBezTo>
                    <a:pt x="22479" y="3323"/>
                    <a:pt x="22300" y="3323"/>
                    <a:pt x="22121" y="3323"/>
                  </a:cubicBezTo>
                  <a:cubicBezTo>
                    <a:pt x="21902" y="3303"/>
                    <a:pt x="21663" y="3303"/>
                    <a:pt x="21445" y="3303"/>
                  </a:cubicBezTo>
                  <a:lnTo>
                    <a:pt x="20908" y="3283"/>
                  </a:lnTo>
                  <a:cubicBezTo>
                    <a:pt x="20629" y="3283"/>
                    <a:pt x="20351" y="3263"/>
                    <a:pt x="20072" y="3263"/>
                  </a:cubicBezTo>
                  <a:cubicBezTo>
                    <a:pt x="20032" y="3263"/>
                    <a:pt x="19992" y="3263"/>
                    <a:pt x="19953" y="3243"/>
                  </a:cubicBezTo>
                  <a:cubicBezTo>
                    <a:pt x="19575" y="3243"/>
                    <a:pt x="19217" y="3223"/>
                    <a:pt x="18859" y="3203"/>
                  </a:cubicBezTo>
                  <a:cubicBezTo>
                    <a:pt x="18819" y="3203"/>
                    <a:pt x="18759" y="3203"/>
                    <a:pt x="18719" y="3203"/>
                  </a:cubicBezTo>
                  <a:cubicBezTo>
                    <a:pt x="18341" y="3183"/>
                    <a:pt x="17963" y="3163"/>
                    <a:pt x="17605" y="3144"/>
                  </a:cubicBezTo>
                  <a:cubicBezTo>
                    <a:pt x="17585" y="3144"/>
                    <a:pt x="17566" y="3144"/>
                    <a:pt x="17546" y="3144"/>
                  </a:cubicBezTo>
                  <a:cubicBezTo>
                    <a:pt x="17168" y="3124"/>
                    <a:pt x="16810" y="3104"/>
                    <a:pt x="16432" y="3084"/>
                  </a:cubicBezTo>
                  <a:cubicBezTo>
                    <a:pt x="16392" y="3084"/>
                    <a:pt x="16372" y="3084"/>
                    <a:pt x="16332" y="3084"/>
                  </a:cubicBezTo>
                  <a:cubicBezTo>
                    <a:pt x="15974" y="3064"/>
                    <a:pt x="15616" y="3044"/>
                    <a:pt x="15258" y="3024"/>
                  </a:cubicBezTo>
                  <a:lnTo>
                    <a:pt x="15238" y="3024"/>
                  </a:lnTo>
                  <a:cubicBezTo>
                    <a:pt x="14880" y="3004"/>
                    <a:pt x="14522" y="2965"/>
                    <a:pt x="14164" y="2945"/>
                  </a:cubicBezTo>
                  <a:cubicBezTo>
                    <a:pt x="14144" y="2945"/>
                    <a:pt x="14144" y="2945"/>
                    <a:pt x="14124" y="2945"/>
                  </a:cubicBezTo>
                  <a:cubicBezTo>
                    <a:pt x="13766" y="2925"/>
                    <a:pt x="13428" y="2885"/>
                    <a:pt x="13090" y="2865"/>
                  </a:cubicBezTo>
                  <a:cubicBezTo>
                    <a:pt x="13070" y="2865"/>
                    <a:pt x="13050" y="2865"/>
                    <a:pt x="13030" y="2865"/>
                  </a:cubicBezTo>
                  <a:cubicBezTo>
                    <a:pt x="12692" y="2825"/>
                    <a:pt x="12354" y="2805"/>
                    <a:pt x="12035" y="2766"/>
                  </a:cubicBezTo>
                  <a:cubicBezTo>
                    <a:pt x="12016" y="2766"/>
                    <a:pt x="12016" y="2766"/>
                    <a:pt x="11996" y="2766"/>
                  </a:cubicBezTo>
                  <a:cubicBezTo>
                    <a:pt x="11657" y="2746"/>
                    <a:pt x="11319" y="2706"/>
                    <a:pt x="11001" y="2666"/>
                  </a:cubicBezTo>
                  <a:cubicBezTo>
                    <a:pt x="11001" y="2666"/>
                    <a:pt x="10981" y="2666"/>
                    <a:pt x="10981" y="2666"/>
                  </a:cubicBezTo>
                  <a:cubicBezTo>
                    <a:pt x="10663" y="2646"/>
                    <a:pt x="10345" y="2607"/>
                    <a:pt x="10026" y="2567"/>
                  </a:cubicBezTo>
                  <a:cubicBezTo>
                    <a:pt x="10006" y="2567"/>
                    <a:pt x="10006" y="2567"/>
                    <a:pt x="9986" y="2567"/>
                  </a:cubicBezTo>
                  <a:cubicBezTo>
                    <a:pt x="9668" y="2527"/>
                    <a:pt x="9370" y="2507"/>
                    <a:pt x="9071" y="2467"/>
                  </a:cubicBezTo>
                  <a:cubicBezTo>
                    <a:pt x="9071" y="2467"/>
                    <a:pt x="9071" y="2467"/>
                    <a:pt x="9051" y="2467"/>
                  </a:cubicBezTo>
                  <a:cubicBezTo>
                    <a:pt x="8753" y="2427"/>
                    <a:pt x="8455" y="2388"/>
                    <a:pt x="8176" y="2348"/>
                  </a:cubicBezTo>
                  <a:cubicBezTo>
                    <a:pt x="8156" y="2348"/>
                    <a:pt x="8156" y="2348"/>
                    <a:pt x="8136" y="2348"/>
                  </a:cubicBezTo>
                  <a:cubicBezTo>
                    <a:pt x="7858" y="2308"/>
                    <a:pt x="7579" y="2268"/>
                    <a:pt x="7301" y="2229"/>
                  </a:cubicBezTo>
                  <a:cubicBezTo>
                    <a:pt x="7301" y="2229"/>
                    <a:pt x="7301" y="2229"/>
                    <a:pt x="7301" y="2229"/>
                  </a:cubicBezTo>
                  <a:cubicBezTo>
                    <a:pt x="7022" y="2189"/>
                    <a:pt x="6764" y="2149"/>
                    <a:pt x="6505" y="2109"/>
                  </a:cubicBezTo>
                  <a:cubicBezTo>
                    <a:pt x="6485" y="2109"/>
                    <a:pt x="6465" y="2109"/>
                    <a:pt x="6465" y="2109"/>
                  </a:cubicBezTo>
                  <a:cubicBezTo>
                    <a:pt x="6207" y="2069"/>
                    <a:pt x="5948" y="2030"/>
                    <a:pt x="5710" y="1990"/>
                  </a:cubicBezTo>
                  <a:cubicBezTo>
                    <a:pt x="5710" y="1990"/>
                    <a:pt x="5710" y="1970"/>
                    <a:pt x="5690" y="1970"/>
                  </a:cubicBezTo>
                  <a:cubicBezTo>
                    <a:pt x="5451" y="1930"/>
                    <a:pt x="5212" y="1890"/>
                    <a:pt x="4973" y="1851"/>
                  </a:cubicBezTo>
                  <a:cubicBezTo>
                    <a:pt x="4973" y="1851"/>
                    <a:pt x="4954" y="1851"/>
                    <a:pt x="4954" y="1851"/>
                  </a:cubicBezTo>
                  <a:cubicBezTo>
                    <a:pt x="4715" y="1811"/>
                    <a:pt x="4516" y="1751"/>
                    <a:pt x="4297" y="1711"/>
                  </a:cubicBezTo>
                  <a:cubicBezTo>
                    <a:pt x="4277" y="1711"/>
                    <a:pt x="4277" y="1711"/>
                    <a:pt x="4257" y="1711"/>
                  </a:cubicBezTo>
                  <a:cubicBezTo>
                    <a:pt x="4039" y="1672"/>
                    <a:pt x="3840" y="1612"/>
                    <a:pt x="3641" y="1572"/>
                  </a:cubicBezTo>
                  <a:cubicBezTo>
                    <a:pt x="3641" y="1572"/>
                    <a:pt x="3641" y="1572"/>
                    <a:pt x="3621" y="1572"/>
                  </a:cubicBezTo>
                  <a:cubicBezTo>
                    <a:pt x="3422" y="1532"/>
                    <a:pt x="3223" y="1473"/>
                    <a:pt x="3044" y="1433"/>
                  </a:cubicBezTo>
                  <a:cubicBezTo>
                    <a:pt x="3044" y="1433"/>
                    <a:pt x="3024" y="1433"/>
                    <a:pt x="3024" y="1433"/>
                  </a:cubicBezTo>
                  <a:cubicBezTo>
                    <a:pt x="2845" y="1373"/>
                    <a:pt x="2666" y="1333"/>
                    <a:pt x="2487" y="1274"/>
                  </a:cubicBezTo>
                  <a:cubicBezTo>
                    <a:pt x="2487" y="1274"/>
                    <a:pt x="2487" y="1274"/>
                    <a:pt x="2467" y="1274"/>
                  </a:cubicBezTo>
                  <a:cubicBezTo>
                    <a:pt x="2308" y="1234"/>
                    <a:pt x="2149" y="1174"/>
                    <a:pt x="1990" y="1134"/>
                  </a:cubicBezTo>
                  <a:lnTo>
                    <a:pt x="1990" y="1134"/>
                  </a:lnTo>
                  <a:cubicBezTo>
                    <a:pt x="1850" y="1075"/>
                    <a:pt x="1711" y="1035"/>
                    <a:pt x="1572" y="975"/>
                  </a:cubicBezTo>
                  <a:cubicBezTo>
                    <a:pt x="1552" y="975"/>
                    <a:pt x="1552" y="975"/>
                    <a:pt x="1532" y="975"/>
                  </a:cubicBezTo>
                  <a:cubicBezTo>
                    <a:pt x="1413" y="916"/>
                    <a:pt x="1273" y="876"/>
                    <a:pt x="1154" y="816"/>
                  </a:cubicBezTo>
                  <a:cubicBezTo>
                    <a:pt x="1154" y="816"/>
                    <a:pt x="1154" y="816"/>
                    <a:pt x="1154" y="816"/>
                  </a:cubicBezTo>
                  <a:cubicBezTo>
                    <a:pt x="1035" y="776"/>
                    <a:pt x="935" y="717"/>
                    <a:pt x="836" y="657"/>
                  </a:cubicBezTo>
                  <a:cubicBezTo>
                    <a:pt x="816" y="657"/>
                    <a:pt x="816" y="657"/>
                    <a:pt x="796" y="657"/>
                  </a:cubicBezTo>
                  <a:cubicBezTo>
                    <a:pt x="716" y="597"/>
                    <a:pt x="617" y="558"/>
                    <a:pt x="537" y="498"/>
                  </a:cubicBezTo>
                  <a:cubicBezTo>
                    <a:pt x="537" y="498"/>
                    <a:pt x="537" y="498"/>
                    <a:pt x="537" y="498"/>
                  </a:cubicBezTo>
                  <a:cubicBezTo>
                    <a:pt x="458" y="458"/>
                    <a:pt x="378" y="398"/>
                    <a:pt x="319" y="359"/>
                  </a:cubicBezTo>
                  <a:cubicBezTo>
                    <a:pt x="319" y="339"/>
                    <a:pt x="299" y="339"/>
                    <a:pt x="299" y="319"/>
                  </a:cubicBezTo>
                  <a:cubicBezTo>
                    <a:pt x="239" y="279"/>
                    <a:pt x="179" y="239"/>
                    <a:pt x="140" y="180"/>
                  </a:cubicBezTo>
                  <a:cubicBezTo>
                    <a:pt x="120" y="180"/>
                    <a:pt x="120" y="160"/>
                    <a:pt x="120" y="160"/>
                  </a:cubicBezTo>
                  <a:cubicBezTo>
                    <a:pt x="80" y="100"/>
                    <a:pt x="40" y="60"/>
                    <a:pt x="0" y="1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8634" y="16094"/>
                  </a:lnTo>
                  <a:cubicBezTo>
                    <a:pt x="8654" y="16134"/>
                    <a:pt x="8654" y="16153"/>
                    <a:pt x="8693" y="16173"/>
                  </a:cubicBezTo>
                  <a:cubicBezTo>
                    <a:pt x="8693" y="16193"/>
                    <a:pt x="8713" y="16213"/>
                    <a:pt x="8713" y="16213"/>
                  </a:cubicBezTo>
                  <a:cubicBezTo>
                    <a:pt x="8713" y="16233"/>
                    <a:pt x="8733" y="16233"/>
                    <a:pt x="8733" y="16253"/>
                  </a:cubicBezTo>
                  <a:cubicBezTo>
                    <a:pt x="8733" y="16253"/>
                    <a:pt x="8753" y="16253"/>
                    <a:pt x="8753" y="16273"/>
                  </a:cubicBezTo>
                  <a:cubicBezTo>
                    <a:pt x="8773" y="16293"/>
                    <a:pt x="8813" y="16332"/>
                    <a:pt x="8833" y="16352"/>
                  </a:cubicBezTo>
                  <a:cubicBezTo>
                    <a:pt x="8833" y="16352"/>
                    <a:pt x="8853" y="16352"/>
                    <a:pt x="8853" y="16372"/>
                  </a:cubicBezTo>
                  <a:cubicBezTo>
                    <a:pt x="8853" y="16372"/>
                    <a:pt x="8872" y="16372"/>
                    <a:pt x="8872" y="16392"/>
                  </a:cubicBezTo>
                  <a:cubicBezTo>
                    <a:pt x="8892" y="16412"/>
                    <a:pt x="8912" y="16412"/>
                    <a:pt x="8932" y="16432"/>
                  </a:cubicBezTo>
                  <a:cubicBezTo>
                    <a:pt x="8952" y="16452"/>
                    <a:pt x="8992" y="16492"/>
                    <a:pt x="9032" y="16512"/>
                  </a:cubicBezTo>
                  <a:lnTo>
                    <a:pt x="9032" y="16512"/>
                  </a:lnTo>
                  <a:lnTo>
                    <a:pt x="9032" y="16512"/>
                  </a:lnTo>
                  <a:cubicBezTo>
                    <a:pt x="9051" y="16531"/>
                    <a:pt x="9091" y="16551"/>
                    <a:pt x="9131" y="16571"/>
                  </a:cubicBezTo>
                  <a:cubicBezTo>
                    <a:pt x="9151" y="16591"/>
                    <a:pt x="9191" y="16611"/>
                    <a:pt x="9211" y="16631"/>
                  </a:cubicBezTo>
                  <a:cubicBezTo>
                    <a:pt x="9231" y="16631"/>
                    <a:pt x="9231" y="16651"/>
                    <a:pt x="9231" y="16651"/>
                  </a:cubicBezTo>
                  <a:cubicBezTo>
                    <a:pt x="9231" y="16651"/>
                    <a:pt x="9231" y="16651"/>
                    <a:pt x="9250" y="16651"/>
                  </a:cubicBezTo>
                  <a:cubicBezTo>
                    <a:pt x="9290" y="16671"/>
                    <a:pt x="9330" y="16691"/>
                    <a:pt x="9370" y="16730"/>
                  </a:cubicBezTo>
                  <a:cubicBezTo>
                    <a:pt x="9390" y="16730"/>
                    <a:pt x="9429" y="16750"/>
                    <a:pt x="9469" y="16770"/>
                  </a:cubicBezTo>
                  <a:cubicBezTo>
                    <a:pt x="9469" y="16770"/>
                    <a:pt x="9469" y="16770"/>
                    <a:pt x="9469" y="16770"/>
                  </a:cubicBezTo>
                  <a:cubicBezTo>
                    <a:pt x="9469" y="16770"/>
                    <a:pt x="9469" y="16770"/>
                    <a:pt x="9469" y="16770"/>
                  </a:cubicBezTo>
                  <a:cubicBezTo>
                    <a:pt x="9509" y="16790"/>
                    <a:pt x="9549" y="16810"/>
                    <a:pt x="9589" y="16830"/>
                  </a:cubicBezTo>
                  <a:cubicBezTo>
                    <a:pt x="9608" y="16850"/>
                    <a:pt x="9648" y="16870"/>
                    <a:pt x="9688" y="16889"/>
                  </a:cubicBezTo>
                  <a:cubicBezTo>
                    <a:pt x="9708" y="16889"/>
                    <a:pt x="9708" y="16889"/>
                    <a:pt x="9728" y="16909"/>
                  </a:cubicBezTo>
                  <a:cubicBezTo>
                    <a:pt x="9728" y="16909"/>
                    <a:pt x="9748" y="16909"/>
                    <a:pt x="9748" y="16909"/>
                  </a:cubicBezTo>
                  <a:cubicBezTo>
                    <a:pt x="9768" y="16929"/>
                    <a:pt x="9788" y="16929"/>
                    <a:pt x="9807" y="16949"/>
                  </a:cubicBezTo>
                  <a:cubicBezTo>
                    <a:pt x="9847" y="16949"/>
                    <a:pt x="9887" y="16969"/>
                    <a:pt x="9927" y="16989"/>
                  </a:cubicBezTo>
                  <a:cubicBezTo>
                    <a:pt x="9967" y="17009"/>
                    <a:pt x="10006" y="17009"/>
                    <a:pt x="10046" y="17029"/>
                  </a:cubicBezTo>
                  <a:lnTo>
                    <a:pt x="10046" y="17029"/>
                  </a:lnTo>
                  <a:lnTo>
                    <a:pt x="10046" y="17029"/>
                  </a:lnTo>
                  <a:cubicBezTo>
                    <a:pt x="10086" y="17049"/>
                    <a:pt x="10126" y="17069"/>
                    <a:pt x="10165" y="17069"/>
                  </a:cubicBezTo>
                  <a:cubicBezTo>
                    <a:pt x="10205" y="17088"/>
                    <a:pt x="10245" y="17108"/>
                    <a:pt x="10285" y="17128"/>
                  </a:cubicBezTo>
                  <a:cubicBezTo>
                    <a:pt x="10305" y="17128"/>
                    <a:pt x="10345" y="17148"/>
                    <a:pt x="10364" y="17148"/>
                  </a:cubicBezTo>
                  <a:cubicBezTo>
                    <a:pt x="10384" y="17148"/>
                    <a:pt x="10384" y="17168"/>
                    <a:pt x="10384" y="17168"/>
                  </a:cubicBezTo>
                  <a:cubicBezTo>
                    <a:pt x="10384" y="17168"/>
                    <a:pt x="10384" y="17168"/>
                    <a:pt x="10384" y="17168"/>
                  </a:cubicBezTo>
                  <a:cubicBezTo>
                    <a:pt x="10384" y="17168"/>
                    <a:pt x="10404" y="17168"/>
                    <a:pt x="10404" y="17168"/>
                  </a:cubicBezTo>
                  <a:cubicBezTo>
                    <a:pt x="10444" y="17188"/>
                    <a:pt x="10484" y="17188"/>
                    <a:pt x="10524" y="17208"/>
                  </a:cubicBezTo>
                  <a:cubicBezTo>
                    <a:pt x="10563" y="17228"/>
                    <a:pt x="10603" y="17228"/>
                    <a:pt x="10643" y="17248"/>
                  </a:cubicBezTo>
                  <a:cubicBezTo>
                    <a:pt x="10683" y="17267"/>
                    <a:pt x="10703" y="17267"/>
                    <a:pt x="10742" y="17287"/>
                  </a:cubicBezTo>
                  <a:cubicBezTo>
                    <a:pt x="10742" y="17287"/>
                    <a:pt x="10762" y="17287"/>
                    <a:pt x="10762" y="17287"/>
                  </a:cubicBezTo>
                  <a:cubicBezTo>
                    <a:pt x="10762" y="17287"/>
                    <a:pt x="10762" y="17287"/>
                    <a:pt x="10782" y="17287"/>
                  </a:cubicBezTo>
                  <a:cubicBezTo>
                    <a:pt x="10822" y="17307"/>
                    <a:pt x="10862" y="17307"/>
                    <a:pt x="10902" y="17327"/>
                  </a:cubicBezTo>
                  <a:lnTo>
                    <a:pt x="11021" y="17367"/>
                  </a:lnTo>
                  <a:cubicBezTo>
                    <a:pt x="11061" y="17367"/>
                    <a:pt x="11120" y="17387"/>
                    <a:pt x="11160" y="17407"/>
                  </a:cubicBezTo>
                  <a:lnTo>
                    <a:pt x="11160" y="17407"/>
                  </a:lnTo>
                  <a:lnTo>
                    <a:pt x="11160" y="17407"/>
                  </a:lnTo>
                  <a:cubicBezTo>
                    <a:pt x="11200" y="17407"/>
                    <a:pt x="11240" y="17427"/>
                    <a:pt x="11279" y="17427"/>
                  </a:cubicBezTo>
                  <a:cubicBezTo>
                    <a:pt x="11339" y="17446"/>
                    <a:pt x="11379" y="17466"/>
                    <a:pt x="11419" y="17466"/>
                  </a:cubicBezTo>
                  <a:cubicBezTo>
                    <a:pt x="11459" y="17486"/>
                    <a:pt x="11518" y="17486"/>
                    <a:pt x="11558" y="17506"/>
                  </a:cubicBezTo>
                  <a:lnTo>
                    <a:pt x="11578" y="17506"/>
                  </a:lnTo>
                  <a:cubicBezTo>
                    <a:pt x="11598" y="17506"/>
                    <a:pt x="11598" y="17506"/>
                    <a:pt x="11598" y="17526"/>
                  </a:cubicBezTo>
                  <a:cubicBezTo>
                    <a:pt x="11638" y="17526"/>
                    <a:pt x="11657" y="17526"/>
                    <a:pt x="11697" y="17546"/>
                  </a:cubicBezTo>
                  <a:cubicBezTo>
                    <a:pt x="11737" y="17546"/>
                    <a:pt x="11777" y="17566"/>
                    <a:pt x="11836" y="17566"/>
                  </a:cubicBezTo>
                  <a:cubicBezTo>
                    <a:pt x="11876" y="17586"/>
                    <a:pt x="11916" y="17606"/>
                    <a:pt x="11956" y="17606"/>
                  </a:cubicBezTo>
                  <a:cubicBezTo>
                    <a:pt x="11996" y="17606"/>
                    <a:pt x="12016" y="17626"/>
                    <a:pt x="12035" y="17626"/>
                  </a:cubicBezTo>
                  <a:cubicBezTo>
                    <a:pt x="12055" y="17626"/>
                    <a:pt x="12055" y="17626"/>
                    <a:pt x="12055" y="17626"/>
                  </a:cubicBezTo>
                  <a:cubicBezTo>
                    <a:pt x="12075" y="17626"/>
                    <a:pt x="12095" y="17645"/>
                    <a:pt x="12095" y="17645"/>
                  </a:cubicBezTo>
                  <a:cubicBezTo>
                    <a:pt x="12155" y="17645"/>
                    <a:pt x="12195" y="17665"/>
                    <a:pt x="12234" y="17665"/>
                  </a:cubicBezTo>
                  <a:cubicBezTo>
                    <a:pt x="12294" y="17685"/>
                    <a:pt x="12334" y="17705"/>
                    <a:pt x="12374" y="17705"/>
                  </a:cubicBezTo>
                  <a:cubicBezTo>
                    <a:pt x="12433" y="17725"/>
                    <a:pt x="12473" y="17725"/>
                    <a:pt x="12533" y="17745"/>
                  </a:cubicBezTo>
                  <a:cubicBezTo>
                    <a:pt x="12533" y="17745"/>
                    <a:pt x="12533" y="17745"/>
                    <a:pt x="12533" y="17745"/>
                  </a:cubicBezTo>
                  <a:cubicBezTo>
                    <a:pt x="12533" y="17745"/>
                    <a:pt x="12553" y="17745"/>
                    <a:pt x="12553" y="17745"/>
                  </a:cubicBezTo>
                  <a:cubicBezTo>
                    <a:pt x="12592" y="17745"/>
                    <a:pt x="12632" y="17765"/>
                    <a:pt x="12672" y="17765"/>
                  </a:cubicBezTo>
                  <a:lnTo>
                    <a:pt x="12811" y="17805"/>
                  </a:lnTo>
                  <a:lnTo>
                    <a:pt x="12970" y="17824"/>
                  </a:lnTo>
                  <a:cubicBezTo>
                    <a:pt x="12990" y="17824"/>
                    <a:pt x="13030" y="17844"/>
                    <a:pt x="13050" y="17844"/>
                  </a:cubicBezTo>
                  <a:cubicBezTo>
                    <a:pt x="13050" y="17844"/>
                    <a:pt x="13070" y="17844"/>
                    <a:pt x="13070" y="17844"/>
                  </a:cubicBezTo>
                  <a:cubicBezTo>
                    <a:pt x="13090" y="17844"/>
                    <a:pt x="13110" y="17864"/>
                    <a:pt x="13129" y="17864"/>
                  </a:cubicBezTo>
                  <a:cubicBezTo>
                    <a:pt x="13169" y="17864"/>
                    <a:pt x="13229" y="17884"/>
                    <a:pt x="13269" y="17884"/>
                  </a:cubicBezTo>
                  <a:lnTo>
                    <a:pt x="13428" y="17924"/>
                  </a:lnTo>
                  <a:cubicBezTo>
                    <a:pt x="13488" y="17924"/>
                    <a:pt x="13527" y="17944"/>
                    <a:pt x="13587" y="17944"/>
                  </a:cubicBezTo>
                  <a:cubicBezTo>
                    <a:pt x="13587" y="17944"/>
                    <a:pt x="13587" y="17944"/>
                    <a:pt x="13607" y="17944"/>
                  </a:cubicBezTo>
                  <a:cubicBezTo>
                    <a:pt x="13607" y="17944"/>
                    <a:pt x="13607" y="17944"/>
                    <a:pt x="13607" y="17944"/>
                  </a:cubicBezTo>
                  <a:cubicBezTo>
                    <a:pt x="13647" y="17964"/>
                    <a:pt x="13706" y="17964"/>
                    <a:pt x="13746" y="17984"/>
                  </a:cubicBezTo>
                  <a:cubicBezTo>
                    <a:pt x="13806" y="17984"/>
                    <a:pt x="13846" y="17984"/>
                    <a:pt x="13905" y="18003"/>
                  </a:cubicBezTo>
                  <a:cubicBezTo>
                    <a:pt x="13965" y="18003"/>
                    <a:pt x="14025" y="18023"/>
                    <a:pt x="14064" y="18023"/>
                  </a:cubicBezTo>
                  <a:cubicBezTo>
                    <a:pt x="14104" y="18023"/>
                    <a:pt x="14124" y="18043"/>
                    <a:pt x="14164" y="18043"/>
                  </a:cubicBezTo>
                  <a:cubicBezTo>
                    <a:pt x="14164" y="18043"/>
                    <a:pt x="14164" y="18043"/>
                    <a:pt x="14164" y="18043"/>
                  </a:cubicBezTo>
                  <a:cubicBezTo>
                    <a:pt x="14184" y="18043"/>
                    <a:pt x="14184" y="18043"/>
                    <a:pt x="14184" y="18043"/>
                  </a:cubicBezTo>
                  <a:cubicBezTo>
                    <a:pt x="14204" y="18043"/>
                    <a:pt x="14224" y="18043"/>
                    <a:pt x="14243" y="18063"/>
                  </a:cubicBezTo>
                  <a:cubicBezTo>
                    <a:pt x="14303" y="18063"/>
                    <a:pt x="14363" y="18083"/>
                    <a:pt x="14403" y="18083"/>
                  </a:cubicBezTo>
                  <a:cubicBezTo>
                    <a:pt x="14462" y="18103"/>
                    <a:pt x="14522" y="18103"/>
                    <a:pt x="14582" y="18103"/>
                  </a:cubicBezTo>
                  <a:cubicBezTo>
                    <a:pt x="14641" y="18123"/>
                    <a:pt x="14701" y="18123"/>
                    <a:pt x="14761" y="18143"/>
                  </a:cubicBezTo>
                  <a:cubicBezTo>
                    <a:pt x="14761" y="18143"/>
                    <a:pt x="14761" y="18143"/>
                    <a:pt x="14761" y="18143"/>
                  </a:cubicBezTo>
                  <a:lnTo>
                    <a:pt x="14781" y="18143"/>
                  </a:lnTo>
                  <a:cubicBezTo>
                    <a:pt x="14820" y="18143"/>
                    <a:pt x="14880" y="18163"/>
                    <a:pt x="14940" y="18163"/>
                  </a:cubicBezTo>
                  <a:cubicBezTo>
                    <a:pt x="14999" y="18183"/>
                    <a:pt x="15059" y="18183"/>
                    <a:pt x="15119" y="18183"/>
                  </a:cubicBezTo>
                  <a:cubicBezTo>
                    <a:pt x="15178" y="18202"/>
                    <a:pt x="15238" y="18202"/>
                    <a:pt x="15298" y="18222"/>
                  </a:cubicBezTo>
                  <a:cubicBezTo>
                    <a:pt x="15318" y="18222"/>
                    <a:pt x="15357" y="18222"/>
                    <a:pt x="15377" y="18222"/>
                  </a:cubicBezTo>
                  <a:cubicBezTo>
                    <a:pt x="15397" y="18222"/>
                    <a:pt x="15397" y="18222"/>
                    <a:pt x="15417" y="18222"/>
                  </a:cubicBezTo>
                  <a:cubicBezTo>
                    <a:pt x="15437" y="18222"/>
                    <a:pt x="15457" y="18242"/>
                    <a:pt x="15477" y="18242"/>
                  </a:cubicBezTo>
                  <a:cubicBezTo>
                    <a:pt x="15537" y="18242"/>
                    <a:pt x="15616" y="18262"/>
                    <a:pt x="15676" y="18262"/>
                  </a:cubicBezTo>
                  <a:cubicBezTo>
                    <a:pt x="15735" y="18262"/>
                    <a:pt x="15795" y="18282"/>
                    <a:pt x="15875" y="18282"/>
                  </a:cubicBezTo>
                  <a:cubicBezTo>
                    <a:pt x="15914" y="18302"/>
                    <a:pt x="15974" y="18302"/>
                    <a:pt x="16034" y="18302"/>
                  </a:cubicBezTo>
                  <a:cubicBezTo>
                    <a:pt x="16034" y="18302"/>
                    <a:pt x="16034" y="18302"/>
                    <a:pt x="16054" y="18302"/>
                  </a:cubicBezTo>
                  <a:cubicBezTo>
                    <a:pt x="16054" y="18302"/>
                    <a:pt x="16054" y="18322"/>
                    <a:pt x="16074" y="18322"/>
                  </a:cubicBezTo>
                  <a:cubicBezTo>
                    <a:pt x="16133" y="18322"/>
                    <a:pt x="16193" y="18322"/>
                    <a:pt x="16273" y="18342"/>
                  </a:cubicBezTo>
                  <a:cubicBezTo>
                    <a:pt x="16332" y="18342"/>
                    <a:pt x="16392" y="18362"/>
                    <a:pt x="16471" y="18362"/>
                  </a:cubicBezTo>
                  <a:cubicBezTo>
                    <a:pt x="16531" y="18362"/>
                    <a:pt x="16611" y="18381"/>
                    <a:pt x="16670" y="18381"/>
                  </a:cubicBezTo>
                  <a:cubicBezTo>
                    <a:pt x="16690" y="18381"/>
                    <a:pt x="16690" y="18381"/>
                    <a:pt x="16690" y="18381"/>
                  </a:cubicBezTo>
                  <a:cubicBezTo>
                    <a:pt x="16710" y="18381"/>
                    <a:pt x="16710" y="18401"/>
                    <a:pt x="16710" y="18401"/>
                  </a:cubicBezTo>
                  <a:cubicBezTo>
                    <a:pt x="16770" y="18401"/>
                    <a:pt x="16830" y="18401"/>
                    <a:pt x="16889" y="18421"/>
                  </a:cubicBezTo>
                  <a:cubicBezTo>
                    <a:pt x="16969" y="18421"/>
                    <a:pt x="17048" y="18421"/>
                    <a:pt x="17108" y="18441"/>
                  </a:cubicBezTo>
                  <a:cubicBezTo>
                    <a:pt x="17188" y="18441"/>
                    <a:pt x="17267" y="18441"/>
                    <a:pt x="17327" y="18461"/>
                  </a:cubicBezTo>
                  <a:cubicBezTo>
                    <a:pt x="17347" y="18461"/>
                    <a:pt x="17367" y="18461"/>
                    <a:pt x="17387" y="18461"/>
                  </a:cubicBezTo>
                  <a:cubicBezTo>
                    <a:pt x="17387" y="18461"/>
                    <a:pt x="17406" y="18461"/>
                    <a:pt x="17426" y="18461"/>
                  </a:cubicBezTo>
                  <a:cubicBezTo>
                    <a:pt x="17466" y="18461"/>
                    <a:pt x="17526" y="18481"/>
                    <a:pt x="17566" y="18481"/>
                  </a:cubicBezTo>
                  <a:lnTo>
                    <a:pt x="17804" y="18501"/>
                  </a:lnTo>
                  <a:lnTo>
                    <a:pt x="18043" y="18521"/>
                  </a:lnTo>
                  <a:cubicBezTo>
                    <a:pt x="18063" y="18521"/>
                    <a:pt x="18083" y="18521"/>
                    <a:pt x="18083" y="18521"/>
                  </a:cubicBezTo>
                  <a:cubicBezTo>
                    <a:pt x="18103" y="18521"/>
                    <a:pt x="18123" y="18541"/>
                    <a:pt x="18123" y="18541"/>
                  </a:cubicBezTo>
                  <a:cubicBezTo>
                    <a:pt x="18182" y="18541"/>
                    <a:pt x="18242" y="18541"/>
                    <a:pt x="18282" y="18541"/>
                  </a:cubicBezTo>
                  <a:cubicBezTo>
                    <a:pt x="18381" y="18560"/>
                    <a:pt x="18461" y="18560"/>
                    <a:pt x="18560" y="18560"/>
                  </a:cubicBezTo>
                  <a:cubicBezTo>
                    <a:pt x="18640" y="18580"/>
                    <a:pt x="18739" y="18580"/>
                    <a:pt x="18819" y="18600"/>
                  </a:cubicBezTo>
                  <a:lnTo>
                    <a:pt x="18819" y="18600"/>
                  </a:lnTo>
                  <a:lnTo>
                    <a:pt x="18839" y="18600"/>
                  </a:lnTo>
                  <a:cubicBezTo>
                    <a:pt x="18918" y="18600"/>
                    <a:pt x="18998" y="18600"/>
                    <a:pt x="19097" y="18620"/>
                  </a:cubicBezTo>
                  <a:cubicBezTo>
                    <a:pt x="19177" y="18620"/>
                    <a:pt x="19276" y="18620"/>
                    <a:pt x="19356" y="18640"/>
                  </a:cubicBezTo>
                  <a:cubicBezTo>
                    <a:pt x="19416" y="18640"/>
                    <a:pt x="19475" y="18640"/>
                    <a:pt x="19535" y="18640"/>
                  </a:cubicBezTo>
                  <a:cubicBezTo>
                    <a:pt x="19555" y="18640"/>
                    <a:pt x="19555" y="18640"/>
                    <a:pt x="19575" y="18640"/>
                  </a:cubicBezTo>
                  <a:lnTo>
                    <a:pt x="19595" y="18640"/>
                  </a:lnTo>
                  <a:cubicBezTo>
                    <a:pt x="19615" y="18640"/>
                    <a:pt x="19634" y="18660"/>
                    <a:pt x="19674" y="18660"/>
                  </a:cubicBezTo>
                  <a:lnTo>
                    <a:pt x="19992" y="18680"/>
                  </a:lnTo>
                  <a:cubicBezTo>
                    <a:pt x="20092" y="18680"/>
                    <a:pt x="20191" y="18680"/>
                    <a:pt x="20291" y="18700"/>
                  </a:cubicBezTo>
                  <a:cubicBezTo>
                    <a:pt x="20410" y="18700"/>
                    <a:pt x="20510" y="18700"/>
                    <a:pt x="20629" y="18720"/>
                  </a:cubicBezTo>
                  <a:cubicBezTo>
                    <a:pt x="20748" y="18720"/>
                    <a:pt x="20888" y="18720"/>
                    <a:pt x="21027" y="18740"/>
                  </a:cubicBezTo>
                  <a:cubicBezTo>
                    <a:pt x="21047" y="18740"/>
                    <a:pt x="21067" y="18740"/>
                    <a:pt x="21106" y="18740"/>
                  </a:cubicBezTo>
                  <a:cubicBezTo>
                    <a:pt x="21106" y="18740"/>
                    <a:pt x="21126" y="18740"/>
                    <a:pt x="21146" y="18740"/>
                  </a:cubicBezTo>
                  <a:lnTo>
                    <a:pt x="21425" y="18759"/>
                  </a:lnTo>
                  <a:cubicBezTo>
                    <a:pt x="21564" y="18759"/>
                    <a:pt x="21703" y="18779"/>
                    <a:pt x="21823" y="18779"/>
                  </a:cubicBezTo>
                  <a:cubicBezTo>
                    <a:pt x="21962" y="18779"/>
                    <a:pt x="22101" y="18799"/>
                    <a:pt x="22240" y="18799"/>
                  </a:cubicBezTo>
                  <a:lnTo>
                    <a:pt x="22638" y="18819"/>
                  </a:lnTo>
                  <a:cubicBezTo>
                    <a:pt x="22678" y="18819"/>
                    <a:pt x="22738" y="18819"/>
                    <a:pt x="22797" y="18819"/>
                  </a:cubicBezTo>
                  <a:lnTo>
                    <a:pt x="22996" y="18819"/>
                  </a:lnTo>
                  <a:cubicBezTo>
                    <a:pt x="23255" y="18839"/>
                    <a:pt x="23513" y="18839"/>
                    <a:pt x="23772" y="18839"/>
                  </a:cubicBezTo>
                  <a:cubicBezTo>
                    <a:pt x="23931" y="18859"/>
                    <a:pt x="24130" y="18859"/>
                    <a:pt x="24309" y="18859"/>
                  </a:cubicBezTo>
                  <a:cubicBezTo>
                    <a:pt x="24349" y="18859"/>
                    <a:pt x="24389" y="18859"/>
                    <a:pt x="24429" y="18859"/>
                  </a:cubicBezTo>
                  <a:cubicBezTo>
                    <a:pt x="24468" y="18859"/>
                    <a:pt x="24508" y="18859"/>
                    <a:pt x="24548" y="18859"/>
                  </a:cubicBezTo>
                  <a:cubicBezTo>
                    <a:pt x="24806" y="18859"/>
                    <a:pt x="25065" y="18859"/>
                    <a:pt x="25324" y="18879"/>
                  </a:cubicBezTo>
                  <a:cubicBezTo>
                    <a:pt x="25383" y="18879"/>
                    <a:pt x="25443" y="18879"/>
                    <a:pt x="25503" y="18879"/>
                  </a:cubicBezTo>
                  <a:lnTo>
                    <a:pt x="25702" y="18879"/>
                  </a:lnTo>
                  <a:lnTo>
                    <a:pt x="25881" y="18879"/>
                  </a:lnTo>
                  <a:lnTo>
                    <a:pt x="26080" y="18879"/>
                  </a:lnTo>
                  <a:lnTo>
                    <a:pt x="26318" y="18879"/>
                  </a:lnTo>
                  <a:lnTo>
                    <a:pt x="26537" y="18879"/>
                  </a:lnTo>
                  <a:lnTo>
                    <a:pt x="26756" y="18879"/>
                  </a:lnTo>
                  <a:cubicBezTo>
                    <a:pt x="26836" y="18879"/>
                    <a:pt x="26915" y="18879"/>
                    <a:pt x="26995" y="18879"/>
                  </a:cubicBezTo>
                  <a:cubicBezTo>
                    <a:pt x="27214" y="18859"/>
                    <a:pt x="27452" y="18859"/>
                    <a:pt x="27671" y="18859"/>
                  </a:cubicBezTo>
                  <a:lnTo>
                    <a:pt x="27731" y="18859"/>
                  </a:lnTo>
                  <a:lnTo>
                    <a:pt x="27771" y="18859"/>
                  </a:lnTo>
                  <a:cubicBezTo>
                    <a:pt x="28029" y="18859"/>
                    <a:pt x="28288" y="18859"/>
                    <a:pt x="28526" y="18839"/>
                  </a:cubicBezTo>
                  <a:cubicBezTo>
                    <a:pt x="28785" y="18839"/>
                    <a:pt x="29044" y="18839"/>
                    <a:pt x="29282" y="18819"/>
                  </a:cubicBezTo>
                  <a:lnTo>
                    <a:pt x="29302" y="18819"/>
                  </a:lnTo>
                  <a:lnTo>
                    <a:pt x="29322" y="18819"/>
                  </a:lnTo>
                  <a:cubicBezTo>
                    <a:pt x="29561" y="18819"/>
                    <a:pt x="29800" y="18799"/>
                    <a:pt x="30038" y="18799"/>
                  </a:cubicBezTo>
                  <a:cubicBezTo>
                    <a:pt x="30178" y="18799"/>
                    <a:pt x="30297" y="18779"/>
                    <a:pt x="30436" y="18779"/>
                  </a:cubicBezTo>
                  <a:cubicBezTo>
                    <a:pt x="30575" y="18779"/>
                    <a:pt x="30715" y="18779"/>
                    <a:pt x="30834" y="18759"/>
                  </a:cubicBezTo>
                  <a:lnTo>
                    <a:pt x="30834" y="18759"/>
                  </a:lnTo>
                  <a:cubicBezTo>
                    <a:pt x="30973" y="18759"/>
                    <a:pt x="31112" y="18759"/>
                    <a:pt x="31232" y="18740"/>
                  </a:cubicBezTo>
                  <a:cubicBezTo>
                    <a:pt x="31371" y="18740"/>
                    <a:pt x="31490" y="18720"/>
                    <a:pt x="31630" y="18720"/>
                  </a:cubicBezTo>
                  <a:cubicBezTo>
                    <a:pt x="31729" y="18720"/>
                    <a:pt x="31829" y="18700"/>
                    <a:pt x="31948" y="18700"/>
                  </a:cubicBezTo>
                  <a:cubicBezTo>
                    <a:pt x="32047" y="18700"/>
                    <a:pt x="32147" y="18680"/>
                    <a:pt x="32246" y="18680"/>
                  </a:cubicBezTo>
                  <a:cubicBezTo>
                    <a:pt x="32266" y="18680"/>
                    <a:pt x="32286" y="18680"/>
                    <a:pt x="32306" y="18680"/>
                  </a:cubicBezTo>
                  <a:lnTo>
                    <a:pt x="32306" y="18680"/>
                  </a:lnTo>
                  <a:cubicBezTo>
                    <a:pt x="32326" y="18680"/>
                    <a:pt x="32326" y="18680"/>
                    <a:pt x="32346" y="18680"/>
                  </a:cubicBezTo>
                  <a:cubicBezTo>
                    <a:pt x="32406" y="18660"/>
                    <a:pt x="32485" y="18660"/>
                    <a:pt x="32565" y="18660"/>
                  </a:cubicBezTo>
                  <a:cubicBezTo>
                    <a:pt x="32664" y="18660"/>
                    <a:pt x="32764" y="18640"/>
                    <a:pt x="32863" y="18640"/>
                  </a:cubicBezTo>
                  <a:cubicBezTo>
                    <a:pt x="32903" y="18640"/>
                    <a:pt x="32943" y="18620"/>
                    <a:pt x="33002" y="18620"/>
                  </a:cubicBezTo>
                  <a:cubicBezTo>
                    <a:pt x="33022" y="18620"/>
                    <a:pt x="33022" y="18620"/>
                    <a:pt x="33042" y="18620"/>
                  </a:cubicBezTo>
                  <a:cubicBezTo>
                    <a:pt x="33062" y="18620"/>
                    <a:pt x="33102" y="18620"/>
                    <a:pt x="33122" y="18620"/>
                  </a:cubicBezTo>
                  <a:lnTo>
                    <a:pt x="33380" y="18600"/>
                  </a:lnTo>
                  <a:cubicBezTo>
                    <a:pt x="33480" y="18580"/>
                    <a:pt x="33559" y="18580"/>
                    <a:pt x="33639" y="18580"/>
                  </a:cubicBezTo>
                  <a:cubicBezTo>
                    <a:pt x="33659" y="18560"/>
                    <a:pt x="33679" y="18560"/>
                    <a:pt x="33699" y="18560"/>
                  </a:cubicBezTo>
                  <a:cubicBezTo>
                    <a:pt x="33718" y="18560"/>
                    <a:pt x="33718" y="18560"/>
                    <a:pt x="33738" y="18560"/>
                  </a:cubicBezTo>
                  <a:cubicBezTo>
                    <a:pt x="33798" y="18560"/>
                    <a:pt x="33838" y="18560"/>
                    <a:pt x="33897" y="18541"/>
                  </a:cubicBezTo>
                  <a:cubicBezTo>
                    <a:pt x="33977" y="18541"/>
                    <a:pt x="34057" y="18541"/>
                    <a:pt x="34136" y="18521"/>
                  </a:cubicBezTo>
                  <a:lnTo>
                    <a:pt x="34355" y="18501"/>
                  </a:lnTo>
                  <a:cubicBezTo>
                    <a:pt x="34375" y="18501"/>
                    <a:pt x="34375" y="18501"/>
                    <a:pt x="34375" y="18501"/>
                  </a:cubicBezTo>
                  <a:cubicBezTo>
                    <a:pt x="34375" y="18501"/>
                    <a:pt x="34395" y="18501"/>
                    <a:pt x="34395" y="18501"/>
                  </a:cubicBezTo>
                  <a:cubicBezTo>
                    <a:pt x="34454" y="18501"/>
                    <a:pt x="34534" y="18481"/>
                    <a:pt x="34594" y="18481"/>
                  </a:cubicBezTo>
                  <a:cubicBezTo>
                    <a:pt x="34673" y="18481"/>
                    <a:pt x="34753" y="18461"/>
                    <a:pt x="34813" y="18461"/>
                  </a:cubicBezTo>
                  <a:cubicBezTo>
                    <a:pt x="34892" y="18441"/>
                    <a:pt x="34952" y="18441"/>
                    <a:pt x="35031" y="18441"/>
                  </a:cubicBezTo>
                  <a:lnTo>
                    <a:pt x="35031" y="18441"/>
                  </a:lnTo>
                  <a:lnTo>
                    <a:pt x="35051" y="18441"/>
                  </a:lnTo>
                  <a:cubicBezTo>
                    <a:pt x="35111" y="18421"/>
                    <a:pt x="35171" y="18421"/>
                    <a:pt x="35250" y="18421"/>
                  </a:cubicBezTo>
                  <a:cubicBezTo>
                    <a:pt x="35310" y="18401"/>
                    <a:pt x="35389" y="18401"/>
                    <a:pt x="35449" y="18381"/>
                  </a:cubicBezTo>
                  <a:cubicBezTo>
                    <a:pt x="35529" y="18381"/>
                    <a:pt x="35588" y="18381"/>
                    <a:pt x="35648" y="18362"/>
                  </a:cubicBezTo>
                  <a:lnTo>
                    <a:pt x="35668" y="18362"/>
                  </a:lnTo>
                  <a:cubicBezTo>
                    <a:pt x="35668" y="18362"/>
                    <a:pt x="35668" y="18362"/>
                    <a:pt x="35668" y="18362"/>
                  </a:cubicBezTo>
                  <a:cubicBezTo>
                    <a:pt x="35728" y="18362"/>
                    <a:pt x="35787" y="18342"/>
                    <a:pt x="35847" y="18342"/>
                  </a:cubicBezTo>
                  <a:cubicBezTo>
                    <a:pt x="35907" y="18322"/>
                    <a:pt x="35986" y="18322"/>
                    <a:pt x="36046" y="18322"/>
                  </a:cubicBezTo>
                  <a:cubicBezTo>
                    <a:pt x="36106" y="18302"/>
                    <a:pt x="36165" y="18302"/>
                    <a:pt x="36245" y="18282"/>
                  </a:cubicBezTo>
                  <a:cubicBezTo>
                    <a:pt x="36245" y="18282"/>
                    <a:pt x="36265" y="18282"/>
                    <a:pt x="36265" y="18282"/>
                  </a:cubicBezTo>
                  <a:cubicBezTo>
                    <a:pt x="36285" y="18282"/>
                    <a:pt x="36285" y="18282"/>
                    <a:pt x="36304" y="18282"/>
                  </a:cubicBezTo>
                  <a:cubicBezTo>
                    <a:pt x="36344" y="18282"/>
                    <a:pt x="36384" y="18262"/>
                    <a:pt x="36424" y="18262"/>
                  </a:cubicBezTo>
                  <a:cubicBezTo>
                    <a:pt x="36484" y="18262"/>
                    <a:pt x="36543" y="18242"/>
                    <a:pt x="36603" y="18242"/>
                  </a:cubicBezTo>
                  <a:cubicBezTo>
                    <a:pt x="36663" y="18222"/>
                    <a:pt x="36722" y="18222"/>
                    <a:pt x="36782" y="18222"/>
                  </a:cubicBezTo>
                  <a:cubicBezTo>
                    <a:pt x="36802" y="18202"/>
                    <a:pt x="36842" y="18202"/>
                    <a:pt x="36861" y="18202"/>
                  </a:cubicBezTo>
                  <a:cubicBezTo>
                    <a:pt x="36861" y="18202"/>
                    <a:pt x="36881" y="18202"/>
                    <a:pt x="36881" y="18202"/>
                  </a:cubicBezTo>
                  <a:cubicBezTo>
                    <a:pt x="36901" y="18202"/>
                    <a:pt x="36921" y="18183"/>
                    <a:pt x="36961" y="18183"/>
                  </a:cubicBezTo>
                  <a:cubicBezTo>
                    <a:pt x="37021" y="18183"/>
                    <a:pt x="37060" y="18163"/>
                    <a:pt x="37120" y="18163"/>
                  </a:cubicBezTo>
                  <a:cubicBezTo>
                    <a:pt x="37180" y="18163"/>
                    <a:pt x="37239" y="18143"/>
                    <a:pt x="37299" y="18143"/>
                  </a:cubicBezTo>
                  <a:lnTo>
                    <a:pt x="37418" y="18123"/>
                  </a:lnTo>
                  <a:lnTo>
                    <a:pt x="37438" y="18123"/>
                  </a:lnTo>
                  <a:lnTo>
                    <a:pt x="37438" y="18123"/>
                  </a:lnTo>
                  <a:cubicBezTo>
                    <a:pt x="37438" y="18123"/>
                    <a:pt x="37458" y="18103"/>
                    <a:pt x="37458" y="18103"/>
                  </a:cubicBezTo>
                  <a:cubicBezTo>
                    <a:pt x="37518" y="18103"/>
                    <a:pt x="37578" y="18103"/>
                    <a:pt x="37617" y="18083"/>
                  </a:cubicBezTo>
                  <a:cubicBezTo>
                    <a:pt x="37677" y="18083"/>
                    <a:pt x="37737" y="18063"/>
                    <a:pt x="37777" y="18063"/>
                  </a:cubicBezTo>
                  <a:cubicBezTo>
                    <a:pt x="37836" y="18043"/>
                    <a:pt x="37896" y="18043"/>
                    <a:pt x="37936" y="18023"/>
                  </a:cubicBezTo>
                  <a:cubicBezTo>
                    <a:pt x="37956" y="18023"/>
                    <a:pt x="37956" y="18023"/>
                    <a:pt x="37975" y="18023"/>
                  </a:cubicBezTo>
                  <a:cubicBezTo>
                    <a:pt x="37975" y="18023"/>
                    <a:pt x="37975" y="18023"/>
                    <a:pt x="37975" y="18023"/>
                  </a:cubicBezTo>
                  <a:cubicBezTo>
                    <a:pt x="38015" y="18023"/>
                    <a:pt x="38055" y="18003"/>
                    <a:pt x="38095" y="18003"/>
                  </a:cubicBezTo>
                  <a:cubicBezTo>
                    <a:pt x="38154" y="17984"/>
                    <a:pt x="38194" y="17984"/>
                    <a:pt x="38254" y="17984"/>
                  </a:cubicBezTo>
                  <a:cubicBezTo>
                    <a:pt x="38294" y="17964"/>
                    <a:pt x="38353" y="17964"/>
                    <a:pt x="38393" y="17944"/>
                  </a:cubicBezTo>
                  <a:lnTo>
                    <a:pt x="38473" y="17944"/>
                  </a:lnTo>
                  <a:cubicBezTo>
                    <a:pt x="38473" y="17924"/>
                    <a:pt x="38493" y="17924"/>
                    <a:pt x="38493" y="17924"/>
                  </a:cubicBezTo>
                  <a:cubicBezTo>
                    <a:pt x="38513" y="17924"/>
                    <a:pt x="38532" y="17924"/>
                    <a:pt x="38552" y="17924"/>
                  </a:cubicBezTo>
                  <a:cubicBezTo>
                    <a:pt x="38592" y="17904"/>
                    <a:pt x="38632" y="17904"/>
                    <a:pt x="38692" y="17884"/>
                  </a:cubicBezTo>
                  <a:cubicBezTo>
                    <a:pt x="38731" y="17884"/>
                    <a:pt x="38791" y="17864"/>
                    <a:pt x="38831" y="17864"/>
                  </a:cubicBezTo>
                  <a:cubicBezTo>
                    <a:pt x="38871" y="17844"/>
                    <a:pt x="38930" y="17844"/>
                    <a:pt x="38970" y="17824"/>
                  </a:cubicBezTo>
                  <a:lnTo>
                    <a:pt x="38970" y="17824"/>
                  </a:lnTo>
                  <a:lnTo>
                    <a:pt x="38970" y="17824"/>
                  </a:lnTo>
                  <a:cubicBezTo>
                    <a:pt x="39030" y="17824"/>
                    <a:pt x="39070" y="17805"/>
                    <a:pt x="39109" y="17805"/>
                  </a:cubicBezTo>
                  <a:cubicBezTo>
                    <a:pt x="39169" y="17785"/>
                    <a:pt x="39209" y="17785"/>
                    <a:pt x="39249" y="17765"/>
                  </a:cubicBezTo>
                  <a:lnTo>
                    <a:pt x="39388" y="17745"/>
                  </a:lnTo>
                  <a:cubicBezTo>
                    <a:pt x="39408" y="17745"/>
                    <a:pt x="39408" y="17745"/>
                    <a:pt x="39428" y="17745"/>
                  </a:cubicBezTo>
                  <a:cubicBezTo>
                    <a:pt x="39428" y="17725"/>
                    <a:pt x="39428" y="17725"/>
                    <a:pt x="39448" y="17725"/>
                  </a:cubicBezTo>
                  <a:cubicBezTo>
                    <a:pt x="39467" y="17725"/>
                    <a:pt x="39487" y="17725"/>
                    <a:pt x="39527" y="17705"/>
                  </a:cubicBezTo>
                  <a:cubicBezTo>
                    <a:pt x="39567" y="17705"/>
                    <a:pt x="39607" y="17685"/>
                    <a:pt x="39646" y="17685"/>
                  </a:cubicBezTo>
                  <a:cubicBezTo>
                    <a:pt x="39686" y="17665"/>
                    <a:pt x="39746" y="17665"/>
                    <a:pt x="39786" y="17645"/>
                  </a:cubicBezTo>
                  <a:cubicBezTo>
                    <a:pt x="39806" y="17645"/>
                    <a:pt x="39825" y="17645"/>
                    <a:pt x="39845" y="17626"/>
                  </a:cubicBezTo>
                  <a:cubicBezTo>
                    <a:pt x="39865" y="17626"/>
                    <a:pt x="39865" y="17626"/>
                    <a:pt x="39865" y="17626"/>
                  </a:cubicBezTo>
                  <a:cubicBezTo>
                    <a:pt x="39885" y="17626"/>
                    <a:pt x="39905" y="17626"/>
                    <a:pt x="39905" y="17626"/>
                  </a:cubicBezTo>
                  <a:cubicBezTo>
                    <a:pt x="39945" y="17606"/>
                    <a:pt x="39985" y="17586"/>
                    <a:pt x="40024" y="17586"/>
                  </a:cubicBezTo>
                  <a:cubicBezTo>
                    <a:pt x="40084" y="17566"/>
                    <a:pt x="40124" y="17566"/>
                    <a:pt x="40164" y="17546"/>
                  </a:cubicBezTo>
                  <a:cubicBezTo>
                    <a:pt x="40203" y="17546"/>
                    <a:pt x="40223" y="17526"/>
                    <a:pt x="40263" y="17526"/>
                  </a:cubicBezTo>
                  <a:cubicBezTo>
                    <a:pt x="40263" y="17526"/>
                    <a:pt x="40283" y="17526"/>
                    <a:pt x="40283" y="17526"/>
                  </a:cubicBezTo>
                  <a:cubicBezTo>
                    <a:pt x="40283" y="17526"/>
                    <a:pt x="40283" y="17506"/>
                    <a:pt x="40283" y="17506"/>
                  </a:cubicBezTo>
                  <a:cubicBezTo>
                    <a:pt x="40323" y="17506"/>
                    <a:pt x="40363" y="17486"/>
                    <a:pt x="40402" y="17486"/>
                  </a:cubicBezTo>
                  <a:cubicBezTo>
                    <a:pt x="40442" y="17466"/>
                    <a:pt x="40482" y="17466"/>
                    <a:pt x="40522" y="17446"/>
                  </a:cubicBezTo>
                  <a:cubicBezTo>
                    <a:pt x="40562" y="17427"/>
                    <a:pt x="40601" y="17427"/>
                    <a:pt x="40641" y="17407"/>
                  </a:cubicBezTo>
                  <a:cubicBezTo>
                    <a:pt x="40641" y="17407"/>
                    <a:pt x="40661" y="17407"/>
                    <a:pt x="40661" y="17407"/>
                  </a:cubicBezTo>
                  <a:cubicBezTo>
                    <a:pt x="40661" y="17407"/>
                    <a:pt x="40661" y="17407"/>
                    <a:pt x="40661" y="17407"/>
                  </a:cubicBezTo>
                  <a:cubicBezTo>
                    <a:pt x="40701" y="17387"/>
                    <a:pt x="40721" y="17387"/>
                    <a:pt x="40760" y="17367"/>
                  </a:cubicBezTo>
                  <a:cubicBezTo>
                    <a:pt x="40800" y="17347"/>
                    <a:pt x="40840" y="17347"/>
                    <a:pt x="40880" y="17327"/>
                  </a:cubicBezTo>
                  <a:lnTo>
                    <a:pt x="40999" y="17287"/>
                  </a:lnTo>
                  <a:cubicBezTo>
                    <a:pt x="40999" y="17287"/>
                    <a:pt x="40999" y="17287"/>
                    <a:pt x="40999" y="17287"/>
                  </a:cubicBezTo>
                  <a:lnTo>
                    <a:pt x="40999" y="17287"/>
                  </a:lnTo>
                  <a:cubicBezTo>
                    <a:pt x="40999" y="17287"/>
                    <a:pt x="40999" y="17287"/>
                    <a:pt x="40999" y="17287"/>
                  </a:cubicBezTo>
                  <a:cubicBezTo>
                    <a:pt x="41039" y="17267"/>
                    <a:pt x="41079" y="17267"/>
                    <a:pt x="41099" y="17248"/>
                  </a:cubicBezTo>
                  <a:cubicBezTo>
                    <a:pt x="41138" y="17248"/>
                    <a:pt x="41178" y="17228"/>
                    <a:pt x="41218" y="17208"/>
                  </a:cubicBezTo>
                  <a:cubicBezTo>
                    <a:pt x="41258" y="17208"/>
                    <a:pt x="41278" y="17188"/>
                    <a:pt x="41317" y="17168"/>
                  </a:cubicBezTo>
                  <a:lnTo>
                    <a:pt x="41317" y="17168"/>
                  </a:lnTo>
                  <a:lnTo>
                    <a:pt x="41317" y="17168"/>
                  </a:lnTo>
                  <a:cubicBezTo>
                    <a:pt x="41357" y="17148"/>
                    <a:pt x="41397" y="17148"/>
                    <a:pt x="41417" y="17128"/>
                  </a:cubicBezTo>
                  <a:cubicBezTo>
                    <a:pt x="41457" y="17108"/>
                    <a:pt x="41496" y="17108"/>
                    <a:pt x="41536" y="17088"/>
                  </a:cubicBezTo>
                  <a:lnTo>
                    <a:pt x="41596" y="17049"/>
                  </a:lnTo>
                  <a:cubicBezTo>
                    <a:pt x="41596" y="17049"/>
                    <a:pt x="41596" y="17049"/>
                    <a:pt x="41616" y="17049"/>
                  </a:cubicBezTo>
                  <a:cubicBezTo>
                    <a:pt x="41616" y="17049"/>
                    <a:pt x="41636" y="17049"/>
                    <a:pt x="41636" y="17029"/>
                  </a:cubicBezTo>
                  <a:cubicBezTo>
                    <a:pt x="41675" y="17029"/>
                    <a:pt x="41695" y="17009"/>
                    <a:pt x="41735" y="16989"/>
                  </a:cubicBezTo>
                  <a:cubicBezTo>
                    <a:pt x="41755" y="16969"/>
                    <a:pt x="41795" y="16969"/>
                    <a:pt x="41835" y="16949"/>
                  </a:cubicBezTo>
                  <a:cubicBezTo>
                    <a:pt x="41835" y="16929"/>
                    <a:pt x="41835" y="16929"/>
                    <a:pt x="41855" y="16929"/>
                  </a:cubicBezTo>
                  <a:cubicBezTo>
                    <a:pt x="41855" y="16929"/>
                    <a:pt x="41874" y="16929"/>
                    <a:pt x="41874" y="16909"/>
                  </a:cubicBezTo>
                  <a:cubicBezTo>
                    <a:pt x="41894" y="16909"/>
                    <a:pt x="41914" y="16909"/>
                    <a:pt x="41934" y="16889"/>
                  </a:cubicBezTo>
                  <a:cubicBezTo>
                    <a:pt x="41954" y="16870"/>
                    <a:pt x="41994" y="16850"/>
                    <a:pt x="42034" y="16830"/>
                  </a:cubicBezTo>
                  <a:cubicBezTo>
                    <a:pt x="42053" y="16830"/>
                    <a:pt x="42053" y="16810"/>
                    <a:pt x="42073" y="16810"/>
                  </a:cubicBezTo>
                  <a:cubicBezTo>
                    <a:pt x="42073" y="16810"/>
                    <a:pt x="42093" y="16790"/>
                    <a:pt x="42093" y="16790"/>
                  </a:cubicBezTo>
                  <a:lnTo>
                    <a:pt x="42113" y="16770"/>
                  </a:lnTo>
                  <a:cubicBezTo>
                    <a:pt x="42153" y="16770"/>
                    <a:pt x="42173" y="16750"/>
                    <a:pt x="42193" y="16730"/>
                  </a:cubicBezTo>
                  <a:cubicBezTo>
                    <a:pt x="42232" y="16710"/>
                    <a:pt x="42232" y="16691"/>
                    <a:pt x="42272" y="16691"/>
                  </a:cubicBezTo>
                  <a:lnTo>
                    <a:pt x="42292" y="16671"/>
                  </a:lnTo>
                  <a:cubicBezTo>
                    <a:pt x="42292" y="16671"/>
                    <a:pt x="42292" y="16651"/>
                    <a:pt x="42312" y="16651"/>
                  </a:cubicBezTo>
                  <a:cubicBezTo>
                    <a:pt x="42332" y="16631"/>
                    <a:pt x="42372" y="16611"/>
                    <a:pt x="42392" y="16591"/>
                  </a:cubicBezTo>
                  <a:cubicBezTo>
                    <a:pt x="42412" y="16571"/>
                    <a:pt x="42412" y="16571"/>
                    <a:pt x="42431" y="16551"/>
                  </a:cubicBezTo>
                  <a:cubicBezTo>
                    <a:pt x="42431" y="16551"/>
                    <a:pt x="42431" y="16531"/>
                    <a:pt x="42451" y="16531"/>
                  </a:cubicBezTo>
                  <a:cubicBezTo>
                    <a:pt x="42451" y="16531"/>
                    <a:pt x="42471" y="16512"/>
                    <a:pt x="42471" y="16512"/>
                  </a:cubicBezTo>
                  <a:cubicBezTo>
                    <a:pt x="42491" y="16492"/>
                    <a:pt x="42511" y="16472"/>
                    <a:pt x="42551" y="16432"/>
                  </a:cubicBezTo>
                  <a:cubicBezTo>
                    <a:pt x="42551" y="16432"/>
                    <a:pt x="42551" y="16412"/>
                    <a:pt x="42571" y="16412"/>
                  </a:cubicBezTo>
                  <a:lnTo>
                    <a:pt x="42571" y="16412"/>
                  </a:lnTo>
                  <a:cubicBezTo>
                    <a:pt x="42571" y="16412"/>
                    <a:pt x="42571" y="16392"/>
                    <a:pt x="42571" y="16392"/>
                  </a:cubicBezTo>
                  <a:cubicBezTo>
                    <a:pt x="42591" y="16392"/>
                    <a:pt x="42591" y="16372"/>
                    <a:pt x="42610" y="16352"/>
                  </a:cubicBezTo>
                  <a:cubicBezTo>
                    <a:pt x="42610" y="16352"/>
                    <a:pt x="42630" y="16332"/>
                    <a:pt x="42630" y="16313"/>
                  </a:cubicBezTo>
                  <a:cubicBezTo>
                    <a:pt x="42630" y="16313"/>
                    <a:pt x="42650" y="16293"/>
                    <a:pt x="42650" y="16273"/>
                  </a:cubicBezTo>
                  <a:cubicBezTo>
                    <a:pt x="45594" y="10922"/>
                    <a:pt x="48538" y="5571"/>
                    <a:pt x="51483" y="219"/>
                  </a:cubicBezTo>
                  <a:cubicBezTo>
                    <a:pt x="51443" y="279"/>
                    <a:pt x="51403" y="319"/>
                    <a:pt x="51363" y="379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3"/>
            <p:cNvSpPr/>
            <p:nvPr/>
          </p:nvSpPr>
          <p:spPr>
            <a:xfrm>
              <a:off x="1315485" y="2995097"/>
              <a:ext cx="1293071" cy="175335"/>
            </a:xfrm>
            <a:custGeom>
              <a:avLst/>
              <a:gdLst/>
              <a:ahLst/>
              <a:cxnLst/>
              <a:rect l="l" t="t" r="r" b="b"/>
              <a:pathLst>
                <a:path w="51941" h="7043" extrusionOk="0">
                  <a:moveTo>
                    <a:pt x="140" y="3303"/>
                  </a:moveTo>
                  <a:cubicBezTo>
                    <a:pt x="259" y="2825"/>
                    <a:pt x="1074" y="2368"/>
                    <a:pt x="2427" y="1970"/>
                  </a:cubicBezTo>
                  <a:cubicBezTo>
                    <a:pt x="3780" y="1572"/>
                    <a:pt x="5670" y="1214"/>
                    <a:pt x="7957" y="915"/>
                  </a:cubicBezTo>
                  <a:cubicBezTo>
                    <a:pt x="10205" y="637"/>
                    <a:pt x="12871" y="398"/>
                    <a:pt x="15795" y="239"/>
                  </a:cubicBezTo>
                  <a:cubicBezTo>
                    <a:pt x="18699" y="80"/>
                    <a:pt x="21902" y="0"/>
                    <a:pt x="25244" y="0"/>
                  </a:cubicBezTo>
                  <a:cubicBezTo>
                    <a:pt x="28606" y="0"/>
                    <a:pt x="31829" y="100"/>
                    <a:pt x="34793" y="259"/>
                  </a:cubicBezTo>
                  <a:cubicBezTo>
                    <a:pt x="37776" y="418"/>
                    <a:pt x="40522" y="657"/>
                    <a:pt x="42909" y="935"/>
                  </a:cubicBezTo>
                  <a:cubicBezTo>
                    <a:pt x="45296" y="1234"/>
                    <a:pt x="47325" y="1592"/>
                    <a:pt x="48817" y="1990"/>
                  </a:cubicBezTo>
                  <a:cubicBezTo>
                    <a:pt x="50349" y="2407"/>
                    <a:pt x="51343" y="2845"/>
                    <a:pt x="51642" y="3322"/>
                  </a:cubicBezTo>
                  <a:cubicBezTo>
                    <a:pt x="51940" y="3820"/>
                    <a:pt x="51502" y="4297"/>
                    <a:pt x="50448" y="4735"/>
                  </a:cubicBezTo>
                  <a:cubicBezTo>
                    <a:pt x="49354" y="5173"/>
                    <a:pt x="47643" y="5570"/>
                    <a:pt x="45395" y="5909"/>
                  </a:cubicBezTo>
                  <a:cubicBezTo>
                    <a:pt x="43108" y="6267"/>
                    <a:pt x="40323" y="6545"/>
                    <a:pt x="37140" y="6744"/>
                  </a:cubicBezTo>
                  <a:cubicBezTo>
                    <a:pt x="33937" y="6943"/>
                    <a:pt x="30376" y="7042"/>
                    <a:pt x="26597" y="7042"/>
                  </a:cubicBezTo>
                  <a:cubicBezTo>
                    <a:pt x="22817" y="7042"/>
                    <a:pt x="19197" y="6923"/>
                    <a:pt x="15934" y="6724"/>
                  </a:cubicBezTo>
                  <a:cubicBezTo>
                    <a:pt x="12672" y="6525"/>
                    <a:pt x="9768" y="6247"/>
                    <a:pt x="7361" y="5889"/>
                  </a:cubicBezTo>
                  <a:cubicBezTo>
                    <a:pt x="4993" y="5550"/>
                    <a:pt x="3104" y="5153"/>
                    <a:pt x="1850" y="4695"/>
                  </a:cubicBezTo>
                  <a:cubicBezTo>
                    <a:pt x="617" y="4257"/>
                    <a:pt x="0" y="3780"/>
                    <a:pt x="140" y="330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3"/>
            <p:cNvSpPr/>
            <p:nvPr/>
          </p:nvSpPr>
          <p:spPr>
            <a:xfrm>
              <a:off x="1488796" y="3140179"/>
              <a:ext cx="247158" cy="404145"/>
            </a:xfrm>
            <a:custGeom>
              <a:avLst/>
              <a:gdLst/>
              <a:ahLst/>
              <a:cxnLst/>
              <a:rect l="l" t="t" r="r" b="b"/>
              <a:pathLst>
                <a:path w="9928" h="16234" extrusionOk="0">
                  <a:moveTo>
                    <a:pt x="6466" y="717"/>
                  </a:moveTo>
                  <a:cubicBezTo>
                    <a:pt x="6406" y="717"/>
                    <a:pt x="6366" y="717"/>
                    <a:pt x="6307" y="717"/>
                  </a:cubicBezTo>
                  <a:cubicBezTo>
                    <a:pt x="6287" y="717"/>
                    <a:pt x="6267" y="717"/>
                    <a:pt x="6247" y="717"/>
                  </a:cubicBezTo>
                  <a:cubicBezTo>
                    <a:pt x="5909" y="677"/>
                    <a:pt x="5571" y="657"/>
                    <a:pt x="5233" y="618"/>
                  </a:cubicBezTo>
                  <a:cubicBezTo>
                    <a:pt x="5233" y="618"/>
                    <a:pt x="5233" y="618"/>
                    <a:pt x="5213" y="618"/>
                  </a:cubicBezTo>
                  <a:cubicBezTo>
                    <a:pt x="4874" y="598"/>
                    <a:pt x="4536" y="558"/>
                    <a:pt x="4218" y="518"/>
                  </a:cubicBezTo>
                  <a:cubicBezTo>
                    <a:pt x="4198" y="518"/>
                    <a:pt x="4198" y="518"/>
                    <a:pt x="4198" y="518"/>
                  </a:cubicBezTo>
                  <a:cubicBezTo>
                    <a:pt x="3860" y="498"/>
                    <a:pt x="3562" y="459"/>
                    <a:pt x="3243" y="419"/>
                  </a:cubicBezTo>
                  <a:cubicBezTo>
                    <a:pt x="3223" y="419"/>
                    <a:pt x="3223" y="419"/>
                    <a:pt x="3203" y="419"/>
                  </a:cubicBezTo>
                  <a:cubicBezTo>
                    <a:pt x="2885" y="379"/>
                    <a:pt x="2587" y="339"/>
                    <a:pt x="2288" y="319"/>
                  </a:cubicBezTo>
                  <a:cubicBezTo>
                    <a:pt x="2288" y="319"/>
                    <a:pt x="2268" y="319"/>
                    <a:pt x="2268" y="319"/>
                  </a:cubicBezTo>
                  <a:cubicBezTo>
                    <a:pt x="1970" y="279"/>
                    <a:pt x="1672" y="240"/>
                    <a:pt x="1393" y="200"/>
                  </a:cubicBezTo>
                  <a:cubicBezTo>
                    <a:pt x="1373" y="200"/>
                    <a:pt x="1373" y="200"/>
                    <a:pt x="1353" y="200"/>
                  </a:cubicBezTo>
                  <a:cubicBezTo>
                    <a:pt x="1075" y="160"/>
                    <a:pt x="796" y="120"/>
                    <a:pt x="518" y="81"/>
                  </a:cubicBezTo>
                  <a:cubicBezTo>
                    <a:pt x="518" y="81"/>
                    <a:pt x="518" y="81"/>
                    <a:pt x="498" y="81"/>
                  </a:cubicBezTo>
                  <a:cubicBezTo>
                    <a:pt x="339" y="61"/>
                    <a:pt x="160" y="21"/>
                    <a:pt x="1" y="1"/>
                  </a:cubicBezTo>
                  <a:lnTo>
                    <a:pt x="5153" y="15458"/>
                  </a:lnTo>
                  <a:cubicBezTo>
                    <a:pt x="5173" y="15458"/>
                    <a:pt x="5173" y="15458"/>
                    <a:pt x="5173" y="15458"/>
                  </a:cubicBezTo>
                  <a:cubicBezTo>
                    <a:pt x="5213" y="15458"/>
                    <a:pt x="5233" y="15458"/>
                    <a:pt x="5252" y="15478"/>
                  </a:cubicBezTo>
                  <a:cubicBezTo>
                    <a:pt x="5252" y="15478"/>
                    <a:pt x="5272" y="15478"/>
                    <a:pt x="5272" y="15478"/>
                  </a:cubicBezTo>
                  <a:cubicBezTo>
                    <a:pt x="5292" y="15478"/>
                    <a:pt x="5292" y="15478"/>
                    <a:pt x="5312" y="15497"/>
                  </a:cubicBezTo>
                  <a:cubicBezTo>
                    <a:pt x="5352" y="15497"/>
                    <a:pt x="5412" y="15517"/>
                    <a:pt x="5451" y="15517"/>
                  </a:cubicBezTo>
                  <a:cubicBezTo>
                    <a:pt x="5511" y="15537"/>
                    <a:pt x="5551" y="15537"/>
                    <a:pt x="5591" y="15557"/>
                  </a:cubicBezTo>
                  <a:cubicBezTo>
                    <a:pt x="5650" y="15557"/>
                    <a:pt x="5690" y="15577"/>
                    <a:pt x="5750" y="15577"/>
                  </a:cubicBezTo>
                  <a:cubicBezTo>
                    <a:pt x="5750" y="15577"/>
                    <a:pt x="5750" y="15577"/>
                    <a:pt x="5750" y="15577"/>
                  </a:cubicBezTo>
                  <a:cubicBezTo>
                    <a:pt x="5750" y="15577"/>
                    <a:pt x="5750" y="15597"/>
                    <a:pt x="5770" y="15597"/>
                  </a:cubicBezTo>
                  <a:cubicBezTo>
                    <a:pt x="5809" y="15597"/>
                    <a:pt x="5849" y="15597"/>
                    <a:pt x="5889" y="15617"/>
                  </a:cubicBezTo>
                  <a:lnTo>
                    <a:pt x="6028" y="15637"/>
                  </a:lnTo>
                  <a:lnTo>
                    <a:pt x="6187" y="15676"/>
                  </a:lnTo>
                  <a:cubicBezTo>
                    <a:pt x="6207" y="15676"/>
                    <a:pt x="6227" y="15676"/>
                    <a:pt x="6267" y="15696"/>
                  </a:cubicBezTo>
                  <a:cubicBezTo>
                    <a:pt x="6267" y="15696"/>
                    <a:pt x="6267" y="15696"/>
                    <a:pt x="6287" y="15696"/>
                  </a:cubicBezTo>
                  <a:cubicBezTo>
                    <a:pt x="6307" y="15696"/>
                    <a:pt x="6327" y="15696"/>
                    <a:pt x="6327" y="15696"/>
                  </a:cubicBezTo>
                  <a:cubicBezTo>
                    <a:pt x="6386" y="15716"/>
                    <a:pt x="6446" y="15716"/>
                    <a:pt x="6486" y="15736"/>
                  </a:cubicBezTo>
                  <a:lnTo>
                    <a:pt x="6645" y="15756"/>
                  </a:lnTo>
                  <a:cubicBezTo>
                    <a:pt x="6705" y="15776"/>
                    <a:pt x="6744" y="15776"/>
                    <a:pt x="6804" y="15796"/>
                  </a:cubicBezTo>
                  <a:cubicBezTo>
                    <a:pt x="6804" y="15796"/>
                    <a:pt x="6804" y="15796"/>
                    <a:pt x="6804" y="15796"/>
                  </a:cubicBezTo>
                  <a:cubicBezTo>
                    <a:pt x="6824" y="15796"/>
                    <a:pt x="6824" y="15796"/>
                    <a:pt x="6824" y="15796"/>
                  </a:cubicBezTo>
                  <a:cubicBezTo>
                    <a:pt x="6864" y="15796"/>
                    <a:pt x="6923" y="15816"/>
                    <a:pt x="6963" y="15816"/>
                  </a:cubicBezTo>
                  <a:cubicBezTo>
                    <a:pt x="7023" y="15836"/>
                    <a:pt x="7063" y="15836"/>
                    <a:pt x="7122" y="15855"/>
                  </a:cubicBezTo>
                  <a:cubicBezTo>
                    <a:pt x="7182" y="15855"/>
                    <a:pt x="7242" y="15875"/>
                    <a:pt x="7281" y="15875"/>
                  </a:cubicBezTo>
                  <a:cubicBezTo>
                    <a:pt x="7321" y="15875"/>
                    <a:pt x="7341" y="15895"/>
                    <a:pt x="7381" y="15895"/>
                  </a:cubicBezTo>
                  <a:cubicBezTo>
                    <a:pt x="7381" y="15895"/>
                    <a:pt x="7381" y="15895"/>
                    <a:pt x="7381" y="15895"/>
                  </a:cubicBezTo>
                  <a:cubicBezTo>
                    <a:pt x="7381" y="15895"/>
                    <a:pt x="7401" y="15895"/>
                    <a:pt x="7401" y="15895"/>
                  </a:cubicBezTo>
                  <a:cubicBezTo>
                    <a:pt x="7421" y="15895"/>
                    <a:pt x="7441" y="15895"/>
                    <a:pt x="7460" y="15915"/>
                  </a:cubicBezTo>
                  <a:cubicBezTo>
                    <a:pt x="7520" y="15915"/>
                    <a:pt x="7560" y="15915"/>
                    <a:pt x="7620" y="15935"/>
                  </a:cubicBezTo>
                  <a:cubicBezTo>
                    <a:pt x="7679" y="15935"/>
                    <a:pt x="7739" y="15955"/>
                    <a:pt x="7799" y="15955"/>
                  </a:cubicBezTo>
                  <a:cubicBezTo>
                    <a:pt x="7858" y="15975"/>
                    <a:pt x="7918" y="15975"/>
                    <a:pt x="7978" y="15995"/>
                  </a:cubicBezTo>
                  <a:cubicBezTo>
                    <a:pt x="7978" y="15995"/>
                    <a:pt x="7978" y="15995"/>
                    <a:pt x="7978" y="15995"/>
                  </a:cubicBezTo>
                  <a:lnTo>
                    <a:pt x="7998" y="15995"/>
                  </a:lnTo>
                  <a:cubicBezTo>
                    <a:pt x="8037" y="15995"/>
                    <a:pt x="8097" y="16015"/>
                    <a:pt x="8157" y="16015"/>
                  </a:cubicBezTo>
                  <a:cubicBezTo>
                    <a:pt x="8216" y="16015"/>
                    <a:pt x="8276" y="16035"/>
                    <a:pt x="8336" y="16035"/>
                  </a:cubicBezTo>
                  <a:cubicBezTo>
                    <a:pt x="8395" y="16054"/>
                    <a:pt x="8455" y="16054"/>
                    <a:pt x="8515" y="16054"/>
                  </a:cubicBezTo>
                  <a:cubicBezTo>
                    <a:pt x="8535" y="16074"/>
                    <a:pt x="8574" y="16074"/>
                    <a:pt x="8594" y="16074"/>
                  </a:cubicBezTo>
                  <a:cubicBezTo>
                    <a:pt x="8594" y="16074"/>
                    <a:pt x="8614" y="16074"/>
                    <a:pt x="8614" y="16074"/>
                  </a:cubicBezTo>
                  <a:cubicBezTo>
                    <a:pt x="8654" y="16074"/>
                    <a:pt x="8674" y="16094"/>
                    <a:pt x="8694" y="16094"/>
                  </a:cubicBezTo>
                  <a:cubicBezTo>
                    <a:pt x="8754" y="16094"/>
                    <a:pt x="8813" y="16114"/>
                    <a:pt x="8893" y="16114"/>
                  </a:cubicBezTo>
                  <a:cubicBezTo>
                    <a:pt x="8952" y="16114"/>
                    <a:pt x="9012" y="16134"/>
                    <a:pt x="9072" y="16134"/>
                  </a:cubicBezTo>
                  <a:cubicBezTo>
                    <a:pt x="9131" y="16154"/>
                    <a:pt x="9191" y="16154"/>
                    <a:pt x="9251" y="16154"/>
                  </a:cubicBezTo>
                  <a:cubicBezTo>
                    <a:pt x="9251" y="16154"/>
                    <a:pt x="9251" y="16154"/>
                    <a:pt x="9271" y="16154"/>
                  </a:cubicBezTo>
                  <a:cubicBezTo>
                    <a:pt x="9271" y="16154"/>
                    <a:pt x="9271" y="16154"/>
                    <a:pt x="9271" y="16154"/>
                  </a:cubicBezTo>
                  <a:cubicBezTo>
                    <a:pt x="9350" y="16174"/>
                    <a:pt x="9410" y="16174"/>
                    <a:pt x="9470" y="16194"/>
                  </a:cubicBezTo>
                  <a:cubicBezTo>
                    <a:pt x="9549" y="16194"/>
                    <a:pt x="9609" y="16194"/>
                    <a:pt x="9688" y="16214"/>
                  </a:cubicBezTo>
                  <a:cubicBezTo>
                    <a:pt x="9748" y="16214"/>
                    <a:pt x="9828" y="16233"/>
                    <a:pt x="9887" y="16233"/>
                  </a:cubicBezTo>
                  <a:cubicBezTo>
                    <a:pt x="9907" y="16233"/>
                    <a:pt x="9907" y="16233"/>
                    <a:pt x="9907" y="16233"/>
                  </a:cubicBezTo>
                  <a:cubicBezTo>
                    <a:pt x="9927" y="16233"/>
                    <a:pt x="9927" y="16233"/>
                    <a:pt x="9927" y="16233"/>
                  </a:cubicBezTo>
                  <a:close/>
                </a:path>
              </a:pathLst>
            </a:custGeom>
            <a:solidFill>
              <a:srgbClr val="FFFFFF">
                <a:alpha val="341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3"/>
            <p:cNvSpPr/>
            <p:nvPr/>
          </p:nvSpPr>
          <p:spPr>
            <a:xfrm>
              <a:off x="2167228" y="3145631"/>
              <a:ext cx="255572" cy="402154"/>
            </a:xfrm>
            <a:custGeom>
              <a:avLst/>
              <a:gdLst/>
              <a:ahLst/>
              <a:cxnLst/>
              <a:rect l="l" t="t" r="r" b="b"/>
              <a:pathLst>
                <a:path w="10266" h="16154" extrusionOk="0">
                  <a:moveTo>
                    <a:pt x="9768" y="60"/>
                  </a:moveTo>
                  <a:cubicBezTo>
                    <a:pt x="9768" y="60"/>
                    <a:pt x="9768" y="60"/>
                    <a:pt x="9748" y="60"/>
                  </a:cubicBezTo>
                  <a:cubicBezTo>
                    <a:pt x="9490" y="100"/>
                    <a:pt x="9211" y="140"/>
                    <a:pt x="8933" y="180"/>
                  </a:cubicBezTo>
                  <a:cubicBezTo>
                    <a:pt x="8913" y="180"/>
                    <a:pt x="8893" y="180"/>
                    <a:pt x="8893" y="180"/>
                  </a:cubicBezTo>
                  <a:cubicBezTo>
                    <a:pt x="8614" y="200"/>
                    <a:pt x="8316" y="240"/>
                    <a:pt x="8037" y="279"/>
                  </a:cubicBezTo>
                  <a:cubicBezTo>
                    <a:pt x="8017" y="279"/>
                    <a:pt x="8017" y="279"/>
                    <a:pt x="7998" y="279"/>
                  </a:cubicBezTo>
                  <a:cubicBezTo>
                    <a:pt x="7699" y="319"/>
                    <a:pt x="7401" y="339"/>
                    <a:pt x="7102" y="379"/>
                  </a:cubicBezTo>
                  <a:lnTo>
                    <a:pt x="7083" y="379"/>
                  </a:lnTo>
                  <a:cubicBezTo>
                    <a:pt x="6764" y="399"/>
                    <a:pt x="6446" y="438"/>
                    <a:pt x="6128" y="458"/>
                  </a:cubicBezTo>
                  <a:lnTo>
                    <a:pt x="6128" y="458"/>
                  </a:lnTo>
                  <a:cubicBezTo>
                    <a:pt x="5809" y="478"/>
                    <a:pt x="5471" y="518"/>
                    <a:pt x="5153" y="538"/>
                  </a:cubicBezTo>
                  <a:cubicBezTo>
                    <a:pt x="5133" y="538"/>
                    <a:pt x="5133" y="538"/>
                    <a:pt x="5113" y="538"/>
                  </a:cubicBezTo>
                  <a:cubicBezTo>
                    <a:pt x="4795" y="558"/>
                    <a:pt x="4477" y="598"/>
                    <a:pt x="4138" y="617"/>
                  </a:cubicBezTo>
                  <a:cubicBezTo>
                    <a:pt x="4118" y="617"/>
                    <a:pt x="4099" y="617"/>
                    <a:pt x="4079" y="617"/>
                  </a:cubicBezTo>
                  <a:cubicBezTo>
                    <a:pt x="3880" y="637"/>
                    <a:pt x="3661" y="637"/>
                    <a:pt x="3442" y="657"/>
                  </a:cubicBezTo>
                  <a:lnTo>
                    <a:pt x="1" y="16154"/>
                  </a:lnTo>
                  <a:cubicBezTo>
                    <a:pt x="21" y="16154"/>
                    <a:pt x="60" y="16154"/>
                    <a:pt x="100" y="16154"/>
                  </a:cubicBezTo>
                  <a:lnTo>
                    <a:pt x="319" y="16134"/>
                  </a:lnTo>
                  <a:cubicBezTo>
                    <a:pt x="319" y="16134"/>
                    <a:pt x="339" y="16134"/>
                    <a:pt x="339" y="16134"/>
                  </a:cubicBezTo>
                  <a:cubicBezTo>
                    <a:pt x="339" y="16134"/>
                    <a:pt x="339" y="16134"/>
                    <a:pt x="359" y="16134"/>
                  </a:cubicBezTo>
                  <a:cubicBezTo>
                    <a:pt x="418" y="16114"/>
                    <a:pt x="478" y="16114"/>
                    <a:pt x="558" y="16114"/>
                  </a:cubicBezTo>
                  <a:cubicBezTo>
                    <a:pt x="637" y="16094"/>
                    <a:pt x="697" y="16094"/>
                    <a:pt x="777" y="16074"/>
                  </a:cubicBezTo>
                  <a:cubicBezTo>
                    <a:pt x="856" y="16074"/>
                    <a:pt x="916" y="16074"/>
                    <a:pt x="995" y="16054"/>
                  </a:cubicBezTo>
                  <a:lnTo>
                    <a:pt x="995" y="16054"/>
                  </a:lnTo>
                  <a:lnTo>
                    <a:pt x="995" y="16054"/>
                  </a:lnTo>
                  <a:cubicBezTo>
                    <a:pt x="1075" y="16054"/>
                    <a:pt x="1135" y="16054"/>
                    <a:pt x="1194" y="16034"/>
                  </a:cubicBezTo>
                  <a:cubicBezTo>
                    <a:pt x="1274" y="16034"/>
                    <a:pt x="1334" y="16034"/>
                    <a:pt x="1413" y="16014"/>
                  </a:cubicBezTo>
                  <a:cubicBezTo>
                    <a:pt x="1473" y="16014"/>
                    <a:pt x="1552" y="15995"/>
                    <a:pt x="1612" y="15995"/>
                  </a:cubicBezTo>
                  <a:lnTo>
                    <a:pt x="1632" y="15995"/>
                  </a:lnTo>
                  <a:cubicBezTo>
                    <a:pt x="1632" y="15995"/>
                    <a:pt x="1632" y="15995"/>
                    <a:pt x="1632" y="15995"/>
                  </a:cubicBezTo>
                  <a:cubicBezTo>
                    <a:pt x="1692" y="15975"/>
                    <a:pt x="1751" y="15975"/>
                    <a:pt x="1811" y="15975"/>
                  </a:cubicBezTo>
                  <a:cubicBezTo>
                    <a:pt x="1871" y="15955"/>
                    <a:pt x="1930" y="15955"/>
                    <a:pt x="2010" y="15935"/>
                  </a:cubicBezTo>
                  <a:cubicBezTo>
                    <a:pt x="2070" y="15935"/>
                    <a:pt x="2129" y="15915"/>
                    <a:pt x="2189" y="15915"/>
                  </a:cubicBezTo>
                  <a:cubicBezTo>
                    <a:pt x="2209" y="15915"/>
                    <a:pt x="2209" y="15915"/>
                    <a:pt x="2229" y="15915"/>
                  </a:cubicBezTo>
                  <a:cubicBezTo>
                    <a:pt x="2229" y="15915"/>
                    <a:pt x="2249" y="15915"/>
                    <a:pt x="2249" y="15915"/>
                  </a:cubicBezTo>
                  <a:cubicBezTo>
                    <a:pt x="2288" y="15895"/>
                    <a:pt x="2348" y="15895"/>
                    <a:pt x="2388" y="15895"/>
                  </a:cubicBezTo>
                  <a:cubicBezTo>
                    <a:pt x="2448" y="15875"/>
                    <a:pt x="2507" y="15875"/>
                    <a:pt x="2567" y="15875"/>
                  </a:cubicBezTo>
                  <a:cubicBezTo>
                    <a:pt x="2627" y="15855"/>
                    <a:pt x="2686" y="15855"/>
                    <a:pt x="2746" y="15835"/>
                  </a:cubicBezTo>
                  <a:cubicBezTo>
                    <a:pt x="2766" y="15835"/>
                    <a:pt x="2786" y="15835"/>
                    <a:pt x="2825" y="15835"/>
                  </a:cubicBezTo>
                  <a:cubicBezTo>
                    <a:pt x="2825" y="15835"/>
                    <a:pt x="2825" y="15835"/>
                    <a:pt x="2845" y="15816"/>
                  </a:cubicBezTo>
                  <a:cubicBezTo>
                    <a:pt x="2865" y="15816"/>
                    <a:pt x="2885" y="15816"/>
                    <a:pt x="2905" y="15816"/>
                  </a:cubicBezTo>
                  <a:cubicBezTo>
                    <a:pt x="2965" y="15816"/>
                    <a:pt x="3024" y="15796"/>
                    <a:pt x="3084" y="15796"/>
                  </a:cubicBezTo>
                  <a:cubicBezTo>
                    <a:pt x="3144" y="15776"/>
                    <a:pt x="3203" y="15776"/>
                    <a:pt x="3243" y="15756"/>
                  </a:cubicBezTo>
                  <a:lnTo>
                    <a:pt x="3382" y="15736"/>
                  </a:lnTo>
                  <a:lnTo>
                    <a:pt x="3402" y="15736"/>
                  </a:lnTo>
                  <a:lnTo>
                    <a:pt x="3402" y="15736"/>
                  </a:lnTo>
                  <a:cubicBezTo>
                    <a:pt x="3402" y="15736"/>
                    <a:pt x="3402" y="15736"/>
                    <a:pt x="3422" y="15736"/>
                  </a:cubicBezTo>
                  <a:cubicBezTo>
                    <a:pt x="3482" y="15736"/>
                    <a:pt x="3522" y="15716"/>
                    <a:pt x="3581" y="15716"/>
                  </a:cubicBezTo>
                  <a:cubicBezTo>
                    <a:pt x="3641" y="15696"/>
                    <a:pt x="3681" y="15696"/>
                    <a:pt x="3741" y="15676"/>
                  </a:cubicBezTo>
                  <a:cubicBezTo>
                    <a:pt x="3800" y="15676"/>
                    <a:pt x="3840" y="15676"/>
                    <a:pt x="3900" y="15656"/>
                  </a:cubicBezTo>
                  <a:cubicBezTo>
                    <a:pt x="3920" y="15656"/>
                    <a:pt x="3920" y="15656"/>
                    <a:pt x="3920" y="15656"/>
                  </a:cubicBezTo>
                  <a:cubicBezTo>
                    <a:pt x="3939" y="15656"/>
                    <a:pt x="3939" y="15656"/>
                    <a:pt x="3939" y="15656"/>
                  </a:cubicBezTo>
                  <a:cubicBezTo>
                    <a:pt x="3979" y="15636"/>
                    <a:pt x="4019" y="15636"/>
                    <a:pt x="4059" y="15636"/>
                  </a:cubicBezTo>
                  <a:cubicBezTo>
                    <a:pt x="4099" y="15617"/>
                    <a:pt x="4158" y="15617"/>
                    <a:pt x="4198" y="15597"/>
                  </a:cubicBezTo>
                  <a:cubicBezTo>
                    <a:pt x="4258" y="15597"/>
                    <a:pt x="4298" y="15577"/>
                    <a:pt x="4357" y="15577"/>
                  </a:cubicBezTo>
                  <a:lnTo>
                    <a:pt x="4437" y="15557"/>
                  </a:lnTo>
                  <a:cubicBezTo>
                    <a:pt x="4437" y="15557"/>
                    <a:pt x="4437" y="15557"/>
                    <a:pt x="4457" y="15557"/>
                  </a:cubicBezTo>
                  <a:cubicBezTo>
                    <a:pt x="4477" y="15557"/>
                    <a:pt x="4477" y="15557"/>
                    <a:pt x="4496" y="15537"/>
                  </a:cubicBezTo>
                  <a:cubicBezTo>
                    <a:pt x="4556" y="15537"/>
                    <a:pt x="4596" y="15517"/>
                    <a:pt x="4656" y="15517"/>
                  </a:cubicBezTo>
                  <a:cubicBezTo>
                    <a:pt x="4695" y="15497"/>
                    <a:pt x="4755" y="15497"/>
                    <a:pt x="4795" y="15477"/>
                  </a:cubicBezTo>
                  <a:cubicBezTo>
                    <a:pt x="4835" y="15477"/>
                    <a:pt x="4894" y="15457"/>
                    <a:pt x="4934" y="15457"/>
                  </a:cubicBezTo>
                  <a:lnTo>
                    <a:pt x="4934" y="15457"/>
                  </a:lnTo>
                  <a:lnTo>
                    <a:pt x="4934" y="15457"/>
                  </a:lnTo>
                  <a:cubicBezTo>
                    <a:pt x="4974" y="15457"/>
                    <a:pt x="5034" y="15438"/>
                    <a:pt x="5073" y="15438"/>
                  </a:cubicBezTo>
                  <a:cubicBezTo>
                    <a:pt x="5093" y="15418"/>
                    <a:pt x="5093" y="15418"/>
                    <a:pt x="5113" y="15418"/>
                  </a:cubicBezTo>
                  <a:lnTo>
                    <a:pt x="10265" y="1"/>
                  </a:lnTo>
                  <a:cubicBezTo>
                    <a:pt x="10106" y="21"/>
                    <a:pt x="9947" y="41"/>
                    <a:pt x="9768" y="60"/>
                  </a:cubicBezTo>
                  <a:close/>
                </a:path>
              </a:pathLst>
            </a:custGeom>
            <a:solidFill>
              <a:srgbClr val="FFFFFF">
                <a:alpha val="341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44" name="Google Shape;344;p23"/>
          <p:cNvSpPr/>
          <p:nvPr/>
        </p:nvSpPr>
        <p:spPr>
          <a:xfrm>
            <a:off x="8777756" y="3164874"/>
            <a:ext cx="2908723" cy="456972"/>
          </a:xfrm>
          <a:custGeom>
            <a:avLst/>
            <a:gdLst/>
            <a:ahLst/>
            <a:cxnLst/>
            <a:rect l="l" t="t" r="r" b="b"/>
            <a:pathLst>
              <a:path w="69884" h="13767" extrusionOk="0">
                <a:moveTo>
                  <a:pt x="0" y="1"/>
                </a:moveTo>
                <a:lnTo>
                  <a:pt x="69883" y="1"/>
                </a:lnTo>
                <a:lnTo>
                  <a:pt x="69883" y="13766"/>
                </a:lnTo>
                <a:lnTo>
                  <a:pt x="0" y="137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82867" bIns="121900" anchor="ctr" anchorCtr="0">
            <a:noAutofit/>
          </a:bodyPr>
          <a:lstStyle/>
          <a:p>
            <a:pPr algn="r" defTabSz="1219170">
              <a:buClr>
                <a:srgbClr val="000000"/>
              </a:buClr>
            </a:pPr>
            <a:r>
              <a:rPr lang="en" sz="1867" b="1" kern="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Análisis </a:t>
            </a:r>
            <a:endParaRPr sz="1867" b="1" kern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45" name="Google Shape;345;p23"/>
          <p:cNvGrpSpPr/>
          <p:nvPr/>
        </p:nvGrpSpPr>
        <p:grpSpPr>
          <a:xfrm>
            <a:off x="1424928" y="3020290"/>
            <a:ext cx="8750401" cy="836631"/>
            <a:chOff x="1098087" y="2451365"/>
            <a:chExt cx="6562801" cy="627473"/>
          </a:xfrm>
        </p:grpSpPr>
        <p:sp>
          <p:nvSpPr>
            <p:cNvPr id="346" name="Google Shape;346;p23"/>
            <p:cNvSpPr/>
            <p:nvPr/>
          </p:nvSpPr>
          <p:spPr>
            <a:xfrm>
              <a:off x="1951350" y="2512741"/>
              <a:ext cx="5709538" cy="436833"/>
            </a:xfrm>
            <a:custGeom>
              <a:avLst/>
              <a:gdLst/>
              <a:ahLst/>
              <a:cxnLst/>
              <a:rect l="l" t="t" r="r" b="b"/>
              <a:pathLst>
                <a:path w="183173" h="17547" extrusionOk="0">
                  <a:moveTo>
                    <a:pt x="178955" y="17546"/>
                  </a:moveTo>
                  <a:lnTo>
                    <a:pt x="0" y="17546"/>
                  </a:lnTo>
                  <a:lnTo>
                    <a:pt x="0" y="1"/>
                  </a:lnTo>
                  <a:lnTo>
                    <a:pt x="178955" y="1"/>
                  </a:lnTo>
                  <a:lnTo>
                    <a:pt x="183172" y="87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1105007" y="2572673"/>
              <a:ext cx="1711058" cy="506165"/>
            </a:xfrm>
            <a:custGeom>
              <a:avLst/>
              <a:gdLst/>
              <a:ahLst/>
              <a:cxnLst/>
              <a:rect l="l" t="t" r="r" b="b"/>
              <a:pathLst>
                <a:path w="68731" h="20332" extrusionOk="0">
                  <a:moveTo>
                    <a:pt x="68690" y="498"/>
                  </a:moveTo>
                  <a:lnTo>
                    <a:pt x="68690" y="498"/>
                  </a:lnTo>
                  <a:cubicBezTo>
                    <a:pt x="68670" y="518"/>
                    <a:pt x="68670" y="538"/>
                    <a:pt x="68651" y="538"/>
                  </a:cubicBezTo>
                  <a:cubicBezTo>
                    <a:pt x="68631" y="578"/>
                    <a:pt x="68611" y="598"/>
                    <a:pt x="68591" y="618"/>
                  </a:cubicBezTo>
                  <a:cubicBezTo>
                    <a:pt x="68571" y="637"/>
                    <a:pt x="68571" y="657"/>
                    <a:pt x="68551" y="657"/>
                  </a:cubicBezTo>
                  <a:cubicBezTo>
                    <a:pt x="68531" y="677"/>
                    <a:pt x="68511" y="717"/>
                    <a:pt x="68472" y="737"/>
                  </a:cubicBezTo>
                  <a:cubicBezTo>
                    <a:pt x="68472" y="757"/>
                    <a:pt x="68452" y="757"/>
                    <a:pt x="68432" y="777"/>
                  </a:cubicBezTo>
                  <a:cubicBezTo>
                    <a:pt x="68412" y="797"/>
                    <a:pt x="68372" y="817"/>
                    <a:pt x="68352" y="836"/>
                  </a:cubicBezTo>
                  <a:cubicBezTo>
                    <a:pt x="68332" y="856"/>
                    <a:pt x="68312" y="876"/>
                    <a:pt x="68292" y="896"/>
                  </a:cubicBezTo>
                  <a:cubicBezTo>
                    <a:pt x="68253" y="916"/>
                    <a:pt x="68233" y="936"/>
                    <a:pt x="68193" y="956"/>
                  </a:cubicBezTo>
                  <a:cubicBezTo>
                    <a:pt x="68173" y="976"/>
                    <a:pt x="68153" y="996"/>
                    <a:pt x="68113" y="1015"/>
                  </a:cubicBezTo>
                  <a:cubicBezTo>
                    <a:pt x="68094" y="1015"/>
                    <a:pt x="68074" y="1035"/>
                    <a:pt x="68054" y="1055"/>
                  </a:cubicBezTo>
                  <a:cubicBezTo>
                    <a:pt x="68034" y="1055"/>
                    <a:pt x="67994" y="1075"/>
                    <a:pt x="67974" y="1095"/>
                  </a:cubicBezTo>
                  <a:cubicBezTo>
                    <a:pt x="67934" y="1115"/>
                    <a:pt x="67915" y="1135"/>
                    <a:pt x="67895" y="1135"/>
                  </a:cubicBezTo>
                  <a:cubicBezTo>
                    <a:pt x="67855" y="1155"/>
                    <a:pt x="67835" y="1175"/>
                    <a:pt x="67795" y="1194"/>
                  </a:cubicBezTo>
                  <a:cubicBezTo>
                    <a:pt x="67775" y="1214"/>
                    <a:pt x="67735" y="1214"/>
                    <a:pt x="67716" y="1234"/>
                  </a:cubicBezTo>
                  <a:cubicBezTo>
                    <a:pt x="67676" y="1254"/>
                    <a:pt x="67636" y="1274"/>
                    <a:pt x="67596" y="1294"/>
                  </a:cubicBezTo>
                  <a:cubicBezTo>
                    <a:pt x="67576" y="1314"/>
                    <a:pt x="67556" y="1314"/>
                    <a:pt x="67537" y="1334"/>
                  </a:cubicBezTo>
                  <a:cubicBezTo>
                    <a:pt x="67477" y="1354"/>
                    <a:pt x="67397" y="1393"/>
                    <a:pt x="67338" y="1413"/>
                  </a:cubicBezTo>
                  <a:lnTo>
                    <a:pt x="67298" y="1433"/>
                  </a:lnTo>
                  <a:cubicBezTo>
                    <a:pt x="67238" y="1453"/>
                    <a:pt x="67178" y="1473"/>
                    <a:pt x="67139" y="1513"/>
                  </a:cubicBezTo>
                  <a:lnTo>
                    <a:pt x="67059" y="1533"/>
                  </a:lnTo>
                  <a:cubicBezTo>
                    <a:pt x="66999" y="1553"/>
                    <a:pt x="66940" y="1572"/>
                    <a:pt x="66900" y="1592"/>
                  </a:cubicBezTo>
                  <a:cubicBezTo>
                    <a:pt x="66880" y="1612"/>
                    <a:pt x="66840" y="1612"/>
                    <a:pt x="66820" y="1632"/>
                  </a:cubicBezTo>
                  <a:cubicBezTo>
                    <a:pt x="66741" y="1652"/>
                    <a:pt x="66681" y="1672"/>
                    <a:pt x="66602" y="1712"/>
                  </a:cubicBezTo>
                  <a:lnTo>
                    <a:pt x="66542" y="1712"/>
                  </a:lnTo>
                  <a:cubicBezTo>
                    <a:pt x="66482" y="1751"/>
                    <a:pt x="66403" y="1771"/>
                    <a:pt x="66343" y="1791"/>
                  </a:cubicBezTo>
                  <a:cubicBezTo>
                    <a:pt x="66323" y="1791"/>
                    <a:pt x="66283" y="1811"/>
                    <a:pt x="66263" y="1811"/>
                  </a:cubicBezTo>
                  <a:cubicBezTo>
                    <a:pt x="66184" y="1831"/>
                    <a:pt x="66104" y="1871"/>
                    <a:pt x="66025" y="1891"/>
                  </a:cubicBezTo>
                  <a:cubicBezTo>
                    <a:pt x="66025" y="1891"/>
                    <a:pt x="66005" y="1891"/>
                    <a:pt x="66005" y="1891"/>
                  </a:cubicBezTo>
                  <a:cubicBezTo>
                    <a:pt x="65905" y="1930"/>
                    <a:pt x="65826" y="1950"/>
                    <a:pt x="65726" y="1990"/>
                  </a:cubicBezTo>
                  <a:cubicBezTo>
                    <a:pt x="65706" y="1990"/>
                    <a:pt x="65706" y="1990"/>
                    <a:pt x="65687" y="1990"/>
                  </a:cubicBezTo>
                  <a:cubicBezTo>
                    <a:pt x="65488" y="2050"/>
                    <a:pt x="65269" y="2110"/>
                    <a:pt x="65050" y="2169"/>
                  </a:cubicBezTo>
                  <a:cubicBezTo>
                    <a:pt x="65030" y="2169"/>
                    <a:pt x="65010" y="2169"/>
                    <a:pt x="65010" y="2189"/>
                  </a:cubicBezTo>
                  <a:cubicBezTo>
                    <a:pt x="64791" y="2229"/>
                    <a:pt x="64553" y="2289"/>
                    <a:pt x="64314" y="2348"/>
                  </a:cubicBezTo>
                  <a:cubicBezTo>
                    <a:pt x="64294" y="2348"/>
                    <a:pt x="64294" y="2348"/>
                    <a:pt x="64274" y="2368"/>
                  </a:cubicBezTo>
                  <a:cubicBezTo>
                    <a:pt x="64035" y="2408"/>
                    <a:pt x="63777" y="2468"/>
                    <a:pt x="63518" y="2527"/>
                  </a:cubicBezTo>
                  <a:cubicBezTo>
                    <a:pt x="63498" y="2527"/>
                    <a:pt x="63498" y="2527"/>
                    <a:pt x="63478" y="2527"/>
                  </a:cubicBezTo>
                  <a:cubicBezTo>
                    <a:pt x="63220" y="2587"/>
                    <a:pt x="62941" y="2647"/>
                    <a:pt x="62663" y="2706"/>
                  </a:cubicBezTo>
                  <a:cubicBezTo>
                    <a:pt x="62643" y="2706"/>
                    <a:pt x="62643" y="2706"/>
                    <a:pt x="62623" y="2706"/>
                  </a:cubicBezTo>
                  <a:cubicBezTo>
                    <a:pt x="62345" y="2746"/>
                    <a:pt x="62066" y="2806"/>
                    <a:pt x="61768" y="2865"/>
                  </a:cubicBezTo>
                  <a:lnTo>
                    <a:pt x="61708" y="2865"/>
                  </a:lnTo>
                  <a:cubicBezTo>
                    <a:pt x="61430" y="2925"/>
                    <a:pt x="61111" y="2965"/>
                    <a:pt x="60793" y="3025"/>
                  </a:cubicBezTo>
                  <a:cubicBezTo>
                    <a:pt x="60793" y="3025"/>
                    <a:pt x="60773" y="3025"/>
                    <a:pt x="60753" y="3025"/>
                  </a:cubicBezTo>
                  <a:cubicBezTo>
                    <a:pt x="60117" y="3124"/>
                    <a:pt x="59440" y="3224"/>
                    <a:pt x="58724" y="3323"/>
                  </a:cubicBezTo>
                  <a:cubicBezTo>
                    <a:pt x="58704" y="3323"/>
                    <a:pt x="58684" y="3323"/>
                    <a:pt x="58684" y="3323"/>
                  </a:cubicBezTo>
                  <a:cubicBezTo>
                    <a:pt x="58326" y="3363"/>
                    <a:pt x="57968" y="3422"/>
                    <a:pt x="57590" y="3462"/>
                  </a:cubicBezTo>
                  <a:cubicBezTo>
                    <a:pt x="57570" y="3462"/>
                    <a:pt x="57550" y="3462"/>
                    <a:pt x="57531" y="3462"/>
                  </a:cubicBezTo>
                  <a:cubicBezTo>
                    <a:pt x="57172" y="3502"/>
                    <a:pt x="56795" y="3542"/>
                    <a:pt x="56417" y="3601"/>
                  </a:cubicBezTo>
                  <a:cubicBezTo>
                    <a:pt x="56397" y="3601"/>
                    <a:pt x="56377" y="3601"/>
                    <a:pt x="56357" y="3601"/>
                  </a:cubicBezTo>
                  <a:cubicBezTo>
                    <a:pt x="55979" y="3641"/>
                    <a:pt x="55601" y="3681"/>
                    <a:pt x="55203" y="3721"/>
                  </a:cubicBezTo>
                  <a:cubicBezTo>
                    <a:pt x="55183" y="3721"/>
                    <a:pt x="55163" y="3721"/>
                    <a:pt x="55143" y="3721"/>
                  </a:cubicBezTo>
                  <a:cubicBezTo>
                    <a:pt x="54746" y="3761"/>
                    <a:pt x="54348" y="3800"/>
                    <a:pt x="53930" y="3840"/>
                  </a:cubicBezTo>
                  <a:lnTo>
                    <a:pt x="53850" y="3840"/>
                  </a:lnTo>
                  <a:cubicBezTo>
                    <a:pt x="53453" y="3880"/>
                    <a:pt x="53035" y="3920"/>
                    <a:pt x="52617" y="3940"/>
                  </a:cubicBezTo>
                  <a:lnTo>
                    <a:pt x="52518" y="3960"/>
                  </a:lnTo>
                  <a:cubicBezTo>
                    <a:pt x="52100" y="3979"/>
                    <a:pt x="51682" y="4019"/>
                    <a:pt x="51244" y="4059"/>
                  </a:cubicBezTo>
                  <a:cubicBezTo>
                    <a:pt x="51225" y="4059"/>
                    <a:pt x="51185" y="4059"/>
                    <a:pt x="51165" y="4059"/>
                  </a:cubicBezTo>
                  <a:cubicBezTo>
                    <a:pt x="50727" y="4079"/>
                    <a:pt x="50290" y="4119"/>
                    <a:pt x="49852" y="4139"/>
                  </a:cubicBezTo>
                  <a:cubicBezTo>
                    <a:pt x="49832" y="4139"/>
                    <a:pt x="49812" y="4139"/>
                    <a:pt x="49792" y="4158"/>
                  </a:cubicBezTo>
                  <a:cubicBezTo>
                    <a:pt x="49335" y="4178"/>
                    <a:pt x="48877" y="4198"/>
                    <a:pt x="48400" y="4238"/>
                  </a:cubicBezTo>
                  <a:cubicBezTo>
                    <a:pt x="48380" y="4238"/>
                    <a:pt x="48340" y="4238"/>
                    <a:pt x="48320" y="4238"/>
                  </a:cubicBezTo>
                  <a:cubicBezTo>
                    <a:pt x="47883" y="4258"/>
                    <a:pt x="47425" y="4278"/>
                    <a:pt x="46987" y="4298"/>
                  </a:cubicBezTo>
                  <a:cubicBezTo>
                    <a:pt x="46908" y="4298"/>
                    <a:pt x="46828" y="4318"/>
                    <a:pt x="46769" y="4318"/>
                  </a:cubicBezTo>
                  <a:cubicBezTo>
                    <a:pt x="46331" y="4338"/>
                    <a:pt x="45873" y="4357"/>
                    <a:pt x="45436" y="4377"/>
                  </a:cubicBezTo>
                  <a:cubicBezTo>
                    <a:pt x="45376" y="4377"/>
                    <a:pt x="45297" y="4377"/>
                    <a:pt x="45237" y="4377"/>
                  </a:cubicBezTo>
                  <a:cubicBezTo>
                    <a:pt x="44779" y="4397"/>
                    <a:pt x="44322" y="4417"/>
                    <a:pt x="43844" y="4437"/>
                  </a:cubicBezTo>
                  <a:cubicBezTo>
                    <a:pt x="43586" y="4437"/>
                    <a:pt x="43307" y="4457"/>
                    <a:pt x="43049" y="4457"/>
                  </a:cubicBezTo>
                  <a:cubicBezTo>
                    <a:pt x="42790" y="4457"/>
                    <a:pt x="42531" y="4477"/>
                    <a:pt x="42273" y="4477"/>
                  </a:cubicBezTo>
                  <a:cubicBezTo>
                    <a:pt x="41994" y="4477"/>
                    <a:pt x="41736" y="4497"/>
                    <a:pt x="41457" y="4497"/>
                  </a:cubicBezTo>
                  <a:cubicBezTo>
                    <a:pt x="41199" y="4497"/>
                    <a:pt x="40940" y="4517"/>
                    <a:pt x="40662" y="4517"/>
                  </a:cubicBezTo>
                  <a:cubicBezTo>
                    <a:pt x="40403" y="4517"/>
                    <a:pt x="40124" y="4517"/>
                    <a:pt x="39846" y="4536"/>
                  </a:cubicBezTo>
                  <a:cubicBezTo>
                    <a:pt x="39567" y="4536"/>
                    <a:pt x="39309" y="4536"/>
                    <a:pt x="39030" y="4536"/>
                  </a:cubicBezTo>
                  <a:cubicBezTo>
                    <a:pt x="38772" y="4536"/>
                    <a:pt x="38493" y="4536"/>
                    <a:pt x="38235" y="4556"/>
                  </a:cubicBezTo>
                  <a:cubicBezTo>
                    <a:pt x="37916" y="4556"/>
                    <a:pt x="37618" y="4556"/>
                    <a:pt x="37320" y="4556"/>
                  </a:cubicBezTo>
                  <a:lnTo>
                    <a:pt x="37260" y="4556"/>
                  </a:lnTo>
                  <a:cubicBezTo>
                    <a:pt x="36723" y="4556"/>
                    <a:pt x="36166" y="4556"/>
                    <a:pt x="35609" y="4556"/>
                  </a:cubicBezTo>
                  <a:cubicBezTo>
                    <a:pt x="35052" y="4556"/>
                    <a:pt x="34495" y="4556"/>
                    <a:pt x="33938" y="4556"/>
                  </a:cubicBezTo>
                  <a:cubicBezTo>
                    <a:pt x="33699" y="4556"/>
                    <a:pt x="33460" y="4556"/>
                    <a:pt x="33222" y="4536"/>
                  </a:cubicBezTo>
                  <a:cubicBezTo>
                    <a:pt x="32884" y="4536"/>
                    <a:pt x="32565" y="4536"/>
                    <a:pt x="32227" y="4536"/>
                  </a:cubicBezTo>
                  <a:cubicBezTo>
                    <a:pt x="31988" y="4536"/>
                    <a:pt x="31730" y="4536"/>
                    <a:pt x="31471" y="4517"/>
                  </a:cubicBezTo>
                  <a:cubicBezTo>
                    <a:pt x="31153" y="4517"/>
                    <a:pt x="30854" y="4517"/>
                    <a:pt x="30536" y="4497"/>
                  </a:cubicBezTo>
                  <a:cubicBezTo>
                    <a:pt x="30278" y="4497"/>
                    <a:pt x="30039" y="4497"/>
                    <a:pt x="29780" y="4497"/>
                  </a:cubicBezTo>
                  <a:cubicBezTo>
                    <a:pt x="29482" y="4477"/>
                    <a:pt x="29164" y="4477"/>
                    <a:pt x="28865" y="4457"/>
                  </a:cubicBezTo>
                  <a:cubicBezTo>
                    <a:pt x="28626" y="4457"/>
                    <a:pt x="28368" y="4457"/>
                    <a:pt x="28109" y="4437"/>
                  </a:cubicBezTo>
                  <a:cubicBezTo>
                    <a:pt x="27751" y="4437"/>
                    <a:pt x="27393" y="4417"/>
                    <a:pt x="27055" y="4417"/>
                  </a:cubicBezTo>
                  <a:cubicBezTo>
                    <a:pt x="26975" y="4397"/>
                    <a:pt x="26916" y="4397"/>
                    <a:pt x="26836" y="4397"/>
                  </a:cubicBezTo>
                  <a:cubicBezTo>
                    <a:pt x="26339" y="4377"/>
                    <a:pt x="25861" y="4357"/>
                    <a:pt x="25384" y="4338"/>
                  </a:cubicBezTo>
                  <a:lnTo>
                    <a:pt x="25185" y="4338"/>
                  </a:lnTo>
                  <a:cubicBezTo>
                    <a:pt x="24668" y="4318"/>
                    <a:pt x="24171" y="4298"/>
                    <a:pt x="23693" y="4258"/>
                  </a:cubicBezTo>
                  <a:cubicBezTo>
                    <a:pt x="23653" y="4258"/>
                    <a:pt x="23633" y="4258"/>
                    <a:pt x="23594" y="4258"/>
                  </a:cubicBezTo>
                  <a:cubicBezTo>
                    <a:pt x="23076" y="4238"/>
                    <a:pt x="22579" y="4218"/>
                    <a:pt x="22062" y="4178"/>
                  </a:cubicBezTo>
                  <a:cubicBezTo>
                    <a:pt x="22042" y="4178"/>
                    <a:pt x="22022" y="4178"/>
                    <a:pt x="21982" y="4178"/>
                  </a:cubicBezTo>
                  <a:cubicBezTo>
                    <a:pt x="21505" y="4139"/>
                    <a:pt x="21008" y="4119"/>
                    <a:pt x="20530" y="4079"/>
                  </a:cubicBezTo>
                  <a:cubicBezTo>
                    <a:pt x="20510" y="4079"/>
                    <a:pt x="20490" y="4079"/>
                    <a:pt x="20470" y="4079"/>
                  </a:cubicBezTo>
                  <a:cubicBezTo>
                    <a:pt x="19973" y="4039"/>
                    <a:pt x="19516" y="4019"/>
                    <a:pt x="19038" y="3979"/>
                  </a:cubicBezTo>
                  <a:cubicBezTo>
                    <a:pt x="18998" y="3979"/>
                    <a:pt x="18979" y="3979"/>
                    <a:pt x="18939" y="3979"/>
                  </a:cubicBezTo>
                  <a:cubicBezTo>
                    <a:pt x="18481" y="3940"/>
                    <a:pt x="18024" y="3900"/>
                    <a:pt x="17566" y="3860"/>
                  </a:cubicBezTo>
                  <a:lnTo>
                    <a:pt x="17487" y="3860"/>
                  </a:lnTo>
                  <a:cubicBezTo>
                    <a:pt x="17029" y="3820"/>
                    <a:pt x="16591" y="3781"/>
                    <a:pt x="16154" y="3741"/>
                  </a:cubicBezTo>
                  <a:cubicBezTo>
                    <a:pt x="16114" y="3741"/>
                    <a:pt x="16094" y="3741"/>
                    <a:pt x="16074" y="3741"/>
                  </a:cubicBezTo>
                  <a:cubicBezTo>
                    <a:pt x="15617" y="3701"/>
                    <a:pt x="15199" y="3661"/>
                    <a:pt x="14761" y="3621"/>
                  </a:cubicBezTo>
                  <a:cubicBezTo>
                    <a:pt x="14741" y="3601"/>
                    <a:pt x="14721" y="3601"/>
                    <a:pt x="14702" y="3601"/>
                  </a:cubicBezTo>
                  <a:cubicBezTo>
                    <a:pt x="14264" y="3562"/>
                    <a:pt x="13846" y="3522"/>
                    <a:pt x="13409" y="3462"/>
                  </a:cubicBezTo>
                  <a:cubicBezTo>
                    <a:pt x="13409" y="3462"/>
                    <a:pt x="13389" y="3462"/>
                    <a:pt x="13389" y="3462"/>
                  </a:cubicBezTo>
                  <a:cubicBezTo>
                    <a:pt x="12971" y="3422"/>
                    <a:pt x="12553" y="3383"/>
                    <a:pt x="12155" y="3323"/>
                  </a:cubicBezTo>
                  <a:cubicBezTo>
                    <a:pt x="12135" y="3323"/>
                    <a:pt x="12116" y="3323"/>
                    <a:pt x="12096" y="3323"/>
                  </a:cubicBezTo>
                  <a:cubicBezTo>
                    <a:pt x="11698" y="3263"/>
                    <a:pt x="11300" y="3224"/>
                    <a:pt x="10902" y="3164"/>
                  </a:cubicBezTo>
                  <a:lnTo>
                    <a:pt x="10902" y="3164"/>
                  </a:lnTo>
                  <a:cubicBezTo>
                    <a:pt x="10504" y="3104"/>
                    <a:pt x="10126" y="3064"/>
                    <a:pt x="9768" y="3005"/>
                  </a:cubicBezTo>
                  <a:cubicBezTo>
                    <a:pt x="9748" y="3005"/>
                    <a:pt x="9728" y="3005"/>
                    <a:pt x="9728" y="3005"/>
                  </a:cubicBezTo>
                  <a:cubicBezTo>
                    <a:pt x="9350" y="2945"/>
                    <a:pt x="8992" y="2885"/>
                    <a:pt x="8654" y="2846"/>
                  </a:cubicBezTo>
                  <a:cubicBezTo>
                    <a:pt x="8654" y="2846"/>
                    <a:pt x="8634" y="2846"/>
                    <a:pt x="8634" y="2846"/>
                  </a:cubicBezTo>
                  <a:cubicBezTo>
                    <a:pt x="8296" y="2786"/>
                    <a:pt x="7958" y="2726"/>
                    <a:pt x="7620" y="2667"/>
                  </a:cubicBezTo>
                  <a:cubicBezTo>
                    <a:pt x="7600" y="2667"/>
                    <a:pt x="7600" y="2667"/>
                    <a:pt x="7580" y="2667"/>
                  </a:cubicBezTo>
                  <a:cubicBezTo>
                    <a:pt x="7262" y="2607"/>
                    <a:pt x="6943" y="2547"/>
                    <a:pt x="6625" y="2487"/>
                  </a:cubicBezTo>
                  <a:cubicBezTo>
                    <a:pt x="6625" y="2487"/>
                    <a:pt x="6605" y="2487"/>
                    <a:pt x="6605" y="2487"/>
                  </a:cubicBezTo>
                  <a:cubicBezTo>
                    <a:pt x="6307" y="2428"/>
                    <a:pt x="5989" y="2368"/>
                    <a:pt x="5710" y="2308"/>
                  </a:cubicBezTo>
                  <a:lnTo>
                    <a:pt x="5670" y="2289"/>
                  </a:lnTo>
                  <a:cubicBezTo>
                    <a:pt x="5392" y="2229"/>
                    <a:pt x="5113" y="2169"/>
                    <a:pt x="4855" y="2110"/>
                  </a:cubicBezTo>
                  <a:cubicBezTo>
                    <a:pt x="4835" y="2110"/>
                    <a:pt x="4815" y="2110"/>
                    <a:pt x="4815" y="2110"/>
                  </a:cubicBezTo>
                  <a:cubicBezTo>
                    <a:pt x="4536" y="2050"/>
                    <a:pt x="4298" y="1990"/>
                    <a:pt x="4039" y="1911"/>
                  </a:cubicBezTo>
                  <a:cubicBezTo>
                    <a:pt x="4039" y="1911"/>
                    <a:pt x="4019" y="1911"/>
                    <a:pt x="4019" y="1911"/>
                  </a:cubicBezTo>
                  <a:cubicBezTo>
                    <a:pt x="3761" y="1851"/>
                    <a:pt x="3542" y="1791"/>
                    <a:pt x="3323" y="1712"/>
                  </a:cubicBezTo>
                  <a:cubicBezTo>
                    <a:pt x="3303" y="1712"/>
                    <a:pt x="3283" y="1712"/>
                    <a:pt x="3263" y="1712"/>
                  </a:cubicBezTo>
                  <a:cubicBezTo>
                    <a:pt x="3164" y="1672"/>
                    <a:pt x="3064" y="1652"/>
                    <a:pt x="2965" y="1612"/>
                  </a:cubicBezTo>
                  <a:cubicBezTo>
                    <a:pt x="2945" y="1612"/>
                    <a:pt x="2925" y="1612"/>
                    <a:pt x="2905" y="1592"/>
                  </a:cubicBezTo>
                  <a:cubicBezTo>
                    <a:pt x="2826" y="1572"/>
                    <a:pt x="2766" y="1553"/>
                    <a:pt x="2686" y="1533"/>
                  </a:cubicBezTo>
                  <a:cubicBezTo>
                    <a:pt x="2647" y="1513"/>
                    <a:pt x="2627" y="1513"/>
                    <a:pt x="2607" y="1493"/>
                  </a:cubicBezTo>
                  <a:cubicBezTo>
                    <a:pt x="2527" y="1473"/>
                    <a:pt x="2448" y="1453"/>
                    <a:pt x="2388" y="1433"/>
                  </a:cubicBezTo>
                  <a:cubicBezTo>
                    <a:pt x="2368" y="1413"/>
                    <a:pt x="2348" y="1413"/>
                    <a:pt x="2328" y="1413"/>
                  </a:cubicBezTo>
                  <a:cubicBezTo>
                    <a:pt x="2229" y="1374"/>
                    <a:pt x="2149" y="1354"/>
                    <a:pt x="2070" y="1314"/>
                  </a:cubicBezTo>
                  <a:cubicBezTo>
                    <a:pt x="2050" y="1314"/>
                    <a:pt x="2010" y="1294"/>
                    <a:pt x="1990" y="1294"/>
                  </a:cubicBezTo>
                  <a:cubicBezTo>
                    <a:pt x="1930" y="1254"/>
                    <a:pt x="1871" y="1234"/>
                    <a:pt x="1831" y="1214"/>
                  </a:cubicBezTo>
                  <a:cubicBezTo>
                    <a:pt x="1791" y="1214"/>
                    <a:pt x="1751" y="1194"/>
                    <a:pt x="1732" y="1175"/>
                  </a:cubicBezTo>
                  <a:cubicBezTo>
                    <a:pt x="1672" y="1155"/>
                    <a:pt x="1632" y="1135"/>
                    <a:pt x="1592" y="1115"/>
                  </a:cubicBezTo>
                  <a:cubicBezTo>
                    <a:pt x="1553" y="1115"/>
                    <a:pt x="1513" y="1095"/>
                    <a:pt x="1493" y="1075"/>
                  </a:cubicBezTo>
                  <a:cubicBezTo>
                    <a:pt x="1453" y="1055"/>
                    <a:pt x="1393" y="1035"/>
                    <a:pt x="1354" y="1015"/>
                  </a:cubicBezTo>
                  <a:cubicBezTo>
                    <a:pt x="1334" y="1015"/>
                    <a:pt x="1294" y="996"/>
                    <a:pt x="1274" y="976"/>
                  </a:cubicBezTo>
                  <a:lnTo>
                    <a:pt x="1175" y="936"/>
                  </a:lnTo>
                  <a:cubicBezTo>
                    <a:pt x="1135" y="916"/>
                    <a:pt x="1095" y="896"/>
                    <a:pt x="1055" y="876"/>
                  </a:cubicBezTo>
                  <a:cubicBezTo>
                    <a:pt x="1015" y="856"/>
                    <a:pt x="996" y="836"/>
                    <a:pt x="956" y="817"/>
                  </a:cubicBezTo>
                  <a:cubicBezTo>
                    <a:pt x="916" y="797"/>
                    <a:pt x="876" y="777"/>
                    <a:pt x="836" y="757"/>
                  </a:cubicBezTo>
                  <a:cubicBezTo>
                    <a:pt x="816" y="737"/>
                    <a:pt x="797" y="717"/>
                    <a:pt x="757" y="717"/>
                  </a:cubicBezTo>
                  <a:cubicBezTo>
                    <a:pt x="737" y="677"/>
                    <a:pt x="697" y="657"/>
                    <a:pt x="657" y="637"/>
                  </a:cubicBezTo>
                  <a:cubicBezTo>
                    <a:pt x="637" y="618"/>
                    <a:pt x="618" y="618"/>
                    <a:pt x="578" y="598"/>
                  </a:cubicBezTo>
                  <a:cubicBezTo>
                    <a:pt x="558" y="578"/>
                    <a:pt x="518" y="558"/>
                    <a:pt x="498" y="538"/>
                  </a:cubicBezTo>
                  <a:cubicBezTo>
                    <a:pt x="478" y="518"/>
                    <a:pt x="458" y="498"/>
                    <a:pt x="439" y="478"/>
                  </a:cubicBezTo>
                  <a:cubicBezTo>
                    <a:pt x="399" y="458"/>
                    <a:pt x="379" y="439"/>
                    <a:pt x="339" y="419"/>
                  </a:cubicBezTo>
                  <a:cubicBezTo>
                    <a:pt x="319" y="399"/>
                    <a:pt x="299" y="379"/>
                    <a:pt x="279" y="359"/>
                  </a:cubicBezTo>
                  <a:cubicBezTo>
                    <a:pt x="260" y="339"/>
                    <a:pt x="240" y="319"/>
                    <a:pt x="220" y="279"/>
                  </a:cubicBezTo>
                  <a:lnTo>
                    <a:pt x="160" y="240"/>
                  </a:lnTo>
                  <a:cubicBezTo>
                    <a:pt x="140" y="220"/>
                    <a:pt x="120" y="180"/>
                    <a:pt x="100" y="160"/>
                  </a:cubicBezTo>
                  <a:lnTo>
                    <a:pt x="80" y="120"/>
                  </a:lnTo>
                  <a:cubicBezTo>
                    <a:pt x="41" y="80"/>
                    <a:pt x="21" y="41"/>
                    <a:pt x="1" y="1"/>
                  </a:cubicBezTo>
                  <a:lnTo>
                    <a:pt x="1" y="1"/>
                  </a:lnTo>
                  <a:lnTo>
                    <a:pt x="1" y="1"/>
                  </a:lnTo>
                  <a:cubicBezTo>
                    <a:pt x="2885" y="5372"/>
                    <a:pt x="5790" y="10743"/>
                    <a:pt x="8674" y="16134"/>
                  </a:cubicBezTo>
                  <a:cubicBezTo>
                    <a:pt x="8694" y="16174"/>
                    <a:pt x="8714" y="16213"/>
                    <a:pt x="8754" y="16253"/>
                  </a:cubicBezTo>
                  <a:cubicBezTo>
                    <a:pt x="8754" y="16273"/>
                    <a:pt x="8774" y="16293"/>
                    <a:pt x="8793" y="16313"/>
                  </a:cubicBezTo>
                  <a:cubicBezTo>
                    <a:pt x="8813" y="16333"/>
                    <a:pt x="8813" y="16333"/>
                    <a:pt x="8813" y="16353"/>
                  </a:cubicBezTo>
                  <a:cubicBezTo>
                    <a:pt x="8833" y="16353"/>
                    <a:pt x="8833" y="16353"/>
                    <a:pt x="8833" y="16353"/>
                  </a:cubicBezTo>
                  <a:cubicBezTo>
                    <a:pt x="8873" y="16393"/>
                    <a:pt x="8913" y="16432"/>
                    <a:pt x="8953" y="16472"/>
                  </a:cubicBezTo>
                  <a:cubicBezTo>
                    <a:pt x="8953" y="16492"/>
                    <a:pt x="8972" y="16512"/>
                    <a:pt x="8992" y="16532"/>
                  </a:cubicBezTo>
                  <a:cubicBezTo>
                    <a:pt x="9012" y="16532"/>
                    <a:pt x="9012" y="16552"/>
                    <a:pt x="9032" y="16552"/>
                  </a:cubicBezTo>
                  <a:cubicBezTo>
                    <a:pt x="9052" y="16572"/>
                    <a:pt x="9052" y="16591"/>
                    <a:pt x="9072" y="16591"/>
                  </a:cubicBezTo>
                  <a:cubicBezTo>
                    <a:pt x="9112" y="16631"/>
                    <a:pt x="9152" y="16671"/>
                    <a:pt x="9211" y="16711"/>
                  </a:cubicBezTo>
                  <a:cubicBezTo>
                    <a:pt x="9211" y="16711"/>
                    <a:pt x="9231" y="16731"/>
                    <a:pt x="9251" y="16731"/>
                  </a:cubicBezTo>
                  <a:cubicBezTo>
                    <a:pt x="9251" y="16751"/>
                    <a:pt x="9271" y="16751"/>
                    <a:pt x="9291" y="16770"/>
                  </a:cubicBezTo>
                  <a:cubicBezTo>
                    <a:pt x="9311" y="16790"/>
                    <a:pt x="9331" y="16790"/>
                    <a:pt x="9350" y="16810"/>
                  </a:cubicBezTo>
                  <a:cubicBezTo>
                    <a:pt x="9410" y="16850"/>
                    <a:pt x="9470" y="16890"/>
                    <a:pt x="9529" y="16930"/>
                  </a:cubicBezTo>
                  <a:cubicBezTo>
                    <a:pt x="9529" y="16930"/>
                    <a:pt x="9549" y="16930"/>
                    <a:pt x="9549" y="16950"/>
                  </a:cubicBezTo>
                  <a:cubicBezTo>
                    <a:pt x="9569" y="16950"/>
                    <a:pt x="9569" y="16950"/>
                    <a:pt x="9589" y="16969"/>
                  </a:cubicBezTo>
                  <a:lnTo>
                    <a:pt x="9709" y="17029"/>
                  </a:lnTo>
                  <a:cubicBezTo>
                    <a:pt x="9748" y="17069"/>
                    <a:pt x="9808" y="17089"/>
                    <a:pt x="9848" y="17129"/>
                  </a:cubicBezTo>
                  <a:cubicBezTo>
                    <a:pt x="9868" y="17129"/>
                    <a:pt x="9888" y="17129"/>
                    <a:pt x="9907" y="17148"/>
                  </a:cubicBezTo>
                  <a:cubicBezTo>
                    <a:pt x="9907" y="17148"/>
                    <a:pt x="9927" y="17148"/>
                    <a:pt x="9947" y="17168"/>
                  </a:cubicBezTo>
                  <a:cubicBezTo>
                    <a:pt x="9967" y="17168"/>
                    <a:pt x="9987" y="17188"/>
                    <a:pt x="10007" y="17208"/>
                  </a:cubicBezTo>
                  <a:cubicBezTo>
                    <a:pt x="10067" y="17228"/>
                    <a:pt x="10126" y="17248"/>
                    <a:pt x="10186" y="17288"/>
                  </a:cubicBezTo>
                  <a:cubicBezTo>
                    <a:pt x="10226" y="17308"/>
                    <a:pt x="10266" y="17327"/>
                    <a:pt x="10305" y="17347"/>
                  </a:cubicBezTo>
                  <a:cubicBezTo>
                    <a:pt x="10325" y="17347"/>
                    <a:pt x="10325" y="17347"/>
                    <a:pt x="10345" y="17347"/>
                  </a:cubicBezTo>
                  <a:cubicBezTo>
                    <a:pt x="10345" y="17367"/>
                    <a:pt x="10365" y="17367"/>
                    <a:pt x="10365" y="17367"/>
                  </a:cubicBezTo>
                  <a:cubicBezTo>
                    <a:pt x="10425" y="17387"/>
                    <a:pt x="10464" y="17407"/>
                    <a:pt x="10524" y="17427"/>
                  </a:cubicBezTo>
                  <a:cubicBezTo>
                    <a:pt x="10584" y="17467"/>
                    <a:pt x="10643" y="17487"/>
                    <a:pt x="10703" y="17507"/>
                  </a:cubicBezTo>
                  <a:cubicBezTo>
                    <a:pt x="10723" y="17507"/>
                    <a:pt x="10743" y="17526"/>
                    <a:pt x="10763" y="17526"/>
                  </a:cubicBezTo>
                  <a:cubicBezTo>
                    <a:pt x="10783" y="17546"/>
                    <a:pt x="10783" y="17546"/>
                    <a:pt x="10803" y="17546"/>
                  </a:cubicBezTo>
                  <a:cubicBezTo>
                    <a:pt x="10823" y="17546"/>
                    <a:pt x="10842" y="17566"/>
                    <a:pt x="10882" y="17566"/>
                  </a:cubicBezTo>
                  <a:cubicBezTo>
                    <a:pt x="10942" y="17606"/>
                    <a:pt x="11002" y="17626"/>
                    <a:pt x="11061" y="17646"/>
                  </a:cubicBezTo>
                  <a:cubicBezTo>
                    <a:pt x="11121" y="17666"/>
                    <a:pt x="11181" y="17686"/>
                    <a:pt x="11240" y="17705"/>
                  </a:cubicBezTo>
                  <a:cubicBezTo>
                    <a:pt x="11240" y="17705"/>
                    <a:pt x="11260" y="17725"/>
                    <a:pt x="11280" y="17725"/>
                  </a:cubicBezTo>
                  <a:cubicBezTo>
                    <a:pt x="11280" y="17725"/>
                    <a:pt x="11280" y="17725"/>
                    <a:pt x="11280" y="17725"/>
                  </a:cubicBezTo>
                  <a:cubicBezTo>
                    <a:pt x="11300" y="17725"/>
                    <a:pt x="11300" y="17725"/>
                    <a:pt x="11300" y="17725"/>
                  </a:cubicBezTo>
                  <a:cubicBezTo>
                    <a:pt x="11340" y="17745"/>
                    <a:pt x="11380" y="17765"/>
                    <a:pt x="11419" y="17765"/>
                  </a:cubicBezTo>
                  <a:cubicBezTo>
                    <a:pt x="11479" y="17785"/>
                    <a:pt x="11539" y="17805"/>
                    <a:pt x="11598" y="17825"/>
                  </a:cubicBezTo>
                  <a:cubicBezTo>
                    <a:pt x="11658" y="17845"/>
                    <a:pt x="11718" y="17884"/>
                    <a:pt x="11777" y="17904"/>
                  </a:cubicBezTo>
                  <a:lnTo>
                    <a:pt x="11837" y="17904"/>
                  </a:lnTo>
                  <a:cubicBezTo>
                    <a:pt x="11857" y="17904"/>
                    <a:pt x="11857" y="17924"/>
                    <a:pt x="11857" y="17924"/>
                  </a:cubicBezTo>
                  <a:cubicBezTo>
                    <a:pt x="11897" y="17924"/>
                    <a:pt x="11937" y="17944"/>
                    <a:pt x="11976" y="17944"/>
                  </a:cubicBezTo>
                  <a:cubicBezTo>
                    <a:pt x="12036" y="17964"/>
                    <a:pt x="12096" y="17984"/>
                    <a:pt x="12155" y="18004"/>
                  </a:cubicBezTo>
                  <a:cubicBezTo>
                    <a:pt x="12235" y="18024"/>
                    <a:pt x="12295" y="18044"/>
                    <a:pt x="12354" y="18064"/>
                  </a:cubicBezTo>
                  <a:cubicBezTo>
                    <a:pt x="12374" y="18064"/>
                    <a:pt x="12414" y="18083"/>
                    <a:pt x="12434" y="18083"/>
                  </a:cubicBezTo>
                  <a:cubicBezTo>
                    <a:pt x="12454" y="18083"/>
                    <a:pt x="12454" y="18103"/>
                    <a:pt x="12474" y="18103"/>
                  </a:cubicBezTo>
                  <a:cubicBezTo>
                    <a:pt x="12494" y="18103"/>
                    <a:pt x="12533" y="18123"/>
                    <a:pt x="12553" y="18123"/>
                  </a:cubicBezTo>
                  <a:cubicBezTo>
                    <a:pt x="12613" y="18143"/>
                    <a:pt x="12673" y="18163"/>
                    <a:pt x="12752" y="18183"/>
                  </a:cubicBezTo>
                  <a:cubicBezTo>
                    <a:pt x="12812" y="18203"/>
                    <a:pt x="12871" y="18223"/>
                    <a:pt x="12951" y="18243"/>
                  </a:cubicBezTo>
                  <a:lnTo>
                    <a:pt x="13090" y="18262"/>
                  </a:lnTo>
                  <a:cubicBezTo>
                    <a:pt x="13110" y="18282"/>
                    <a:pt x="13110" y="18282"/>
                    <a:pt x="13110" y="18282"/>
                  </a:cubicBezTo>
                  <a:cubicBezTo>
                    <a:pt x="13130" y="18282"/>
                    <a:pt x="13150" y="18282"/>
                    <a:pt x="13150" y="18282"/>
                  </a:cubicBezTo>
                  <a:lnTo>
                    <a:pt x="13369" y="18342"/>
                  </a:lnTo>
                  <a:cubicBezTo>
                    <a:pt x="13428" y="18362"/>
                    <a:pt x="13508" y="18382"/>
                    <a:pt x="13568" y="18382"/>
                  </a:cubicBezTo>
                  <a:cubicBezTo>
                    <a:pt x="13627" y="18402"/>
                    <a:pt x="13707" y="18422"/>
                    <a:pt x="13767" y="18441"/>
                  </a:cubicBezTo>
                  <a:cubicBezTo>
                    <a:pt x="13787" y="18441"/>
                    <a:pt x="13787" y="18441"/>
                    <a:pt x="13787" y="18441"/>
                  </a:cubicBezTo>
                  <a:cubicBezTo>
                    <a:pt x="13806" y="18441"/>
                    <a:pt x="13806" y="18441"/>
                    <a:pt x="13806" y="18441"/>
                  </a:cubicBezTo>
                  <a:cubicBezTo>
                    <a:pt x="13866" y="18461"/>
                    <a:pt x="13926" y="18481"/>
                    <a:pt x="13985" y="18481"/>
                  </a:cubicBezTo>
                  <a:cubicBezTo>
                    <a:pt x="14065" y="18501"/>
                    <a:pt x="14125" y="18521"/>
                    <a:pt x="14204" y="18541"/>
                  </a:cubicBezTo>
                  <a:cubicBezTo>
                    <a:pt x="14284" y="18561"/>
                    <a:pt x="14344" y="18581"/>
                    <a:pt x="14423" y="18581"/>
                  </a:cubicBezTo>
                  <a:lnTo>
                    <a:pt x="14523" y="18601"/>
                  </a:lnTo>
                  <a:lnTo>
                    <a:pt x="14562" y="18620"/>
                  </a:lnTo>
                  <a:cubicBezTo>
                    <a:pt x="14582" y="18620"/>
                    <a:pt x="14622" y="18620"/>
                    <a:pt x="14642" y="18640"/>
                  </a:cubicBezTo>
                  <a:cubicBezTo>
                    <a:pt x="14721" y="18640"/>
                    <a:pt x="14781" y="18660"/>
                    <a:pt x="14861" y="18680"/>
                  </a:cubicBezTo>
                  <a:cubicBezTo>
                    <a:pt x="14940" y="18700"/>
                    <a:pt x="15020" y="18720"/>
                    <a:pt x="15080" y="18720"/>
                  </a:cubicBezTo>
                  <a:cubicBezTo>
                    <a:pt x="15159" y="18740"/>
                    <a:pt x="15239" y="18760"/>
                    <a:pt x="15318" y="18780"/>
                  </a:cubicBezTo>
                  <a:lnTo>
                    <a:pt x="15318" y="18780"/>
                  </a:lnTo>
                  <a:cubicBezTo>
                    <a:pt x="15318" y="18780"/>
                    <a:pt x="15318" y="18780"/>
                    <a:pt x="15318" y="18780"/>
                  </a:cubicBezTo>
                  <a:cubicBezTo>
                    <a:pt x="15398" y="18800"/>
                    <a:pt x="15477" y="18800"/>
                    <a:pt x="15557" y="18819"/>
                  </a:cubicBezTo>
                  <a:cubicBezTo>
                    <a:pt x="15617" y="18839"/>
                    <a:pt x="15696" y="18839"/>
                    <a:pt x="15776" y="18859"/>
                  </a:cubicBezTo>
                  <a:lnTo>
                    <a:pt x="16015" y="18899"/>
                  </a:lnTo>
                  <a:cubicBezTo>
                    <a:pt x="16054" y="18919"/>
                    <a:pt x="16094" y="18919"/>
                    <a:pt x="16134" y="18919"/>
                  </a:cubicBezTo>
                  <a:cubicBezTo>
                    <a:pt x="16134" y="18919"/>
                    <a:pt x="16154" y="18939"/>
                    <a:pt x="16154" y="18939"/>
                  </a:cubicBezTo>
                  <a:cubicBezTo>
                    <a:pt x="16194" y="18939"/>
                    <a:pt x="16233" y="18939"/>
                    <a:pt x="16273" y="18959"/>
                  </a:cubicBezTo>
                  <a:cubicBezTo>
                    <a:pt x="16353" y="18959"/>
                    <a:pt x="16432" y="18979"/>
                    <a:pt x="16512" y="18998"/>
                  </a:cubicBezTo>
                  <a:cubicBezTo>
                    <a:pt x="16591" y="18998"/>
                    <a:pt x="16671" y="19018"/>
                    <a:pt x="16770" y="19038"/>
                  </a:cubicBezTo>
                  <a:cubicBezTo>
                    <a:pt x="16850" y="19038"/>
                    <a:pt x="16930" y="19058"/>
                    <a:pt x="17009" y="19078"/>
                  </a:cubicBezTo>
                  <a:lnTo>
                    <a:pt x="17009" y="19078"/>
                  </a:lnTo>
                  <a:lnTo>
                    <a:pt x="17009" y="19078"/>
                  </a:lnTo>
                  <a:lnTo>
                    <a:pt x="17009" y="19078"/>
                  </a:lnTo>
                  <a:cubicBezTo>
                    <a:pt x="17089" y="19098"/>
                    <a:pt x="17188" y="19098"/>
                    <a:pt x="17268" y="19118"/>
                  </a:cubicBezTo>
                  <a:cubicBezTo>
                    <a:pt x="17367" y="19138"/>
                    <a:pt x="17447" y="19138"/>
                    <a:pt x="17526" y="19158"/>
                  </a:cubicBezTo>
                  <a:cubicBezTo>
                    <a:pt x="17626" y="19177"/>
                    <a:pt x="17705" y="19177"/>
                    <a:pt x="17805" y="19197"/>
                  </a:cubicBezTo>
                  <a:lnTo>
                    <a:pt x="17904" y="19217"/>
                  </a:lnTo>
                  <a:cubicBezTo>
                    <a:pt x="17904" y="19217"/>
                    <a:pt x="17924" y="19217"/>
                    <a:pt x="17944" y="19217"/>
                  </a:cubicBezTo>
                  <a:cubicBezTo>
                    <a:pt x="17984" y="19217"/>
                    <a:pt x="18024" y="19237"/>
                    <a:pt x="18063" y="19237"/>
                  </a:cubicBezTo>
                  <a:cubicBezTo>
                    <a:pt x="18163" y="19257"/>
                    <a:pt x="18242" y="19257"/>
                    <a:pt x="18342" y="19277"/>
                  </a:cubicBezTo>
                  <a:cubicBezTo>
                    <a:pt x="18441" y="19297"/>
                    <a:pt x="18521" y="19297"/>
                    <a:pt x="18620" y="19317"/>
                  </a:cubicBezTo>
                  <a:cubicBezTo>
                    <a:pt x="18700" y="19337"/>
                    <a:pt x="18760" y="19337"/>
                    <a:pt x="18839" y="19357"/>
                  </a:cubicBezTo>
                  <a:cubicBezTo>
                    <a:pt x="18859" y="19357"/>
                    <a:pt x="18859" y="19357"/>
                    <a:pt x="18879" y="19357"/>
                  </a:cubicBezTo>
                  <a:cubicBezTo>
                    <a:pt x="18879" y="19357"/>
                    <a:pt x="18899" y="19357"/>
                    <a:pt x="18899" y="19357"/>
                  </a:cubicBezTo>
                  <a:lnTo>
                    <a:pt x="19177" y="19396"/>
                  </a:lnTo>
                  <a:cubicBezTo>
                    <a:pt x="19277" y="19416"/>
                    <a:pt x="19376" y="19416"/>
                    <a:pt x="19476" y="19436"/>
                  </a:cubicBezTo>
                  <a:cubicBezTo>
                    <a:pt x="19575" y="19456"/>
                    <a:pt x="19695" y="19456"/>
                    <a:pt x="19794" y="19476"/>
                  </a:cubicBezTo>
                  <a:cubicBezTo>
                    <a:pt x="19794" y="19476"/>
                    <a:pt x="19814" y="19476"/>
                    <a:pt x="19834" y="19476"/>
                  </a:cubicBezTo>
                  <a:cubicBezTo>
                    <a:pt x="19834" y="19476"/>
                    <a:pt x="19854" y="19476"/>
                    <a:pt x="19854" y="19476"/>
                  </a:cubicBezTo>
                  <a:cubicBezTo>
                    <a:pt x="19933" y="19496"/>
                    <a:pt x="20013" y="19496"/>
                    <a:pt x="20093" y="19516"/>
                  </a:cubicBezTo>
                  <a:cubicBezTo>
                    <a:pt x="20192" y="19516"/>
                    <a:pt x="20291" y="19536"/>
                    <a:pt x="20391" y="19555"/>
                  </a:cubicBezTo>
                  <a:cubicBezTo>
                    <a:pt x="20510" y="19555"/>
                    <a:pt x="20610" y="19575"/>
                    <a:pt x="20729" y="19575"/>
                  </a:cubicBezTo>
                  <a:cubicBezTo>
                    <a:pt x="20749" y="19595"/>
                    <a:pt x="20789" y="19595"/>
                    <a:pt x="20829" y="19595"/>
                  </a:cubicBezTo>
                  <a:lnTo>
                    <a:pt x="20888" y="19595"/>
                  </a:lnTo>
                  <a:cubicBezTo>
                    <a:pt x="20948" y="19615"/>
                    <a:pt x="21008" y="19615"/>
                    <a:pt x="21047" y="19615"/>
                  </a:cubicBezTo>
                  <a:cubicBezTo>
                    <a:pt x="21167" y="19635"/>
                    <a:pt x="21286" y="19655"/>
                    <a:pt x="21386" y="19655"/>
                  </a:cubicBezTo>
                  <a:cubicBezTo>
                    <a:pt x="21505" y="19675"/>
                    <a:pt x="21604" y="19675"/>
                    <a:pt x="21724" y="19695"/>
                  </a:cubicBezTo>
                  <a:cubicBezTo>
                    <a:pt x="21763" y="19695"/>
                    <a:pt x="21823" y="19695"/>
                    <a:pt x="21863" y="19715"/>
                  </a:cubicBezTo>
                  <a:cubicBezTo>
                    <a:pt x="21883" y="19715"/>
                    <a:pt x="21903" y="19715"/>
                    <a:pt x="21943" y="19715"/>
                  </a:cubicBezTo>
                  <a:lnTo>
                    <a:pt x="22082" y="19734"/>
                  </a:lnTo>
                  <a:cubicBezTo>
                    <a:pt x="22201" y="19734"/>
                    <a:pt x="22320" y="19754"/>
                    <a:pt x="22440" y="19774"/>
                  </a:cubicBezTo>
                  <a:cubicBezTo>
                    <a:pt x="22559" y="19774"/>
                    <a:pt x="22698" y="19794"/>
                    <a:pt x="22818" y="19794"/>
                  </a:cubicBezTo>
                  <a:cubicBezTo>
                    <a:pt x="22858" y="19814"/>
                    <a:pt x="22897" y="19814"/>
                    <a:pt x="22937" y="19814"/>
                  </a:cubicBezTo>
                  <a:cubicBezTo>
                    <a:pt x="22957" y="19814"/>
                    <a:pt x="22977" y="19814"/>
                    <a:pt x="22997" y="19814"/>
                  </a:cubicBezTo>
                  <a:cubicBezTo>
                    <a:pt x="23057" y="19814"/>
                    <a:pt x="23116" y="19834"/>
                    <a:pt x="23176" y="19834"/>
                  </a:cubicBezTo>
                  <a:cubicBezTo>
                    <a:pt x="23315" y="19854"/>
                    <a:pt x="23454" y="19854"/>
                    <a:pt x="23594" y="19874"/>
                  </a:cubicBezTo>
                  <a:cubicBezTo>
                    <a:pt x="23713" y="19874"/>
                    <a:pt x="23852" y="19894"/>
                    <a:pt x="23991" y="19914"/>
                  </a:cubicBezTo>
                  <a:cubicBezTo>
                    <a:pt x="24011" y="19914"/>
                    <a:pt x="24031" y="19914"/>
                    <a:pt x="24051" y="19914"/>
                  </a:cubicBezTo>
                  <a:cubicBezTo>
                    <a:pt x="24071" y="19914"/>
                    <a:pt x="24091" y="19914"/>
                    <a:pt x="24111" y="19914"/>
                  </a:cubicBezTo>
                  <a:cubicBezTo>
                    <a:pt x="24210" y="19914"/>
                    <a:pt x="24310" y="19933"/>
                    <a:pt x="24409" y="19933"/>
                  </a:cubicBezTo>
                  <a:cubicBezTo>
                    <a:pt x="24548" y="19953"/>
                    <a:pt x="24688" y="19953"/>
                    <a:pt x="24827" y="19973"/>
                  </a:cubicBezTo>
                  <a:cubicBezTo>
                    <a:pt x="24946" y="19973"/>
                    <a:pt x="25066" y="19993"/>
                    <a:pt x="25165" y="19993"/>
                  </a:cubicBezTo>
                  <a:cubicBezTo>
                    <a:pt x="25185" y="19993"/>
                    <a:pt x="25205" y="19993"/>
                    <a:pt x="25205" y="19993"/>
                  </a:cubicBezTo>
                  <a:cubicBezTo>
                    <a:pt x="25225" y="19993"/>
                    <a:pt x="25225" y="19993"/>
                    <a:pt x="25225" y="19993"/>
                  </a:cubicBezTo>
                  <a:cubicBezTo>
                    <a:pt x="25245" y="19993"/>
                    <a:pt x="25284" y="19993"/>
                    <a:pt x="25304" y="20013"/>
                  </a:cubicBezTo>
                  <a:cubicBezTo>
                    <a:pt x="25464" y="20013"/>
                    <a:pt x="25623" y="20033"/>
                    <a:pt x="25782" y="20033"/>
                  </a:cubicBezTo>
                  <a:cubicBezTo>
                    <a:pt x="25941" y="20053"/>
                    <a:pt x="26100" y="20053"/>
                    <a:pt x="26259" y="20073"/>
                  </a:cubicBezTo>
                  <a:cubicBezTo>
                    <a:pt x="26299" y="20073"/>
                    <a:pt x="26319" y="20073"/>
                    <a:pt x="26339" y="20073"/>
                  </a:cubicBezTo>
                  <a:cubicBezTo>
                    <a:pt x="26379" y="20073"/>
                    <a:pt x="26398" y="20073"/>
                    <a:pt x="26418" y="20073"/>
                  </a:cubicBezTo>
                  <a:cubicBezTo>
                    <a:pt x="26538" y="20093"/>
                    <a:pt x="26637" y="20093"/>
                    <a:pt x="26757" y="20093"/>
                  </a:cubicBezTo>
                  <a:cubicBezTo>
                    <a:pt x="26955" y="20112"/>
                    <a:pt x="27174" y="20132"/>
                    <a:pt x="27373" y="20132"/>
                  </a:cubicBezTo>
                  <a:lnTo>
                    <a:pt x="27512" y="20152"/>
                  </a:lnTo>
                  <a:cubicBezTo>
                    <a:pt x="27552" y="20152"/>
                    <a:pt x="27612" y="20152"/>
                    <a:pt x="27652" y="20152"/>
                  </a:cubicBezTo>
                  <a:cubicBezTo>
                    <a:pt x="27771" y="20152"/>
                    <a:pt x="27871" y="20152"/>
                    <a:pt x="27990" y="20172"/>
                  </a:cubicBezTo>
                  <a:cubicBezTo>
                    <a:pt x="28189" y="20172"/>
                    <a:pt x="28408" y="20192"/>
                    <a:pt x="28607" y="20192"/>
                  </a:cubicBezTo>
                  <a:cubicBezTo>
                    <a:pt x="28646" y="20192"/>
                    <a:pt x="28686" y="20192"/>
                    <a:pt x="28726" y="20192"/>
                  </a:cubicBezTo>
                  <a:cubicBezTo>
                    <a:pt x="28766" y="20212"/>
                    <a:pt x="28825" y="20212"/>
                    <a:pt x="28865" y="20212"/>
                  </a:cubicBezTo>
                  <a:cubicBezTo>
                    <a:pt x="28985" y="20212"/>
                    <a:pt x="29124" y="20212"/>
                    <a:pt x="29243" y="20232"/>
                  </a:cubicBezTo>
                  <a:cubicBezTo>
                    <a:pt x="29382" y="20232"/>
                    <a:pt x="29522" y="20232"/>
                    <a:pt x="29661" y="20232"/>
                  </a:cubicBezTo>
                  <a:cubicBezTo>
                    <a:pt x="29840" y="20252"/>
                    <a:pt x="30019" y="20252"/>
                    <a:pt x="30198" y="20252"/>
                  </a:cubicBezTo>
                  <a:cubicBezTo>
                    <a:pt x="30278" y="20252"/>
                    <a:pt x="30337" y="20272"/>
                    <a:pt x="30417" y="20272"/>
                  </a:cubicBezTo>
                  <a:cubicBezTo>
                    <a:pt x="30556" y="20272"/>
                    <a:pt x="30715" y="20272"/>
                    <a:pt x="30874" y="20272"/>
                  </a:cubicBezTo>
                  <a:cubicBezTo>
                    <a:pt x="31053" y="20291"/>
                    <a:pt x="31232" y="20291"/>
                    <a:pt x="31431" y="20291"/>
                  </a:cubicBezTo>
                  <a:cubicBezTo>
                    <a:pt x="31471" y="20291"/>
                    <a:pt x="31531" y="20291"/>
                    <a:pt x="31590" y="20291"/>
                  </a:cubicBezTo>
                  <a:cubicBezTo>
                    <a:pt x="31770" y="20311"/>
                    <a:pt x="31949" y="20311"/>
                    <a:pt x="32108" y="20311"/>
                  </a:cubicBezTo>
                  <a:cubicBezTo>
                    <a:pt x="32287" y="20311"/>
                    <a:pt x="32466" y="20311"/>
                    <a:pt x="32665" y="20311"/>
                  </a:cubicBezTo>
                  <a:cubicBezTo>
                    <a:pt x="32704" y="20311"/>
                    <a:pt x="32744" y="20311"/>
                    <a:pt x="32784" y="20311"/>
                  </a:cubicBezTo>
                  <a:cubicBezTo>
                    <a:pt x="32983" y="20331"/>
                    <a:pt x="33182" y="20331"/>
                    <a:pt x="33381" y="20331"/>
                  </a:cubicBezTo>
                  <a:lnTo>
                    <a:pt x="33898" y="20331"/>
                  </a:lnTo>
                  <a:lnTo>
                    <a:pt x="33997" y="20331"/>
                  </a:lnTo>
                  <a:cubicBezTo>
                    <a:pt x="34097" y="20331"/>
                    <a:pt x="34177" y="20331"/>
                    <a:pt x="34276" y="20331"/>
                  </a:cubicBezTo>
                  <a:cubicBezTo>
                    <a:pt x="34375" y="20331"/>
                    <a:pt x="34455" y="20331"/>
                    <a:pt x="34554" y="20331"/>
                  </a:cubicBezTo>
                  <a:lnTo>
                    <a:pt x="34833" y="20331"/>
                  </a:lnTo>
                  <a:lnTo>
                    <a:pt x="35111" y="20331"/>
                  </a:lnTo>
                  <a:lnTo>
                    <a:pt x="35450" y="20331"/>
                  </a:lnTo>
                  <a:lnTo>
                    <a:pt x="35788" y="20331"/>
                  </a:lnTo>
                  <a:cubicBezTo>
                    <a:pt x="35907" y="20331"/>
                    <a:pt x="36007" y="20331"/>
                    <a:pt x="36126" y="20331"/>
                  </a:cubicBezTo>
                  <a:cubicBezTo>
                    <a:pt x="36186" y="20331"/>
                    <a:pt x="36265" y="20331"/>
                    <a:pt x="36325" y="20331"/>
                  </a:cubicBezTo>
                  <a:lnTo>
                    <a:pt x="36365" y="20331"/>
                  </a:lnTo>
                  <a:lnTo>
                    <a:pt x="36464" y="20331"/>
                  </a:lnTo>
                  <a:cubicBezTo>
                    <a:pt x="36643" y="20331"/>
                    <a:pt x="36842" y="20331"/>
                    <a:pt x="37041" y="20331"/>
                  </a:cubicBezTo>
                  <a:lnTo>
                    <a:pt x="37618" y="20311"/>
                  </a:lnTo>
                  <a:lnTo>
                    <a:pt x="37658" y="20311"/>
                  </a:lnTo>
                  <a:cubicBezTo>
                    <a:pt x="37857" y="20311"/>
                    <a:pt x="38036" y="20311"/>
                    <a:pt x="38235" y="20311"/>
                  </a:cubicBezTo>
                  <a:cubicBezTo>
                    <a:pt x="38434" y="20311"/>
                    <a:pt x="38613" y="20291"/>
                    <a:pt x="38812" y="20291"/>
                  </a:cubicBezTo>
                  <a:lnTo>
                    <a:pt x="38831" y="20291"/>
                  </a:lnTo>
                  <a:cubicBezTo>
                    <a:pt x="39030" y="20291"/>
                    <a:pt x="39229" y="20291"/>
                    <a:pt x="39408" y="20272"/>
                  </a:cubicBezTo>
                  <a:cubicBezTo>
                    <a:pt x="39607" y="20272"/>
                    <a:pt x="39786" y="20272"/>
                    <a:pt x="39985" y="20252"/>
                  </a:cubicBezTo>
                  <a:lnTo>
                    <a:pt x="40005" y="20252"/>
                  </a:lnTo>
                  <a:cubicBezTo>
                    <a:pt x="40204" y="20252"/>
                    <a:pt x="40383" y="20252"/>
                    <a:pt x="40582" y="20232"/>
                  </a:cubicBezTo>
                  <a:cubicBezTo>
                    <a:pt x="40761" y="20232"/>
                    <a:pt x="40940" y="20232"/>
                    <a:pt x="41139" y="20212"/>
                  </a:cubicBezTo>
                  <a:lnTo>
                    <a:pt x="41159" y="20212"/>
                  </a:lnTo>
                  <a:cubicBezTo>
                    <a:pt x="41358" y="20212"/>
                    <a:pt x="41557" y="20192"/>
                    <a:pt x="41776" y="20192"/>
                  </a:cubicBezTo>
                  <a:cubicBezTo>
                    <a:pt x="41895" y="20192"/>
                    <a:pt x="42034" y="20172"/>
                    <a:pt x="42153" y="20172"/>
                  </a:cubicBezTo>
                  <a:cubicBezTo>
                    <a:pt x="42193" y="20172"/>
                    <a:pt x="42253" y="20172"/>
                    <a:pt x="42293" y="20172"/>
                  </a:cubicBezTo>
                  <a:cubicBezTo>
                    <a:pt x="42313" y="20152"/>
                    <a:pt x="42352" y="20152"/>
                    <a:pt x="42372" y="20152"/>
                  </a:cubicBezTo>
                  <a:cubicBezTo>
                    <a:pt x="42591" y="20152"/>
                    <a:pt x="42790" y="20132"/>
                    <a:pt x="42989" y="20132"/>
                  </a:cubicBezTo>
                  <a:cubicBezTo>
                    <a:pt x="43088" y="20112"/>
                    <a:pt x="43168" y="20112"/>
                    <a:pt x="43267" y="20112"/>
                  </a:cubicBezTo>
                  <a:cubicBezTo>
                    <a:pt x="43327" y="20112"/>
                    <a:pt x="43367" y="20112"/>
                    <a:pt x="43427" y="20093"/>
                  </a:cubicBezTo>
                  <a:cubicBezTo>
                    <a:pt x="43466" y="20093"/>
                    <a:pt x="43526" y="20093"/>
                    <a:pt x="43586" y="20093"/>
                  </a:cubicBezTo>
                  <a:cubicBezTo>
                    <a:pt x="43745" y="20073"/>
                    <a:pt x="43904" y="20073"/>
                    <a:pt x="44063" y="20053"/>
                  </a:cubicBezTo>
                  <a:cubicBezTo>
                    <a:pt x="44183" y="20053"/>
                    <a:pt x="44282" y="20053"/>
                    <a:pt x="44401" y="20033"/>
                  </a:cubicBezTo>
                  <a:cubicBezTo>
                    <a:pt x="44421" y="20033"/>
                    <a:pt x="44441" y="20033"/>
                    <a:pt x="44441" y="20033"/>
                  </a:cubicBezTo>
                  <a:cubicBezTo>
                    <a:pt x="44461" y="20033"/>
                    <a:pt x="44461" y="20033"/>
                    <a:pt x="44461" y="20033"/>
                  </a:cubicBezTo>
                  <a:cubicBezTo>
                    <a:pt x="44481" y="20033"/>
                    <a:pt x="44501" y="20033"/>
                    <a:pt x="44521" y="20033"/>
                  </a:cubicBezTo>
                  <a:cubicBezTo>
                    <a:pt x="44680" y="20013"/>
                    <a:pt x="44839" y="20013"/>
                    <a:pt x="44998" y="19993"/>
                  </a:cubicBezTo>
                  <a:cubicBezTo>
                    <a:pt x="45137" y="19993"/>
                    <a:pt x="45297" y="19973"/>
                    <a:pt x="45456" y="19953"/>
                  </a:cubicBezTo>
                  <a:cubicBezTo>
                    <a:pt x="45456" y="19953"/>
                    <a:pt x="45476" y="19953"/>
                    <a:pt x="45495" y="19953"/>
                  </a:cubicBezTo>
                  <a:cubicBezTo>
                    <a:pt x="45495" y="19953"/>
                    <a:pt x="45515" y="19953"/>
                    <a:pt x="45515" y="19953"/>
                  </a:cubicBezTo>
                  <a:cubicBezTo>
                    <a:pt x="45635" y="19953"/>
                    <a:pt x="45734" y="19933"/>
                    <a:pt x="45854" y="19933"/>
                  </a:cubicBezTo>
                  <a:cubicBezTo>
                    <a:pt x="45993" y="19914"/>
                    <a:pt x="46112" y="19914"/>
                    <a:pt x="46251" y="19894"/>
                  </a:cubicBezTo>
                  <a:cubicBezTo>
                    <a:pt x="46331" y="19894"/>
                    <a:pt x="46411" y="19894"/>
                    <a:pt x="46490" y="19874"/>
                  </a:cubicBezTo>
                  <a:cubicBezTo>
                    <a:pt x="46510" y="19874"/>
                    <a:pt x="46530" y="19874"/>
                    <a:pt x="46570" y="19874"/>
                  </a:cubicBezTo>
                  <a:lnTo>
                    <a:pt x="46649" y="19874"/>
                  </a:lnTo>
                  <a:cubicBezTo>
                    <a:pt x="46769" y="19854"/>
                    <a:pt x="46908" y="19854"/>
                    <a:pt x="47027" y="19834"/>
                  </a:cubicBezTo>
                  <a:cubicBezTo>
                    <a:pt x="47147" y="19814"/>
                    <a:pt x="47266" y="19814"/>
                    <a:pt x="47385" y="19794"/>
                  </a:cubicBezTo>
                  <a:cubicBezTo>
                    <a:pt x="47425" y="19794"/>
                    <a:pt x="47465" y="19794"/>
                    <a:pt x="47505" y="19794"/>
                  </a:cubicBezTo>
                  <a:cubicBezTo>
                    <a:pt x="47525" y="19774"/>
                    <a:pt x="47544" y="19774"/>
                    <a:pt x="47564" y="19774"/>
                  </a:cubicBezTo>
                  <a:cubicBezTo>
                    <a:pt x="47624" y="19774"/>
                    <a:pt x="47684" y="19774"/>
                    <a:pt x="47743" y="19754"/>
                  </a:cubicBezTo>
                  <a:cubicBezTo>
                    <a:pt x="47843" y="19754"/>
                    <a:pt x="47962" y="19734"/>
                    <a:pt x="48082" y="19734"/>
                  </a:cubicBezTo>
                  <a:cubicBezTo>
                    <a:pt x="48201" y="19715"/>
                    <a:pt x="48300" y="19695"/>
                    <a:pt x="48420" y="19695"/>
                  </a:cubicBezTo>
                  <a:cubicBezTo>
                    <a:pt x="48440" y="19675"/>
                    <a:pt x="48459" y="19675"/>
                    <a:pt x="48479" y="19675"/>
                  </a:cubicBezTo>
                  <a:cubicBezTo>
                    <a:pt x="48499" y="19675"/>
                    <a:pt x="48519" y="19675"/>
                    <a:pt x="48539" y="19675"/>
                  </a:cubicBezTo>
                  <a:cubicBezTo>
                    <a:pt x="48599" y="19675"/>
                    <a:pt x="48678" y="19655"/>
                    <a:pt x="48738" y="19655"/>
                  </a:cubicBezTo>
                  <a:cubicBezTo>
                    <a:pt x="48857" y="19635"/>
                    <a:pt x="48957" y="19635"/>
                    <a:pt x="49056" y="19615"/>
                  </a:cubicBezTo>
                  <a:lnTo>
                    <a:pt x="49375" y="19575"/>
                  </a:lnTo>
                  <a:lnTo>
                    <a:pt x="49414" y="19575"/>
                  </a:lnTo>
                  <a:cubicBezTo>
                    <a:pt x="49434" y="19575"/>
                    <a:pt x="49454" y="19575"/>
                    <a:pt x="49474" y="19555"/>
                  </a:cubicBezTo>
                  <a:cubicBezTo>
                    <a:pt x="49534" y="19555"/>
                    <a:pt x="49613" y="19555"/>
                    <a:pt x="49673" y="19536"/>
                  </a:cubicBezTo>
                  <a:cubicBezTo>
                    <a:pt x="49772" y="19536"/>
                    <a:pt x="49872" y="19516"/>
                    <a:pt x="49971" y="19496"/>
                  </a:cubicBezTo>
                  <a:cubicBezTo>
                    <a:pt x="50071" y="19496"/>
                    <a:pt x="50170" y="19476"/>
                    <a:pt x="50270" y="19456"/>
                  </a:cubicBezTo>
                  <a:cubicBezTo>
                    <a:pt x="50290" y="19456"/>
                    <a:pt x="50309" y="19456"/>
                    <a:pt x="50329" y="19456"/>
                  </a:cubicBezTo>
                  <a:cubicBezTo>
                    <a:pt x="50349" y="19456"/>
                    <a:pt x="50349" y="19456"/>
                    <a:pt x="50369" y="19456"/>
                  </a:cubicBezTo>
                  <a:cubicBezTo>
                    <a:pt x="50429" y="19436"/>
                    <a:pt x="50489" y="19436"/>
                    <a:pt x="50548" y="19416"/>
                  </a:cubicBezTo>
                  <a:cubicBezTo>
                    <a:pt x="50648" y="19416"/>
                    <a:pt x="50727" y="19396"/>
                    <a:pt x="50827" y="19376"/>
                  </a:cubicBezTo>
                  <a:cubicBezTo>
                    <a:pt x="50926" y="19376"/>
                    <a:pt x="51006" y="19357"/>
                    <a:pt x="51105" y="19357"/>
                  </a:cubicBezTo>
                  <a:lnTo>
                    <a:pt x="51205" y="19337"/>
                  </a:lnTo>
                  <a:cubicBezTo>
                    <a:pt x="51205" y="19337"/>
                    <a:pt x="51225" y="19337"/>
                    <a:pt x="51244" y="19337"/>
                  </a:cubicBezTo>
                  <a:cubicBezTo>
                    <a:pt x="51284" y="19317"/>
                    <a:pt x="51324" y="19317"/>
                    <a:pt x="51364" y="19317"/>
                  </a:cubicBezTo>
                  <a:cubicBezTo>
                    <a:pt x="51443" y="19297"/>
                    <a:pt x="51543" y="19277"/>
                    <a:pt x="51622" y="19277"/>
                  </a:cubicBezTo>
                  <a:cubicBezTo>
                    <a:pt x="51702" y="19257"/>
                    <a:pt x="51782" y="19237"/>
                    <a:pt x="51881" y="19237"/>
                  </a:cubicBezTo>
                  <a:cubicBezTo>
                    <a:pt x="51921" y="19217"/>
                    <a:pt x="51980" y="19217"/>
                    <a:pt x="52040" y="19197"/>
                  </a:cubicBezTo>
                  <a:cubicBezTo>
                    <a:pt x="52040" y="19197"/>
                    <a:pt x="52060" y="19197"/>
                    <a:pt x="52060" y="19197"/>
                  </a:cubicBezTo>
                  <a:cubicBezTo>
                    <a:pt x="52060" y="19197"/>
                    <a:pt x="52060" y="19197"/>
                    <a:pt x="52060" y="19197"/>
                  </a:cubicBezTo>
                  <a:cubicBezTo>
                    <a:pt x="52080" y="19197"/>
                    <a:pt x="52100" y="19197"/>
                    <a:pt x="52120" y="19197"/>
                  </a:cubicBezTo>
                  <a:cubicBezTo>
                    <a:pt x="52199" y="19177"/>
                    <a:pt x="52279" y="19158"/>
                    <a:pt x="52378" y="19158"/>
                  </a:cubicBezTo>
                  <a:cubicBezTo>
                    <a:pt x="52458" y="19138"/>
                    <a:pt x="52537" y="19118"/>
                    <a:pt x="52617" y="19098"/>
                  </a:cubicBezTo>
                  <a:cubicBezTo>
                    <a:pt x="52697" y="19098"/>
                    <a:pt x="52776" y="19078"/>
                    <a:pt x="52856" y="19058"/>
                  </a:cubicBezTo>
                  <a:cubicBezTo>
                    <a:pt x="52935" y="19058"/>
                    <a:pt x="53015" y="19038"/>
                    <a:pt x="53094" y="19018"/>
                  </a:cubicBezTo>
                  <a:cubicBezTo>
                    <a:pt x="53154" y="18998"/>
                    <a:pt x="53234" y="18998"/>
                    <a:pt x="53313" y="18979"/>
                  </a:cubicBezTo>
                  <a:cubicBezTo>
                    <a:pt x="53393" y="18959"/>
                    <a:pt x="53472" y="18959"/>
                    <a:pt x="53532" y="18939"/>
                  </a:cubicBezTo>
                  <a:cubicBezTo>
                    <a:pt x="53552" y="18939"/>
                    <a:pt x="53572" y="18939"/>
                    <a:pt x="53592" y="18919"/>
                  </a:cubicBezTo>
                  <a:cubicBezTo>
                    <a:pt x="53612" y="18919"/>
                    <a:pt x="53612" y="18919"/>
                    <a:pt x="53632" y="18919"/>
                  </a:cubicBezTo>
                  <a:cubicBezTo>
                    <a:pt x="53671" y="18919"/>
                    <a:pt x="53711" y="18899"/>
                    <a:pt x="53771" y="18899"/>
                  </a:cubicBezTo>
                  <a:cubicBezTo>
                    <a:pt x="53831" y="18879"/>
                    <a:pt x="53910" y="18859"/>
                    <a:pt x="53990" y="18859"/>
                  </a:cubicBezTo>
                  <a:lnTo>
                    <a:pt x="54208" y="18800"/>
                  </a:lnTo>
                  <a:cubicBezTo>
                    <a:pt x="54228" y="18800"/>
                    <a:pt x="54268" y="18800"/>
                    <a:pt x="54308" y="18780"/>
                  </a:cubicBezTo>
                  <a:cubicBezTo>
                    <a:pt x="54328" y="18780"/>
                    <a:pt x="54328" y="18780"/>
                    <a:pt x="54348" y="18780"/>
                  </a:cubicBezTo>
                  <a:lnTo>
                    <a:pt x="54407" y="18760"/>
                  </a:lnTo>
                  <a:lnTo>
                    <a:pt x="54626" y="18720"/>
                  </a:lnTo>
                  <a:cubicBezTo>
                    <a:pt x="54686" y="18700"/>
                    <a:pt x="54765" y="18680"/>
                    <a:pt x="54825" y="18660"/>
                  </a:cubicBezTo>
                  <a:cubicBezTo>
                    <a:pt x="54885" y="18660"/>
                    <a:pt x="54944" y="18640"/>
                    <a:pt x="55004" y="18620"/>
                  </a:cubicBezTo>
                  <a:cubicBezTo>
                    <a:pt x="55004" y="18620"/>
                    <a:pt x="55004" y="18620"/>
                    <a:pt x="55024" y="18620"/>
                  </a:cubicBezTo>
                  <a:cubicBezTo>
                    <a:pt x="55024" y="18620"/>
                    <a:pt x="55024" y="18620"/>
                    <a:pt x="55024" y="18620"/>
                  </a:cubicBezTo>
                  <a:cubicBezTo>
                    <a:pt x="55104" y="18601"/>
                    <a:pt x="55163" y="18581"/>
                    <a:pt x="55223" y="18581"/>
                  </a:cubicBezTo>
                  <a:cubicBezTo>
                    <a:pt x="55303" y="18561"/>
                    <a:pt x="55362" y="18541"/>
                    <a:pt x="55422" y="18521"/>
                  </a:cubicBezTo>
                  <a:cubicBezTo>
                    <a:pt x="55482" y="18521"/>
                    <a:pt x="55561" y="18501"/>
                    <a:pt x="55621" y="18481"/>
                  </a:cubicBezTo>
                  <a:cubicBezTo>
                    <a:pt x="55621" y="18481"/>
                    <a:pt x="55641" y="18481"/>
                    <a:pt x="55641" y="18461"/>
                  </a:cubicBezTo>
                  <a:cubicBezTo>
                    <a:pt x="55661" y="18461"/>
                    <a:pt x="55661" y="18461"/>
                    <a:pt x="55661" y="18461"/>
                  </a:cubicBezTo>
                  <a:lnTo>
                    <a:pt x="55800" y="18422"/>
                  </a:lnTo>
                  <a:cubicBezTo>
                    <a:pt x="55860" y="18402"/>
                    <a:pt x="55939" y="18402"/>
                    <a:pt x="55999" y="18382"/>
                  </a:cubicBezTo>
                  <a:cubicBezTo>
                    <a:pt x="56058" y="18362"/>
                    <a:pt x="56118" y="18342"/>
                    <a:pt x="56178" y="18322"/>
                  </a:cubicBezTo>
                  <a:cubicBezTo>
                    <a:pt x="56198" y="18322"/>
                    <a:pt x="56218" y="18322"/>
                    <a:pt x="56238" y="18302"/>
                  </a:cubicBezTo>
                  <a:cubicBezTo>
                    <a:pt x="56238" y="18302"/>
                    <a:pt x="56257" y="18302"/>
                    <a:pt x="56277" y="18302"/>
                  </a:cubicBezTo>
                  <a:cubicBezTo>
                    <a:pt x="56297" y="18302"/>
                    <a:pt x="56337" y="18282"/>
                    <a:pt x="56357" y="18282"/>
                  </a:cubicBezTo>
                  <a:cubicBezTo>
                    <a:pt x="56417" y="18262"/>
                    <a:pt x="56476" y="18243"/>
                    <a:pt x="56536" y="18223"/>
                  </a:cubicBezTo>
                  <a:cubicBezTo>
                    <a:pt x="56596" y="18203"/>
                    <a:pt x="56655" y="18183"/>
                    <a:pt x="56715" y="18163"/>
                  </a:cubicBezTo>
                  <a:cubicBezTo>
                    <a:pt x="56735" y="18163"/>
                    <a:pt x="56775" y="18163"/>
                    <a:pt x="56795" y="18143"/>
                  </a:cubicBezTo>
                  <a:cubicBezTo>
                    <a:pt x="56814" y="18143"/>
                    <a:pt x="56814" y="18143"/>
                    <a:pt x="56814" y="18143"/>
                  </a:cubicBezTo>
                  <a:cubicBezTo>
                    <a:pt x="56834" y="18123"/>
                    <a:pt x="56874" y="18123"/>
                    <a:pt x="56894" y="18123"/>
                  </a:cubicBezTo>
                  <a:cubicBezTo>
                    <a:pt x="56954" y="18103"/>
                    <a:pt x="56993" y="18083"/>
                    <a:pt x="57053" y="18064"/>
                  </a:cubicBezTo>
                  <a:cubicBezTo>
                    <a:pt x="57113" y="18044"/>
                    <a:pt x="57172" y="18024"/>
                    <a:pt x="57232" y="18004"/>
                  </a:cubicBezTo>
                  <a:cubicBezTo>
                    <a:pt x="57252" y="18004"/>
                    <a:pt x="57292" y="17984"/>
                    <a:pt x="57312" y="17984"/>
                  </a:cubicBezTo>
                  <a:cubicBezTo>
                    <a:pt x="57312" y="17984"/>
                    <a:pt x="57312" y="17984"/>
                    <a:pt x="57332" y="17964"/>
                  </a:cubicBezTo>
                  <a:cubicBezTo>
                    <a:pt x="57332" y="17964"/>
                    <a:pt x="57332" y="17964"/>
                    <a:pt x="57332" y="17964"/>
                  </a:cubicBezTo>
                  <a:cubicBezTo>
                    <a:pt x="57352" y="17964"/>
                    <a:pt x="57371" y="17964"/>
                    <a:pt x="57391" y="17944"/>
                  </a:cubicBezTo>
                  <a:cubicBezTo>
                    <a:pt x="57451" y="17924"/>
                    <a:pt x="57511" y="17904"/>
                    <a:pt x="57550" y="17884"/>
                  </a:cubicBezTo>
                  <a:cubicBezTo>
                    <a:pt x="57610" y="17865"/>
                    <a:pt x="57670" y="17845"/>
                    <a:pt x="57710" y="17825"/>
                  </a:cubicBezTo>
                  <a:cubicBezTo>
                    <a:pt x="57729" y="17825"/>
                    <a:pt x="57749" y="17805"/>
                    <a:pt x="57769" y="17805"/>
                  </a:cubicBezTo>
                  <a:cubicBezTo>
                    <a:pt x="57789" y="17805"/>
                    <a:pt x="57789" y="17805"/>
                    <a:pt x="57809" y="17785"/>
                  </a:cubicBezTo>
                  <a:cubicBezTo>
                    <a:pt x="57829" y="17785"/>
                    <a:pt x="57849" y="17785"/>
                    <a:pt x="57869" y="17765"/>
                  </a:cubicBezTo>
                  <a:cubicBezTo>
                    <a:pt x="57928" y="17745"/>
                    <a:pt x="57968" y="17725"/>
                    <a:pt x="58028" y="17705"/>
                  </a:cubicBezTo>
                  <a:cubicBezTo>
                    <a:pt x="58068" y="17686"/>
                    <a:pt x="58127" y="17666"/>
                    <a:pt x="58167" y="17646"/>
                  </a:cubicBezTo>
                  <a:lnTo>
                    <a:pt x="58207" y="17626"/>
                  </a:lnTo>
                  <a:cubicBezTo>
                    <a:pt x="58207" y="17626"/>
                    <a:pt x="58227" y="17626"/>
                    <a:pt x="58227" y="17606"/>
                  </a:cubicBezTo>
                  <a:lnTo>
                    <a:pt x="58326" y="17566"/>
                  </a:lnTo>
                  <a:cubicBezTo>
                    <a:pt x="58366" y="17546"/>
                    <a:pt x="58426" y="17526"/>
                    <a:pt x="58465" y="17507"/>
                  </a:cubicBezTo>
                  <a:cubicBezTo>
                    <a:pt x="58505" y="17487"/>
                    <a:pt x="58545" y="17467"/>
                    <a:pt x="58585" y="17447"/>
                  </a:cubicBezTo>
                  <a:lnTo>
                    <a:pt x="58585" y="17447"/>
                  </a:lnTo>
                  <a:lnTo>
                    <a:pt x="58605" y="17427"/>
                  </a:lnTo>
                  <a:cubicBezTo>
                    <a:pt x="58645" y="17407"/>
                    <a:pt x="58704" y="17387"/>
                    <a:pt x="58744" y="17367"/>
                  </a:cubicBezTo>
                  <a:cubicBezTo>
                    <a:pt x="58784" y="17327"/>
                    <a:pt x="58843" y="17308"/>
                    <a:pt x="58883" y="17288"/>
                  </a:cubicBezTo>
                  <a:cubicBezTo>
                    <a:pt x="58883" y="17268"/>
                    <a:pt x="58903" y="17268"/>
                    <a:pt x="58903" y="17268"/>
                  </a:cubicBezTo>
                  <a:cubicBezTo>
                    <a:pt x="58923" y="17268"/>
                    <a:pt x="58923" y="17248"/>
                    <a:pt x="58943" y="17248"/>
                  </a:cubicBezTo>
                  <a:cubicBezTo>
                    <a:pt x="58963" y="17228"/>
                    <a:pt x="58983" y="17208"/>
                    <a:pt x="59022" y="17208"/>
                  </a:cubicBezTo>
                  <a:cubicBezTo>
                    <a:pt x="59062" y="17168"/>
                    <a:pt x="59102" y="17148"/>
                    <a:pt x="59142" y="17109"/>
                  </a:cubicBezTo>
                  <a:cubicBezTo>
                    <a:pt x="59162" y="17109"/>
                    <a:pt x="59182" y="17089"/>
                    <a:pt x="59182" y="17089"/>
                  </a:cubicBezTo>
                  <a:cubicBezTo>
                    <a:pt x="59202" y="17069"/>
                    <a:pt x="59202" y="17069"/>
                    <a:pt x="59221" y="17069"/>
                  </a:cubicBezTo>
                  <a:cubicBezTo>
                    <a:pt x="59221" y="17049"/>
                    <a:pt x="59241" y="17049"/>
                    <a:pt x="59261" y="17029"/>
                  </a:cubicBezTo>
                  <a:cubicBezTo>
                    <a:pt x="59301" y="16989"/>
                    <a:pt x="59341" y="16969"/>
                    <a:pt x="59381" y="16930"/>
                  </a:cubicBezTo>
                  <a:cubicBezTo>
                    <a:pt x="59400" y="16910"/>
                    <a:pt x="59400" y="16910"/>
                    <a:pt x="59420" y="16890"/>
                  </a:cubicBezTo>
                  <a:cubicBezTo>
                    <a:pt x="59440" y="16890"/>
                    <a:pt x="59440" y="16870"/>
                    <a:pt x="59460" y="16870"/>
                  </a:cubicBezTo>
                  <a:cubicBezTo>
                    <a:pt x="59460" y="16850"/>
                    <a:pt x="59480" y="16830"/>
                    <a:pt x="59500" y="16810"/>
                  </a:cubicBezTo>
                  <a:cubicBezTo>
                    <a:pt x="59540" y="16770"/>
                    <a:pt x="59579" y="16751"/>
                    <a:pt x="59599" y="16711"/>
                  </a:cubicBezTo>
                  <a:cubicBezTo>
                    <a:pt x="59599" y="16711"/>
                    <a:pt x="59619" y="16691"/>
                    <a:pt x="59619" y="16691"/>
                  </a:cubicBezTo>
                  <a:cubicBezTo>
                    <a:pt x="59619" y="16691"/>
                    <a:pt x="59619" y="16671"/>
                    <a:pt x="59639" y="16671"/>
                  </a:cubicBezTo>
                  <a:cubicBezTo>
                    <a:pt x="59659" y="16651"/>
                    <a:pt x="59679" y="16611"/>
                    <a:pt x="59679" y="16591"/>
                  </a:cubicBezTo>
                  <a:cubicBezTo>
                    <a:pt x="59699" y="16591"/>
                    <a:pt x="59699" y="16572"/>
                    <a:pt x="59699" y="16572"/>
                  </a:cubicBezTo>
                  <a:cubicBezTo>
                    <a:pt x="59719" y="16552"/>
                    <a:pt x="59719" y="16552"/>
                    <a:pt x="59719" y="16532"/>
                  </a:cubicBezTo>
                  <a:cubicBezTo>
                    <a:pt x="59719" y="16532"/>
                    <a:pt x="59739" y="16532"/>
                    <a:pt x="59739" y="16512"/>
                  </a:cubicBezTo>
                  <a:cubicBezTo>
                    <a:pt x="59739" y="16512"/>
                    <a:pt x="59759" y="16492"/>
                    <a:pt x="59759" y="16492"/>
                  </a:cubicBezTo>
                  <a:lnTo>
                    <a:pt x="68730" y="379"/>
                  </a:lnTo>
                  <a:cubicBezTo>
                    <a:pt x="68730" y="439"/>
                    <a:pt x="68710" y="478"/>
                    <a:pt x="68690" y="498"/>
                  </a:cubicBezTo>
                  <a:close/>
                </a:path>
              </a:pathLst>
            </a:custGeom>
            <a:gradFill>
              <a:gsLst>
                <a:gs pos="0">
                  <a:srgbClr val="C7E1F9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1098087" y="2451365"/>
              <a:ext cx="1728858" cy="234760"/>
            </a:xfrm>
            <a:custGeom>
              <a:avLst/>
              <a:gdLst/>
              <a:ahLst/>
              <a:cxnLst/>
              <a:rect l="l" t="t" r="r" b="b"/>
              <a:pathLst>
                <a:path w="69446" h="9430" extrusionOk="0">
                  <a:moveTo>
                    <a:pt x="219" y="4337"/>
                  </a:moveTo>
                  <a:cubicBezTo>
                    <a:pt x="418" y="3680"/>
                    <a:pt x="1552" y="3103"/>
                    <a:pt x="3402" y="2566"/>
                  </a:cubicBezTo>
                  <a:cubicBezTo>
                    <a:pt x="5212" y="2049"/>
                    <a:pt x="7719" y="1572"/>
                    <a:pt x="10742" y="1194"/>
                  </a:cubicBezTo>
                  <a:cubicBezTo>
                    <a:pt x="13706" y="816"/>
                    <a:pt x="17208" y="517"/>
                    <a:pt x="21047" y="318"/>
                  </a:cubicBezTo>
                  <a:cubicBezTo>
                    <a:pt x="24846" y="120"/>
                    <a:pt x="29024" y="0"/>
                    <a:pt x="33400" y="20"/>
                  </a:cubicBezTo>
                  <a:cubicBezTo>
                    <a:pt x="37797" y="20"/>
                    <a:pt x="42034" y="120"/>
                    <a:pt x="45953" y="338"/>
                  </a:cubicBezTo>
                  <a:cubicBezTo>
                    <a:pt x="49891" y="537"/>
                    <a:pt x="53532" y="856"/>
                    <a:pt x="56714" y="1234"/>
                  </a:cubicBezTo>
                  <a:cubicBezTo>
                    <a:pt x="59937" y="1611"/>
                    <a:pt x="62702" y="2069"/>
                    <a:pt x="64791" y="2586"/>
                  </a:cubicBezTo>
                  <a:cubicBezTo>
                    <a:pt x="66919" y="3123"/>
                    <a:pt x="68352" y="3720"/>
                    <a:pt x="68889" y="4357"/>
                  </a:cubicBezTo>
                  <a:cubicBezTo>
                    <a:pt x="69446" y="5013"/>
                    <a:pt x="69008" y="5650"/>
                    <a:pt x="67715" y="6247"/>
                  </a:cubicBezTo>
                  <a:cubicBezTo>
                    <a:pt x="66382" y="6843"/>
                    <a:pt x="64154" y="7400"/>
                    <a:pt x="61210" y="7878"/>
                  </a:cubicBezTo>
                  <a:cubicBezTo>
                    <a:pt x="58206" y="8355"/>
                    <a:pt x="54486" y="8733"/>
                    <a:pt x="50190" y="9012"/>
                  </a:cubicBezTo>
                  <a:cubicBezTo>
                    <a:pt x="45873" y="9290"/>
                    <a:pt x="41039" y="9429"/>
                    <a:pt x="35887" y="9429"/>
                  </a:cubicBezTo>
                  <a:cubicBezTo>
                    <a:pt x="30735" y="9429"/>
                    <a:pt x="25821" y="9270"/>
                    <a:pt x="21345" y="8992"/>
                  </a:cubicBezTo>
                  <a:cubicBezTo>
                    <a:pt x="16929" y="8713"/>
                    <a:pt x="12990" y="8315"/>
                    <a:pt x="9748" y="7838"/>
                  </a:cubicBezTo>
                  <a:cubicBezTo>
                    <a:pt x="6545" y="7360"/>
                    <a:pt x="4039" y="6803"/>
                    <a:pt x="2407" y="6207"/>
                  </a:cubicBezTo>
                  <a:cubicBezTo>
                    <a:pt x="776" y="5610"/>
                    <a:pt x="0" y="4973"/>
                    <a:pt x="219" y="433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1319443" y="2643496"/>
              <a:ext cx="306557" cy="417514"/>
            </a:xfrm>
            <a:custGeom>
              <a:avLst/>
              <a:gdLst/>
              <a:ahLst/>
              <a:cxnLst/>
              <a:rect l="l" t="t" r="r" b="b"/>
              <a:pathLst>
                <a:path w="12314" h="16771" extrusionOk="0">
                  <a:moveTo>
                    <a:pt x="8813" y="1015"/>
                  </a:moveTo>
                  <a:cubicBezTo>
                    <a:pt x="8375" y="975"/>
                    <a:pt x="7958" y="936"/>
                    <a:pt x="7540" y="896"/>
                  </a:cubicBezTo>
                  <a:cubicBezTo>
                    <a:pt x="7520" y="896"/>
                    <a:pt x="7480" y="896"/>
                    <a:pt x="7460" y="896"/>
                  </a:cubicBezTo>
                  <a:cubicBezTo>
                    <a:pt x="7023" y="856"/>
                    <a:pt x="6585" y="816"/>
                    <a:pt x="6147" y="776"/>
                  </a:cubicBezTo>
                  <a:cubicBezTo>
                    <a:pt x="6127" y="776"/>
                    <a:pt x="6107" y="776"/>
                    <a:pt x="6088" y="756"/>
                  </a:cubicBezTo>
                  <a:cubicBezTo>
                    <a:pt x="5650" y="717"/>
                    <a:pt x="5232" y="677"/>
                    <a:pt x="4814" y="637"/>
                  </a:cubicBezTo>
                  <a:cubicBezTo>
                    <a:pt x="4795" y="617"/>
                    <a:pt x="4775" y="617"/>
                    <a:pt x="4775" y="617"/>
                  </a:cubicBezTo>
                  <a:cubicBezTo>
                    <a:pt x="4357" y="577"/>
                    <a:pt x="3939" y="538"/>
                    <a:pt x="3541" y="478"/>
                  </a:cubicBezTo>
                  <a:cubicBezTo>
                    <a:pt x="3521" y="478"/>
                    <a:pt x="3502" y="478"/>
                    <a:pt x="3482" y="478"/>
                  </a:cubicBezTo>
                  <a:cubicBezTo>
                    <a:pt x="3084" y="418"/>
                    <a:pt x="2686" y="379"/>
                    <a:pt x="2288" y="319"/>
                  </a:cubicBezTo>
                  <a:lnTo>
                    <a:pt x="2288" y="319"/>
                  </a:lnTo>
                  <a:cubicBezTo>
                    <a:pt x="1890" y="279"/>
                    <a:pt x="1532" y="219"/>
                    <a:pt x="1154" y="160"/>
                  </a:cubicBezTo>
                  <a:cubicBezTo>
                    <a:pt x="1134" y="160"/>
                    <a:pt x="1134" y="160"/>
                    <a:pt x="1114" y="160"/>
                  </a:cubicBezTo>
                  <a:cubicBezTo>
                    <a:pt x="736" y="100"/>
                    <a:pt x="378" y="60"/>
                    <a:pt x="40" y="1"/>
                  </a:cubicBezTo>
                  <a:cubicBezTo>
                    <a:pt x="40" y="1"/>
                    <a:pt x="40" y="1"/>
                    <a:pt x="20" y="1"/>
                  </a:cubicBezTo>
                  <a:cubicBezTo>
                    <a:pt x="20" y="1"/>
                    <a:pt x="20" y="1"/>
                    <a:pt x="0" y="1"/>
                  </a:cubicBezTo>
                  <a:lnTo>
                    <a:pt x="5232" y="15616"/>
                  </a:lnTo>
                  <a:cubicBezTo>
                    <a:pt x="5272" y="15616"/>
                    <a:pt x="5332" y="15636"/>
                    <a:pt x="5371" y="15636"/>
                  </a:cubicBezTo>
                  <a:cubicBezTo>
                    <a:pt x="5451" y="15656"/>
                    <a:pt x="5531" y="15676"/>
                    <a:pt x="5590" y="15696"/>
                  </a:cubicBezTo>
                  <a:cubicBezTo>
                    <a:pt x="5670" y="15716"/>
                    <a:pt x="5730" y="15736"/>
                    <a:pt x="5809" y="15736"/>
                  </a:cubicBezTo>
                  <a:lnTo>
                    <a:pt x="5909" y="15756"/>
                  </a:lnTo>
                  <a:lnTo>
                    <a:pt x="5948" y="15775"/>
                  </a:lnTo>
                  <a:cubicBezTo>
                    <a:pt x="5968" y="15775"/>
                    <a:pt x="6008" y="15775"/>
                    <a:pt x="6028" y="15795"/>
                  </a:cubicBezTo>
                  <a:cubicBezTo>
                    <a:pt x="6107" y="15795"/>
                    <a:pt x="6187" y="15815"/>
                    <a:pt x="6247" y="15835"/>
                  </a:cubicBezTo>
                  <a:cubicBezTo>
                    <a:pt x="6326" y="15855"/>
                    <a:pt x="6406" y="15875"/>
                    <a:pt x="6485" y="15895"/>
                  </a:cubicBezTo>
                  <a:cubicBezTo>
                    <a:pt x="6545" y="15895"/>
                    <a:pt x="6625" y="15915"/>
                    <a:pt x="6704" y="15935"/>
                  </a:cubicBezTo>
                  <a:lnTo>
                    <a:pt x="6704" y="15935"/>
                  </a:lnTo>
                  <a:cubicBezTo>
                    <a:pt x="6704" y="15935"/>
                    <a:pt x="6724" y="15935"/>
                    <a:pt x="6724" y="15935"/>
                  </a:cubicBezTo>
                  <a:cubicBezTo>
                    <a:pt x="6784" y="15955"/>
                    <a:pt x="6863" y="15955"/>
                    <a:pt x="6943" y="15974"/>
                  </a:cubicBezTo>
                  <a:cubicBezTo>
                    <a:pt x="7023" y="15994"/>
                    <a:pt x="7102" y="16014"/>
                    <a:pt x="7182" y="16014"/>
                  </a:cubicBezTo>
                  <a:lnTo>
                    <a:pt x="7420" y="16074"/>
                  </a:lnTo>
                  <a:cubicBezTo>
                    <a:pt x="7460" y="16074"/>
                    <a:pt x="7480" y="16074"/>
                    <a:pt x="7520" y="16074"/>
                  </a:cubicBezTo>
                  <a:cubicBezTo>
                    <a:pt x="7540" y="16094"/>
                    <a:pt x="7540" y="16094"/>
                    <a:pt x="7560" y="16094"/>
                  </a:cubicBezTo>
                  <a:cubicBezTo>
                    <a:pt x="7599" y="16094"/>
                    <a:pt x="7619" y="16094"/>
                    <a:pt x="7659" y="16114"/>
                  </a:cubicBezTo>
                  <a:cubicBezTo>
                    <a:pt x="7739" y="16114"/>
                    <a:pt x="7818" y="16134"/>
                    <a:pt x="7898" y="16153"/>
                  </a:cubicBezTo>
                  <a:cubicBezTo>
                    <a:pt x="7997" y="16173"/>
                    <a:pt x="8077" y="16173"/>
                    <a:pt x="8156" y="16193"/>
                  </a:cubicBezTo>
                  <a:cubicBezTo>
                    <a:pt x="8236" y="16213"/>
                    <a:pt x="8316" y="16213"/>
                    <a:pt x="8395" y="16233"/>
                  </a:cubicBezTo>
                  <a:lnTo>
                    <a:pt x="8395" y="16233"/>
                  </a:lnTo>
                  <a:lnTo>
                    <a:pt x="8395" y="16233"/>
                  </a:lnTo>
                  <a:lnTo>
                    <a:pt x="8415" y="16233"/>
                  </a:lnTo>
                  <a:cubicBezTo>
                    <a:pt x="8495" y="16253"/>
                    <a:pt x="8574" y="16253"/>
                    <a:pt x="8674" y="16273"/>
                  </a:cubicBezTo>
                  <a:cubicBezTo>
                    <a:pt x="8753" y="16293"/>
                    <a:pt x="8833" y="16293"/>
                    <a:pt x="8932" y="16313"/>
                  </a:cubicBezTo>
                  <a:cubicBezTo>
                    <a:pt x="9012" y="16332"/>
                    <a:pt x="9111" y="16352"/>
                    <a:pt x="9191" y="16352"/>
                  </a:cubicBezTo>
                  <a:lnTo>
                    <a:pt x="9290" y="16372"/>
                  </a:lnTo>
                  <a:cubicBezTo>
                    <a:pt x="9310" y="16372"/>
                    <a:pt x="9310" y="16372"/>
                    <a:pt x="9330" y="16372"/>
                  </a:cubicBezTo>
                  <a:cubicBezTo>
                    <a:pt x="9370" y="16392"/>
                    <a:pt x="9410" y="16392"/>
                    <a:pt x="9449" y="16392"/>
                  </a:cubicBezTo>
                  <a:cubicBezTo>
                    <a:pt x="9549" y="16412"/>
                    <a:pt x="9648" y="16432"/>
                    <a:pt x="9728" y="16432"/>
                  </a:cubicBezTo>
                  <a:cubicBezTo>
                    <a:pt x="9827" y="16452"/>
                    <a:pt x="9927" y="16472"/>
                    <a:pt x="10006" y="16472"/>
                  </a:cubicBezTo>
                  <a:cubicBezTo>
                    <a:pt x="10086" y="16492"/>
                    <a:pt x="10166" y="16492"/>
                    <a:pt x="10245" y="16512"/>
                  </a:cubicBezTo>
                  <a:cubicBezTo>
                    <a:pt x="10245" y="16512"/>
                    <a:pt x="10265" y="16512"/>
                    <a:pt x="10265" y="16512"/>
                  </a:cubicBezTo>
                  <a:cubicBezTo>
                    <a:pt x="10265" y="16512"/>
                    <a:pt x="10285" y="16512"/>
                    <a:pt x="10305" y="16512"/>
                  </a:cubicBezTo>
                  <a:lnTo>
                    <a:pt x="10583" y="16551"/>
                  </a:lnTo>
                  <a:cubicBezTo>
                    <a:pt x="10683" y="16571"/>
                    <a:pt x="10782" y="16571"/>
                    <a:pt x="10882" y="16591"/>
                  </a:cubicBezTo>
                  <a:cubicBezTo>
                    <a:pt x="10981" y="16611"/>
                    <a:pt x="11081" y="16611"/>
                    <a:pt x="11180" y="16631"/>
                  </a:cubicBezTo>
                  <a:cubicBezTo>
                    <a:pt x="11200" y="16631"/>
                    <a:pt x="11200" y="16631"/>
                    <a:pt x="11220" y="16631"/>
                  </a:cubicBezTo>
                  <a:cubicBezTo>
                    <a:pt x="11240" y="16631"/>
                    <a:pt x="11240" y="16631"/>
                    <a:pt x="11260" y="16631"/>
                  </a:cubicBezTo>
                  <a:cubicBezTo>
                    <a:pt x="11339" y="16651"/>
                    <a:pt x="11399" y="16651"/>
                    <a:pt x="11479" y="16671"/>
                  </a:cubicBezTo>
                  <a:cubicBezTo>
                    <a:pt x="11578" y="16671"/>
                    <a:pt x="11697" y="16691"/>
                    <a:pt x="11797" y="16710"/>
                  </a:cubicBezTo>
                  <a:cubicBezTo>
                    <a:pt x="11896" y="16710"/>
                    <a:pt x="12016" y="16730"/>
                    <a:pt x="12115" y="16750"/>
                  </a:cubicBezTo>
                  <a:cubicBezTo>
                    <a:pt x="12155" y="16750"/>
                    <a:pt x="12175" y="16750"/>
                    <a:pt x="12215" y="16750"/>
                  </a:cubicBezTo>
                  <a:lnTo>
                    <a:pt x="12274" y="16750"/>
                  </a:lnTo>
                  <a:cubicBezTo>
                    <a:pt x="12294" y="16770"/>
                    <a:pt x="12314" y="16770"/>
                    <a:pt x="12314" y="16770"/>
                  </a:cubicBezTo>
                  <a:close/>
                </a:path>
              </a:pathLst>
            </a:custGeom>
            <a:solidFill>
              <a:srgbClr val="FFFFFF">
                <a:alpha val="341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2276189" y="2651910"/>
              <a:ext cx="314001" cy="414527"/>
            </a:xfrm>
            <a:custGeom>
              <a:avLst/>
              <a:gdLst/>
              <a:ahLst/>
              <a:cxnLst/>
              <a:rect l="l" t="t" r="r" b="b"/>
              <a:pathLst>
                <a:path w="12613" h="16651" extrusionOk="0">
                  <a:moveTo>
                    <a:pt x="11657" y="140"/>
                  </a:moveTo>
                  <a:cubicBezTo>
                    <a:pt x="11657" y="140"/>
                    <a:pt x="11637" y="140"/>
                    <a:pt x="11617" y="140"/>
                  </a:cubicBezTo>
                  <a:cubicBezTo>
                    <a:pt x="11279" y="180"/>
                    <a:pt x="10921" y="220"/>
                    <a:pt x="10543" y="279"/>
                  </a:cubicBezTo>
                  <a:cubicBezTo>
                    <a:pt x="10523" y="279"/>
                    <a:pt x="10503" y="279"/>
                    <a:pt x="10484" y="279"/>
                  </a:cubicBezTo>
                  <a:cubicBezTo>
                    <a:pt x="10125" y="319"/>
                    <a:pt x="9748" y="359"/>
                    <a:pt x="9370" y="399"/>
                  </a:cubicBezTo>
                  <a:cubicBezTo>
                    <a:pt x="9350" y="418"/>
                    <a:pt x="9330" y="418"/>
                    <a:pt x="9310" y="418"/>
                  </a:cubicBezTo>
                  <a:cubicBezTo>
                    <a:pt x="8932" y="458"/>
                    <a:pt x="8554" y="498"/>
                    <a:pt x="8156" y="538"/>
                  </a:cubicBezTo>
                  <a:cubicBezTo>
                    <a:pt x="8136" y="538"/>
                    <a:pt x="8116" y="538"/>
                    <a:pt x="8096" y="538"/>
                  </a:cubicBezTo>
                  <a:cubicBezTo>
                    <a:pt x="7699" y="578"/>
                    <a:pt x="7301" y="617"/>
                    <a:pt x="6883" y="657"/>
                  </a:cubicBezTo>
                  <a:lnTo>
                    <a:pt x="6803" y="657"/>
                  </a:lnTo>
                  <a:cubicBezTo>
                    <a:pt x="6406" y="697"/>
                    <a:pt x="5988" y="717"/>
                    <a:pt x="5570" y="757"/>
                  </a:cubicBezTo>
                  <a:lnTo>
                    <a:pt x="5471" y="777"/>
                  </a:lnTo>
                  <a:cubicBezTo>
                    <a:pt x="5053" y="796"/>
                    <a:pt x="4635" y="836"/>
                    <a:pt x="4197" y="856"/>
                  </a:cubicBezTo>
                  <a:cubicBezTo>
                    <a:pt x="4178" y="876"/>
                    <a:pt x="4138" y="876"/>
                    <a:pt x="4118" y="876"/>
                  </a:cubicBezTo>
                  <a:cubicBezTo>
                    <a:pt x="3919" y="896"/>
                    <a:pt x="3700" y="896"/>
                    <a:pt x="3501" y="916"/>
                  </a:cubicBezTo>
                  <a:lnTo>
                    <a:pt x="0" y="16651"/>
                  </a:lnTo>
                  <a:lnTo>
                    <a:pt x="0" y="16651"/>
                  </a:lnTo>
                  <a:cubicBezTo>
                    <a:pt x="119" y="16651"/>
                    <a:pt x="239" y="16631"/>
                    <a:pt x="358" y="16631"/>
                  </a:cubicBezTo>
                  <a:cubicBezTo>
                    <a:pt x="398" y="16611"/>
                    <a:pt x="418" y="16611"/>
                    <a:pt x="458" y="16611"/>
                  </a:cubicBezTo>
                  <a:cubicBezTo>
                    <a:pt x="497" y="16611"/>
                    <a:pt x="517" y="16611"/>
                    <a:pt x="537" y="16611"/>
                  </a:cubicBezTo>
                  <a:cubicBezTo>
                    <a:pt x="597" y="16591"/>
                    <a:pt x="637" y="16591"/>
                    <a:pt x="696" y="16591"/>
                  </a:cubicBezTo>
                  <a:cubicBezTo>
                    <a:pt x="816" y="16571"/>
                    <a:pt x="935" y="16571"/>
                    <a:pt x="1054" y="16551"/>
                  </a:cubicBezTo>
                  <a:lnTo>
                    <a:pt x="1393" y="16512"/>
                  </a:lnTo>
                  <a:cubicBezTo>
                    <a:pt x="1412" y="16512"/>
                    <a:pt x="1432" y="16512"/>
                    <a:pt x="1452" y="16512"/>
                  </a:cubicBezTo>
                  <a:cubicBezTo>
                    <a:pt x="1472" y="16512"/>
                    <a:pt x="1472" y="16512"/>
                    <a:pt x="1492" y="16492"/>
                  </a:cubicBezTo>
                  <a:cubicBezTo>
                    <a:pt x="1572" y="16492"/>
                    <a:pt x="1631" y="16492"/>
                    <a:pt x="1711" y="16472"/>
                  </a:cubicBezTo>
                  <a:cubicBezTo>
                    <a:pt x="1810" y="16472"/>
                    <a:pt x="1930" y="16452"/>
                    <a:pt x="2029" y="16432"/>
                  </a:cubicBezTo>
                  <a:lnTo>
                    <a:pt x="2347" y="16412"/>
                  </a:lnTo>
                  <a:lnTo>
                    <a:pt x="2387" y="16392"/>
                  </a:lnTo>
                  <a:cubicBezTo>
                    <a:pt x="2407" y="16392"/>
                    <a:pt x="2427" y="16392"/>
                    <a:pt x="2427" y="16392"/>
                  </a:cubicBezTo>
                  <a:cubicBezTo>
                    <a:pt x="2507" y="16392"/>
                    <a:pt x="2566" y="16372"/>
                    <a:pt x="2646" y="16372"/>
                  </a:cubicBezTo>
                  <a:cubicBezTo>
                    <a:pt x="2745" y="16353"/>
                    <a:pt x="2845" y="16333"/>
                    <a:pt x="2944" y="16333"/>
                  </a:cubicBezTo>
                  <a:cubicBezTo>
                    <a:pt x="3044" y="16313"/>
                    <a:pt x="3143" y="16313"/>
                    <a:pt x="3223" y="16293"/>
                  </a:cubicBezTo>
                  <a:cubicBezTo>
                    <a:pt x="3243" y="16293"/>
                    <a:pt x="3282" y="16293"/>
                    <a:pt x="3302" y="16273"/>
                  </a:cubicBezTo>
                  <a:cubicBezTo>
                    <a:pt x="3302" y="16273"/>
                    <a:pt x="3322" y="16273"/>
                    <a:pt x="3342" y="16273"/>
                  </a:cubicBezTo>
                  <a:cubicBezTo>
                    <a:pt x="3402" y="16273"/>
                    <a:pt x="3461" y="16253"/>
                    <a:pt x="3521" y="16253"/>
                  </a:cubicBezTo>
                  <a:cubicBezTo>
                    <a:pt x="3601" y="16233"/>
                    <a:pt x="3700" y="16233"/>
                    <a:pt x="3800" y="16213"/>
                  </a:cubicBezTo>
                  <a:cubicBezTo>
                    <a:pt x="3879" y="16193"/>
                    <a:pt x="3979" y="16193"/>
                    <a:pt x="4058" y="16174"/>
                  </a:cubicBezTo>
                  <a:lnTo>
                    <a:pt x="4178" y="16154"/>
                  </a:lnTo>
                  <a:cubicBezTo>
                    <a:pt x="4178" y="16154"/>
                    <a:pt x="4197" y="16154"/>
                    <a:pt x="4197" y="16154"/>
                  </a:cubicBezTo>
                  <a:cubicBezTo>
                    <a:pt x="4237" y="16154"/>
                    <a:pt x="4297" y="16134"/>
                    <a:pt x="4337" y="16134"/>
                  </a:cubicBezTo>
                  <a:cubicBezTo>
                    <a:pt x="4416" y="16134"/>
                    <a:pt x="4496" y="16114"/>
                    <a:pt x="4595" y="16094"/>
                  </a:cubicBezTo>
                  <a:cubicBezTo>
                    <a:pt x="4675" y="16094"/>
                    <a:pt x="4754" y="16074"/>
                    <a:pt x="4834" y="16054"/>
                  </a:cubicBezTo>
                  <a:cubicBezTo>
                    <a:pt x="4894" y="16054"/>
                    <a:pt x="4953" y="16034"/>
                    <a:pt x="5013" y="16034"/>
                  </a:cubicBezTo>
                  <a:cubicBezTo>
                    <a:pt x="5013" y="16034"/>
                    <a:pt x="5013" y="16034"/>
                    <a:pt x="5033" y="16034"/>
                  </a:cubicBezTo>
                  <a:cubicBezTo>
                    <a:pt x="5033" y="16034"/>
                    <a:pt x="5033" y="16034"/>
                    <a:pt x="5033" y="16034"/>
                  </a:cubicBezTo>
                  <a:cubicBezTo>
                    <a:pt x="5053" y="16014"/>
                    <a:pt x="5073" y="16014"/>
                    <a:pt x="5093" y="16014"/>
                  </a:cubicBezTo>
                  <a:cubicBezTo>
                    <a:pt x="5172" y="15994"/>
                    <a:pt x="5252" y="15994"/>
                    <a:pt x="5331" y="15975"/>
                  </a:cubicBezTo>
                  <a:cubicBezTo>
                    <a:pt x="5411" y="15955"/>
                    <a:pt x="5490" y="15955"/>
                    <a:pt x="5590" y="15935"/>
                  </a:cubicBezTo>
                  <a:cubicBezTo>
                    <a:pt x="5670" y="15915"/>
                    <a:pt x="5749" y="15915"/>
                    <a:pt x="5829" y="15895"/>
                  </a:cubicBezTo>
                  <a:cubicBezTo>
                    <a:pt x="5908" y="15875"/>
                    <a:pt x="5968" y="15855"/>
                    <a:pt x="6047" y="15855"/>
                  </a:cubicBezTo>
                  <a:cubicBezTo>
                    <a:pt x="6127" y="15835"/>
                    <a:pt x="6207" y="15815"/>
                    <a:pt x="6286" y="15815"/>
                  </a:cubicBezTo>
                  <a:cubicBezTo>
                    <a:pt x="6366" y="15796"/>
                    <a:pt x="6425" y="15776"/>
                    <a:pt x="6505" y="15756"/>
                  </a:cubicBezTo>
                  <a:cubicBezTo>
                    <a:pt x="6525" y="15756"/>
                    <a:pt x="6545" y="15756"/>
                    <a:pt x="6565" y="15756"/>
                  </a:cubicBezTo>
                  <a:cubicBezTo>
                    <a:pt x="6565" y="15756"/>
                    <a:pt x="6585" y="15756"/>
                    <a:pt x="6585" y="15756"/>
                  </a:cubicBezTo>
                  <a:cubicBezTo>
                    <a:pt x="6644" y="15736"/>
                    <a:pt x="6684" y="15736"/>
                    <a:pt x="6724" y="15716"/>
                  </a:cubicBezTo>
                  <a:cubicBezTo>
                    <a:pt x="6803" y="15716"/>
                    <a:pt x="6883" y="15696"/>
                    <a:pt x="6943" y="15676"/>
                  </a:cubicBezTo>
                  <a:lnTo>
                    <a:pt x="7161" y="15636"/>
                  </a:lnTo>
                  <a:cubicBezTo>
                    <a:pt x="7201" y="15617"/>
                    <a:pt x="7241" y="15617"/>
                    <a:pt x="7281" y="15617"/>
                  </a:cubicBezTo>
                  <a:cubicBezTo>
                    <a:pt x="7281" y="15597"/>
                    <a:pt x="7301" y="15597"/>
                    <a:pt x="7321" y="15597"/>
                  </a:cubicBezTo>
                  <a:lnTo>
                    <a:pt x="7380" y="15577"/>
                  </a:lnTo>
                  <a:cubicBezTo>
                    <a:pt x="7400" y="15577"/>
                    <a:pt x="7400" y="15577"/>
                    <a:pt x="7420" y="15577"/>
                  </a:cubicBezTo>
                  <a:lnTo>
                    <a:pt x="12612" y="1"/>
                  </a:lnTo>
                  <a:cubicBezTo>
                    <a:pt x="12314" y="41"/>
                    <a:pt x="11995" y="100"/>
                    <a:pt x="11657" y="140"/>
                  </a:cubicBezTo>
                  <a:close/>
                </a:path>
              </a:pathLst>
            </a:custGeom>
            <a:solidFill>
              <a:srgbClr val="FFFFFF">
                <a:alpha val="341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51" name="Google Shape;351;p23"/>
          <p:cNvSpPr/>
          <p:nvPr/>
        </p:nvSpPr>
        <p:spPr>
          <a:xfrm>
            <a:off x="8792623" y="2495362"/>
            <a:ext cx="2893855" cy="457636"/>
          </a:xfrm>
          <a:custGeom>
            <a:avLst/>
            <a:gdLst/>
            <a:ahLst/>
            <a:cxnLst/>
            <a:rect l="l" t="t" r="r" b="b"/>
            <a:pathLst>
              <a:path w="69884" h="13787" extrusionOk="0">
                <a:moveTo>
                  <a:pt x="0" y="0"/>
                </a:moveTo>
                <a:lnTo>
                  <a:pt x="69883" y="0"/>
                </a:lnTo>
                <a:lnTo>
                  <a:pt x="69883" y="13786"/>
                </a:lnTo>
                <a:lnTo>
                  <a:pt x="0" y="1378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82867" bIns="121900" anchor="ctr" anchorCtr="0">
            <a:noAutofit/>
          </a:bodyPr>
          <a:lstStyle/>
          <a:p>
            <a:pPr algn="r" defTabSz="1219170">
              <a:buClr>
                <a:srgbClr val="000000"/>
              </a:buClr>
            </a:pPr>
            <a:r>
              <a:rPr lang="en" sz="1867" b="1" kern="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Revisión</a:t>
            </a:r>
            <a:endParaRPr sz="1867" b="1" kern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52" name="Google Shape;352;p23"/>
          <p:cNvGrpSpPr/>
          <p:nvPr/>
        </p:nvGrpSpPr>
        <p:grpSpPr>
          <a:xfrm>
            <a:off x="1133072" y="2295281"/>
            <a:ext cx="9042257" cy="927113"/>
            <a:chOff x="879195" y="1907608"/>
            <a:chExt cx="6781693" cy="695335"/>
          </a:xfrm>
        </p:grpSpPr>
        <p:sp>
          <p:nvSpPr>
            <p:cNvPr id="353" name="Google Shape;353;p23"/>
            <p:cNvSpPr/>
            <p:nvPr/>
          </p:nvSpPr>
          <p:spPr>
            <a:xfrm>
              <a:off x="1951350" y="2010625"/>
              <a:ext cx="5709538" cy="437306"/>
            </a:xfrm>
            <a:custGeom>
              <a:avLst/>
              <a:gdLst/>
              <a:ahLst/>
              <a:cxnLst/>
              <a:rect l="l" t="t" r="r" b="b"/>
              <a:pathLst>
                <a:path w="183173" h="17566" extrusionOk="0">
                  <a:moveTo>
                    <a:pt x="178955" y="17566"/>
                  </a:moveTo>
                  <a:lnTo>
                    <a:pt x="0" y="17566"/>
                  </a:lnTo>
                  <a:lnTo>
                    <a:pt x="0" y="1"/>
                  </a:lnTo>
                  <a:lnTo>
                    <a:pt x="178955" y="1"/>
                  </a:lnTo>
                  <a:lnTo>
                    <a:pt x="183172" y="879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666666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3"/>
            <p:cNvSpPr/>
            <p:nvPr/>
          </p:nvSpPr>
          <p:spPr>
            <a:xfrm>
              <a:off x="888605" y="2058664"/>
              <a:ext cx="2144854" cy="544279"/>
            </a:xfrm>
            <a:custGeom>
              <a:avLst/>
              <a:gdLst/>
              <a:ahLst/>
              <a:cxnLst/>
              <a:rect l="l" t="t" r="r" b="b"/>
              <a:pathLst>
                <a:path w="86156" h="21863" extrusionOk="0">
                  <a:moveTo>
                    <a:pt x="86037" y="736"/>
                  </a:moveTo>
                  <a:cubicBezTo>
                    <a:pt x="86037" y="756"/>
                    <a:pt x="86017" y="756"/>
                    <a:pt x="86017" y="776"/>
                  </a:cubicBezTo>
                  <a:cubicBezTo>
                    <a:pt x="85977" y="816"/>
                    <a:pt x="85957" y="836"/>
                    <a:pt x="85937" y="876"/>
                  </a:cubicBezTo>
                  <a:cubicBezTo>
                    <a:pt x="85917" y="895"/>
                    <a:pt x="85897" y="895"/>
                    <a:pt x="85878" y="915"/>
                  </a:cubicBezTo>
                  <a:cubicBezTo>
                    <a:pt x="85858" y="955"/>
                    <a:pt x="85838" y="975"/>
                    <a:pt x="85798" y="995"/>
                  </a:cubicBezTo>
                  <a:cubicBezTo>
                    <a:pt x="85778" y="1015"/>
                    <a:pt x="85758" y="1035"/>
                    <a:pt x="85738" y="1055"/>
                  </a:cubicBezTo>
                  <a:cubicBezTo>
                    <a:pt x="85718" y="1074"/>
                    <a:pt x="85679" y="1114"/>
                    <a:pt x="85659" y="1134"/>
                  </a:cubicBezTo>
                  <a:cubicBezTo>
                    <a:pt x="85619" y="1154"/>
                    <a:pt x="85599" y="1174"/>
                    <a:pt x="85559" y="1214"/>
                  </a:cubicBezTo>
                  <a:cubicBezTo>
                    <a:pt x="85539" y="1214"/>
                    <a:pt x="85519" y="1234"/>
                    <a:pt x="85500" y="1253"/>
                  </a:cubicBezTo>
                  <a:cubicBezTo>
                    <a:pt x="85460" y="1273"/>
                    <a:pt x="85420" y="1313"/>
                    <a:pt x="85380" y="1333"/>
                  </a:cubicBezTo>
                  <a:cubicBezTo>
                    <a:pt x="85360" y="1353"/>
                    <a:pt x="85340" y="1353"/>
                    <a:pt x="85321" y="1373"/>
                  </a:cubicBezTo>
                  <a:cubicBezTo>
                    <a:pt x="85261" y="1413"/>
                    <a:pt x="85181" y="1452"/>
                    <a:pt x="85122" y="1492"/>
                  </a:cubicBezTo>
                  <a:cubicBezTo>
                    <a:pt x="85122" y="1492"/>
                    <a:pt x="85122" y="1492"/>
                    <a:pt x="85122" y="1492"/>
                  </a:cubicBezTo>
                  <a:cubicBezTo>
                    <a:pt x="85102" y="1492"/>
                    <a:pt x="85082" y="1512"/>
                    <a:pt x="85082" y="1512"/>
                  </a:cubicBezTo>
                  <a:cubicBezTo>
                    <a:pt x="85022" y="1552"/>
                    <a:pt x="84962" y="1572"/>
                    <a:pt x="84903" y="1612"/>
                  </a:cubicBezTo>
                  <a:cubicBezTo>
                    <a:pt x="84883" y="1612"/>
                    <a:pt x="84863" y="1631"/>
                    <a:pt x="84843" y="1631"/>
                  </a:cubicBezTo>
                  <a:cubicBezTo>
                    <a:pt x="84783" y="1671"/>
                    <a:pt x="84724" y="1691"/>
                    <a:pt x="84684" y="1711"/>
                  </a:cubicBezTo>
                  <a:cubicBezTo>
                    <a:pt x="84644" y="1731"/>
                    <a:pt x="84624" y="1751"/>
                    <a:pt x="84584" y="1751"/>
                  </a:cubicBezTo>
                  <a:cubicBezTo>
                    <a:pt x="84545" y="1791"/>
                    <a:pt x="84485" y="1810"/>
                    <a:pt x="84425" y="1830"/>
                  </a:cubicBezTo>
                  <a:cubicBezTo>
                    <a:pt x="84405" y="1850"/>
                    <a:pt x="84366" y="1850"/>
                    <a:pt x="84346" y="1870"/>
                  </a:cubicBezTo>
                  <a:cubicBezTo>
                    <a:pt x="84266" y="1910"/>
                    <a:pt x="84207" y="1930"/>
                    <a:pt x="84127" y="1970"/>
                  </a:cubicBezTo>
                  <a:cubicBezTo>
                    <a:pt x="84127" y="1970"/>
                    <a:pt x="84107" y="1970"/>
                    <a:pt x="84087" y="1990"/>
                  </a:cubicBezTo>
                  <a:cubicBezTo>
                    <a:pt x="84008" y="2009"/>
                    <a:pt x="83908" y="2049"/>
                    <a:pt x="83829" y="2089"/>
                  </a:cubicBezTo>
                  <a:lnTo>
                    <a:pt x="83729" y="2109"/>
                  </a:lnTo>
                  <a:cubicBezTo>
                    <a:pt x="83669" y="2149"/>
                    <a:pt x="83590" y="2169"/>
                    <a:pt x="83530" y="2188"/>
                  </a:cubicBezTo>
                  <a:lnTo>
                    <a:pt x="83431" y="2228"/>
                  </a:lnTo>
                  <a:cubicBezTo>
                    <a:pt x="83331" y="2268"/>
                    <a:pt x="83232" y="2288"/>
                    <a:pt x="83132" y="2328"/>
                  </a:cubicBezTo>
                  <a:cubicBezTo>
                    <a:pt x="83132" y="2328"/>
                    <a:pt x="83112" y="2328"/>
                    <a:pt x="83093" y="2348"/>
                  </a:cubicBezTo>
                  <a:cubicBezTo>
                    <a:pt x="83013" y="2367"/>
                    <a:pt x="82914" y="2407"/>
                    <a:pt x="82814" y="2427"/>
                  </a:cubicBezTo>
                  <a:cubicBezTo>
                    <a:pt x="82774" y="2447"/>
                    <a:pt x="82754" y="2447"/>
                    <a:pt x="82734" y="2467"/>
                  </a:cubicBezTo>
                  <a:cubicBezTo>
                    <a:pt x="82615" y="2487"/>
                    <a:pt x="82516" y="2527"/>
                    <a:pt x="82396" y="2566"/>
                  </a:cubicBezTo>
                  <a:cubicBezTo>
                    <a:pt x="82396" y="2566"/>
                    <a:pt x="82396" y="2566"/>
                    <a:pt x="82396" y="2566"/>
                  </a:cubicBezTo>
                  <a:cubicBezTo>
                    <a:pt x="82277" y="2606"/>
                    <a:pt x="82158" y="2626"/>
                    <a:pt x="82018" y="2666"/>
                  </a:cubicBezTo>
                  <a:cubicBezTo>
                    <a:pt x="81998" y="2666"/>
                    <a:pt x="81959" y="2686"/>
                    <a:pt x="81939" y="2686"/>
                  </a:cubicBezTo>
                  <a:cubicBezTo>
                    <a:pt x="81819" y="2726"/>
                    <a:pt x="81700" y="2765"/>
                    <a:pt x="81561" y="2785"/>
                  </a:cubicBezTo>
                  <a:cubicBezTo>
                    <a:pt x="81561" y="2785"/>
                    <a:pt x="81561" y="2785"/>
                    <a:pt x="81561" y="2785"/>
                  </a:cubicBezTo>
                  <a:cubicBezTo>
                    <a:pt x="81441" y="2825"/>
                    <a:pt x="81302" y="2865"/>
                    <a:pt x="81183" y="2885"/>
                  </a:cubicBezTo>
                  <a:cubicBezTo>
                    <a:pt x="81143" y="2905"/>
                    <a:pt x="81103" y="2905"/>
                    <a:pt x="81083" y="2924"/>
                  </a:cubicBezTo>
                  <a:cubicBezTo>
                    <a:pt x="80944" y="2944"/>
                    <a:pt x="80825" y="2984"/>
                    <a:pt x="80686" y="3004"/>
                  </a:cubicBezTo>
                  <a:lnTo>
                    <a:pt x="80606" y="3024"/>
                  </a:lnTo>
                  <a:cubicBezTo>
                    <a:pt x="80487" y="3044"/>
                    <a:pt x="80367" y="3084"/>
                    <a:pt x="80248" y="3104"/>
                  </a:cubicBezTo>
                  <a:cubicBezTo>
                    <a:pt x="80208" y="3123"/>
                    <a:pt x="80188" y="3123"/>
                    <a:pt x="80148" y="3123"/>
                  </a:cubicBezTo>
                  <a:cubicBezTo>
                    <a:pt x="80009" y="3163"/>
                    <a:pt x="79870" y="3183"/>
                    <a:pt x="79731" y="3223"/>
                  </a:cubicBezTo>
                  <a:cubicBezTo>
                    <a:pt x="79691" y="3223"/>
                    <a:pt x="79651" y="3243"/>
                    <a:pt x="79631" y="3243"/>
                  </a:cubicBezTo>
                  <a:cubicBezTo>
                    <a:pt x="79492" y="3263"/>
                    <a:pt x="79353" y="3302"/>
                    <a:pt x="79233" y="3322"/>
                  </a:cubicBezTo>
                  <a:cubicBezTo>
                    <a:pt x="79213" y="3322"/>
                    <a:pt x="79194" y="3322"/>
                    <a:pt x="79154" y="3342"/>
                  </a:cubicBezTo>
                  <a:cubicBezTo>
                    <a:pt x="79015" y="3362"/>
                    <a:pt x="78855" y="3402"/>
                    <a:pt x="78716" y="3422"/>
                  </a:cubicBezTo>
                  <a:cubicBezTo>
                    <a:pt x="78676" y="3422"/>
                    <a:pt x="78617" y="3442"/>
                    <a:pt x="78577" y="3442"/>
                  </a:cubicBezTo>
                  <a:cubicBezTo>
                    <a:pt x="78438" y="3481"/>
                    <a:pt x="78279" y="3501"/>
                    <a:pt x="78119" y="3541"/>
                  </a:cubicBezTo>
                  <a:cubicBezTo>
                    <a:pt x="78099" y="3541"/>
                    <a:pt x="78060" y="3541"/>
                    <a:pt x="78020" y="3541"/>
                  </a:cubicBezTo>
                  <a:cubicBezTo>
                    <a:pt x="77881" y="3581"/>
                    <a:pt x="77741" y="3601"/>
                    <a:pt x="77602" y="3621"/>
                  </a:cubicBezTo>
                  <a:cubicBezTo>
                    <a:pt x="77562" y="3641"/>
                    <a:pt x="77542" y="3641"/>
                    <a:pt x="77503" y="3641"/>
                  </a:cubicBezTo>
                  <a:cubicBezTo>
                    <a:pt x="77344" y="3680"/>
                    <a:pt x="77165" y="3700"/>
                    <a:pt x="77005" y="3720"/>
                  </a:cubicBezTo>
                  <a:cubicBezTo>
                    <a:pt x="76966" y="3740"/>
                    <a:pt x="76926" y="3740"/>
                    <a:pt x="76886" y="3760"/>
                  </a:cubicBezTo>
                  <a:cubicBezTo>
                    <a:pt x="76707" y="3780"/>
                    <a:pt x="76528" y="3800"/>
                    <a:pt x="76369" y="3840"/>
                  </a:cubicBezTo>
                  <a:lnTo>
                    <a:pt x="76349" y="3840"/>
                  </a:lnTo>
                  <a:cubicBezTo>
                    <a:pt x="76349" y="3840"/>
                    <a:pt x="76329" y="3840"/>
                    <a:pt x="76329" y="3840"/>
                  </a:cubicBezTo>
                  <a:cubicBezTo>
                    <a:pt x="76150" y="3859"/>
                    <a:pt x="75991" y="3899"/>
                    <a:pt x="75812" y="3919"/>
                  </a:cubicBezTo>
                  <a:cubicBezTo>
                    <a:pt x="75772" y="3919"/>
                    <a:pt x="75732" y="3939"/>
                    <a:pt x="75673" y="3939"/>
                  </a:cubicBezTo>
                  <a:cubicBezTo>
                    <a:pt x="75494" y="3959"/>
                    <a:pt x="75314" y="3999"/>
                    <a:pt x="75135" y="4019"/>
                  </a:cubicBezTo>
                  <a:lnTo>
                    <a:pt x="75016" y="4038"/>
                  </a:lnTo>
                  <a:cubicBezTo>
                    <a:pt x="74857" y="4058"/>
                    <a:pt x="74698" y="4078"/>
                    <a:pt x="74519" y="4098"/>
                  </a:cubicBezTo>
                  <a:lnTo>
                    <a:pt x="74419" y="4118"/>
                  </a:lnTo>
                  <a:cubicBezTo>
                    <a:pt x="74240" y="4138"/>
                    <a:pt x="74041" y="4178"/>
                    <a:pt x="73842" y="4198"/>
                  </a:cubicBezTo>
                  <a:cubicBezTo>
                    <a:pt x="73823" y="4198"/>
                    <a:pt x="73783" y="4198"/>
                    <a:pt x="73743" y="4218"/>
                  </a:cubicBezTo>
                  <a:cubicBezTo>
                    <a:pt x="73325" y="4277"/>
                    <a:pt x="72868" y="4317"/>
                    <a:pt x="72430" y="4377"/>
                  </a:cubicBezTo>
                  <a:cubicBezTo>
                    <a:pt x="72410" y="4377"/>
                    <a:pt x="72370" y="4377"/>
                    <a:pt x="72350" y="4377"/>
                  </a:cubicBezTo>
                  <a:cubicBezTo>
                    <a:pt x="71913" y="4436"/>
                    <a:pt x="71455" y="4496"/>
                    <a:pt x="70978" y="4536"/>
                  </a:cubicBezTo>
                  <a:cubicBezTo>
                    <a:pt x="70938" y="4536"/>
                    <a:pt x="70918" y="4556"/>
                    <a:pt x="70898" y="4556"/>
                  </a:cubicBezTo>
                  <a:cubicBezTo>
                    <a:pt x="70421" y="4595"/>
                    <a:pt x="69943" y="4655"/>
                    <a:pt x="69466" y="4695"/>
                  </a:cubicBezTo>
                  <a:cubicBezTo>
                    <a:pt x="69426" y="4695"/>
                    <a:pt x="69386" y="4715"/>
                    <a:pt x="69367" y="4715"/>
                  </a:cubicBezTo>
                  <a:cubicBezTo>
                    <a:pt x="68889" y="4755"/>
                    <a:pt x="68392" y="4794"/>
                    <a:pt x="67895" y="4854"/>
                  </a:cubicBezTo>
                  <a:cubicBezTo>
                    <a:pt x="67855" y="4854"/>
                    <a:pt x="67815" y="4854"/>
                    <a:pt x="67775" y="4854"/>
                  </a:cubicBezTo>
                  <a:cubicBezTo>
                    <a:pt x="67258" y="4894"/>
                    <a:pt x="66761" y="4954"/>
                    <a:pt x="66243" y="4993"/>
                  </a:cubicBezTo>
                  <a:cubicBezTo>
                    <a:pt x="66204" y="4993"/>
                    <a:pt x="66164" y="4993"/>
                    <a:pt x="66124" y="4993"/>
                  </a:cubicBezTo>
                  <a:cubicBezTo>
                    <a:pt x="65607" y="5033"/>
                    <a:pt x="65090" y="5073"/>
                    <a:pt x="64553" y="5113"/>
                  </a:cubicBezTo>
                  <a:cubicBezTo>
                    <a:pt x="64533" y="5113"/>
                    <a:pt x="64513" y="5113"/>
                    <a:pt x="64473" y="5113"/>
                  </a:cubicBezTo>
                  <a:cubicBezTo>
                    <a:pt x="63936" y="5152"/>
                    <a:pt x="63399" y="5192"/>
                    <a:pt x="62842" y="5232"/>
                  </a:cubicBezTo>
                  <a:cubicBezTo>
                    <a:pt x="62782" y="5232"/>
                    <a:pt x="62722" y="5232"/>
                    <a:pt x="62683" y="5232"/>
                  </a:cubicBezTo>
                  <a:cubicBezTo>
                    <a:pt x="62146" y="5272"/>
                    <a:pt x="61608" y="5312"/>
                    <a:pt x="61071" y="5332"/>
                  </a:cubicBezTo>
                  <a:cubicBezTo>
                    <a:pt x="61012" y="5332"/>
                    <a:pt x="60952" y="5332"/>
                    <a:pt x="60892" y="5351"/>
                  </a:cubicBezTo>
                  <a:cubicBezTo>
                    <a:pt x="60355" y="5371"/>
                    <a:pt x="59818" y="5391"/>
                    <a:pt x="59281" y="5431"/>
                  </a:cubicBezTo>
                  <a:cubicBezTo>
                    <a:pt x="59201" y="5431"/>
                    <a:pt x="59102" y="5431"/>
                    <a:pt x="59022" y="5431"/>
                  </a:cubicBezTo>
                  <a:cubicBezTo>
                    <a:pt x="58485" y="5471"/>
                    <a:pt x="57928" y="5491"/>
                    <a:pt x="57371" y="5511"/>
                  </a:cubicBezTo>
                  <a:cubicBezTo>
                    <a:pt x="57272" y="5511"/>
                    <a:pt x="57172" y="5511"/>
                    <a:pt x="57073" y="5530"/>
                  </a:cubicBezTo>
                  <a:cubicBezTo>
                    <a:pt x="56536" y="5550"/>
                    <a:pt x="55999" y="5570"/>
                    <a:pt x="55462" y="5590"/>
                  </a:cubicBezTo>
                  <a:cubicBezTo>
                    <a:pt x="55123" y="5590"/>
                    <a:pt x="54765" y="5610"/>
                    <a:pt x="54427" y="5610"/>
                  </a:cubicBezTo>
                  <a:cubicBezTo>
                    <a:pt x="54109" y="5630"/>
                    <a:pt x="53811" y="5630"/>
                    <a:pt x="53492" y="5650"/>
                  </a:cubicBezTo>
                  <a:cubicBezTo>
                    <a:pt x="53134" y="5650"/>
                    <a:pt x="52776" y="5650"/>
                    <a:pt x="52438" y="5670"/>
                  </a:cubicBezTo>
                  <a:cubicBezTo>
                    <a:pt x="52120" y="5670"/>
                    <a:pt x="51801" y="5690"/>
                    <a:pt x="51483" y="5690"/>
                  </a:cubicBezTo>
                  <a:cubicBezTo>
                    <a:pt x="51125" y="5690"/>
                    <a:pt x="50767" y="5709"/>
                    <a:pt x="50429" y="5709"/>
                  </a:cubicBezTo>
                  <a:cubicBezTo>
                    <a:pt x="50091" y="5709"/>
                    <a:pt x="49752" y="5709"/>
                    <a:pt x="49434" y="5729"/>
                  </a:cubicBezTo>
                  <a:cubicBezTo>
                    <a:pt x="49076" y="5729"/>
                    <a:pt x="48738" y="5729"/>
                    <a:pt x="48380" y="5729"/>
                  </a:cubicBezTo>
                  <a:cubicBezTo>
                    <a:pt x="47982" y="5729"/>
                    <a:pt x="47604" y="5729"/>
                    <a:pt x="47206" y="5749"/>
                  </a:cubicBezTo>
                  <a:lnTo>
                    <a:pt x="47107" y="5749"/>
                  </a:lnTo>
                  <a:cubicBezTo>
                    <a:pt x="46430" y="5749"/>
                    <a:pt x="45734" y="5749"/>
                    <a:pt x="45038" y="5749"/>
                  </a:cubicBezTo>
                  <a:cubicBezTo>
                    <a:pt x="44322" y="5749"/>
                    <a:pt x="43586" y="5749"/>
                    <a:pt x="42870" y="5729"/>
                  </a:cubicBezTo>
                  <a:cubicBezTo>
                    <a:pt x="42591" y="5729"/>
                    <a:pt x="42332" y="5729"/>
                    <a:pt x="42054" y="5729"/>
                  </a:cubicBezTo>
                  <a:cubicBezTo>
                    <a:pt x="41616" y="5729"/>
                    <a:pt x="41159" y="5709"/>
                    <a:pt x="40701" y="5709"/>
                  </a:cubicBezTo>
                  <a:cubicBezTo>
                    <a:pt x="40403" y="5709"/>
                    <a:pt x="40085" y="5709"/>
                    <a:pt x="39786" y="5690"/>
                  </a:cubicBezTo>
                  <a:cubicBezTo>
                    <a:pt x="39368" y="5690"/>
                    <a:pt x="38971" y="5690"/>
                    <a:pt x="38573" y="5670"/>
                  </a:cubicBezTo>
                  <a:cubicBezTo>
                    <a:pt x="38235" y="5670"/>
                    <a:pt x="37916" y="5670"/>
                    <a:pt x="37598" y="5650"/>
                  </a:cubicBezTo>
                  <a:cubicBezTo>
                    <a:pt x="37220" y="5650"/>
                    <a:pt x="36842" y="5630"/>
                    <a:pt x="36444" y="5630"/>
                  </a:cubicBezTo>
                  <a:cubicBezTo>
                    <a:pt x="36126" y="5610"/>
                    <a:pt x="35808" y="5610"/>
                    <a:pt x="35489" y="5590"/>
                  </a:cubicBezTo>
                  <a:cubicBezTo>
                    <a:pt x="35052" y="5590"/>
                    <a:pt x="34614" y="5570"/>
                    <a:pt x="34196" y="5550"/>
                  </a:cubicBezTo>
                  <a:cubicBezTo>
                    <a:pt x="34077" y="5550"/>
                    <a:pt x="33977" y="5550"/>
                    <a:pt x="33878" y="5550"/>
                  </a:cubicBezTo>
                  <a:cubicBezTo>
                    <a:pt x="33281" y="5511"/>
                    <a:pt x="32665" y="5491"/>
                    <a:pt x="32068" y="5471"/>
                  </a:cubicBezTo>
                  <a:cubicBezTo>
                    <a:pt x="31968" y="5471"/>
                    <a:pt x="31869" y="5471"/>
                    <a:pt x="31769" y="5451"/>
                  </a:cubicBezTo>
                  <a:cubicBezTo>
                    <a:pt x="31153" y="5431"/>
                    <a:pt x="30536" y="5391"/>
                    <a:pt x="29939" y="5371"/>
                  </a:cubicBezTo>
                  <a:cubicBezTo>
                    <a:pt x="29880" y="5371"/>
                    <a:pt x="29820" y="5371"/>
                    <a:pt x="29760" y="5371"/>
                  </a:cubicBezTo>
                  <a:cubicBezTo>
                    <a:pt x="29104" y="5332"/>
                    <a:pt x="28467" y="5292"/>
                    <a:pt x="27831" y="5252"/>
                  </a:cubicBezTo>
                  <a:cubicBezTo>
                    <a:pt x="27771" y="5252"/>
                    <a:pt x="27731" y="5252"/>
                    <a:pt x="27672" y="5252"/>
                  </a:cubicBezTo>
                  <a:cubicBezTo>
                    <a:pt x="27413" y="5232"/>
                    <a:pt x="27154" y="5212"/>
                    <a:pt x="26896" y="5192"/>
                  </a:cubicBezTo>
                  <a:lnTo>
                    <a:pt x="26657" y="5192"/>
                  </a:lnTo>
                  <a:cubicBezTo>
                    <a:pt x="26438" y="5172"/>
                    <a:pt x="26219" y="5152"/>
                    <a:pt x="26001" y="5133"/>
                  </a:cubicBezTo>
                  <a:cubicBezTo>
                    <a:pt x="25921" y="5133"/>
                    <a:pt x="25841" y="5133"/>
                    <a:pt x="25742" y="5133"/>
                  </a:cubicBezTo>
                  <a:cubicBezTo>
                    <a:pt x="25483" y="5113"/>
                    <a:pt x="25225" y="5093"/>
                    <a:pt x="24966" y="5073"/>
                  </a:cubicBezTo>
                  <a:cubicBezTo>
                    <a:pt x="24926" y="5073"/>
                    <a:pt x="24906" y="5073"/>
                    <a:pt x="24887" y="5073"/>
                  </a:cubicBezTo>
                  <a:cubicBezTo>
                    <a:pt x="24588" y="5053"/>
                    <a:pt x="24310" y="5033"/>
                    <a:pt x="24031" y="4993"/>
                  </a:cubicBezTo>
                  <a:cubicBezTo>
                    <a:pt x="23952" y="4993"/>
                    <a:pt x="23872" y="4993"/>
                    <a:pt x="23812" y="4993"/>
                  </a:cubicBezTo>
                  <a:cubicBezTo>
                    <a:pt x="23594" y="4973"/>
                    <a:pt x="23375" y="4954"/>
                    <a:pt x="23156" y="4934"/>
                  </a:cubicBezTo>
                  <a:cubicBezTo>
                    <a:pt x="23096" y="4934"/>
                    <a:pt x="23017" y="4934"/>
                    <a:pt x="22957" y="4914"/>
                  </a:cubicBezTo>
                  <a:cubicBezTo>
                    <a:pt x="22698" y="4894"/>
                    <a:pt x="22420" y="4874"/>
                    <a:pt x="22161" y="4854"/>
                  </a:cubicBezTo>
                  <a:cubicBezTo>
                    <a:pt x="22102" y="4854"/>
                    <a:pt x="22022" y="4854"/>
                    <a:pt x="21942" y="4834"/>
                  </a:cubicBezTo>
                  <a:cubicBezTo>
                    <a:pt x="21724" y="4814"/>
                    <a:pt x="21525" y="4794"/>
                    <a:pt x="21326" y="4794"/>
                  </a:cubicBezTo>
                  <a:cubicBezTo>
                    <a:pt x="21266" y="4775"/>
                    <a:pt x="21187" y="4775"/>
                    <a:pt x="21107" y="4775"/>
                  </a:cubicBezTo>
                  <a:cubicBezTo>
                    <a:pt x="20868" y="4755"/>
                    <a:pt x="20630" y="4715"/>
                    <a:pt x="20371" y="4695"/>
                  </a:cubicBezTo>
                  <a:cubicBezTo>
                    <a:pt x="20311" y="4695"/>
                    <a:pt x="20232" y="4695"/>
                    <a:pt x="20152" y="4675"/>
                  </a:cubicBezTo>
                  <a:cubicBezTo>
                    <a:pt x="19953" y="4655"/>
                    <a:pt x="19734" y="4635"/>
                    <a:pt x="19535" y="4615"/>
                  </a:cubicBezTo>
                  <a:cubicBezTo>
                    <a:pt x="19476" y="4615"/>
                    <a:pt x="19436" y="4615"/>
                    <a:pt x="19376" y="4615"/>
                  </a:cubicBezTo>
                  <a:cubicBezTo>
                    <a:pt x="19138" y="4595"/>
                    <a:pt x="18899" y="4556"/>
                    <a:pt x="18660" y="4536"/>
                  </a:cubicBezTo>
                  <a:cubicBezTo>
                    <a:pt x="18581" y="4536"/>
                    <a:pt x="18521" y="4516"/>
                    <a:pt x="18441" y="4516"/>
                  </a:cubicBezTo>
                  <a:cubicBezTo>
                    <a:pt x="18203" y="4496"/>
                    <a:pt x="17964" y="4476"/>
                    <a:pt x="17745" y="4436"/>
                  </a:cubicBezTo>
                  <a:cubicBezTo>
                    <a:pt x="17705" y="4436"/>
                    <a:pt x="17646" y="4436"/>
                    <a:pt x="17606" y="4436"/>
                  </a:cubicBezTo>
                  <a:cubicBezTo>
                    <a:pt x="17387" y="4397"/>
                    <a:pt x="17168" y="4377"/>
                    <a:pt x="16969" y="4357"/>
                  </a:cubicBezTo>
                  <a:cubicBezTo>
                    <a:pt x="16910" y="4357"/>
                    <a:pt x="16870" y="4357"/>
                    <a:pt x="16830" y="4337"/>
                  </a:cubicBezTo>
                  <a:cubicBezTo>
                    <a:pt x="16591" y="4317"/>
                    <a:pt x="16353" y="4297"/>
                    <a:pt x="16134" y="4257"/>
                  </a:cubicBezTo>
                  <a:cubicBezTo>
                    <a:pt x="16074" y="4257"/>
                    <a:pt x="16034" y="4257"/>
                    <a:pt x="15975" y="4237"/>
                  </a:cubicBezTo>
                  <a:cubicBezTo>
                    <a:pt x="15756" y="4218"/>
                    <a:pt x="15517" y="4198"/>
                    <a:pt x="15298" y="4158"/>
                  </a:cubicBezTo>
                  <a:cubicBezTo>
                    <a:pt x="15258" y="4158"/>
                    <a:pt x="15219" y="4158"/>
                    <a:pt x="15179" y="4158"/>
                  </a:cubicBezTo>
                  <a:cubicBezTo>
                    <a:pt x="14960" y="4118"/>
                    <a:pt x="14741" y="4098"/>
                    <a:pt x="14522" y="4058"/>
                  </a:cubicBezTo>
                  <a:cubicBezTo>
                    <a:pt x="14503" y="4058"/>
                    <a:pt x="14483" y="4058"/>
                    <a:pt x="14463" y="4058"/>
                  </a:cubicBezTo>
                  <a:cubicBezTo>
                    <a:pt x="14224" y="4038"/>
                    <a:pt x="14005" y="3999"/>
                    <a:pt x="13786" y="3979"/>
                  </a:cubicBezTo>
                  <a:cubicBezTo>
                    <a:pt x="13727" y="3959"/>
                    <a:pt x="13687" y="3959"/>
                    <a:pt x="13647" y="3959"/>
                  </a:cubicBezTo>
                  <a:cubicBezTo>
                    <a:pt x="13428" y="3919"/>
                    <a:pt x="13229" y="3899"/>
                    <a:pt x="13011" y="3859"/>
                  </a:cubicBezTo>
                  <a:cubicBezTo>
                    <a:pt x="12971" y="3859"/>
                    <a:pt x="12931" y="3859"/>
                    <a:pt x="12891" y="3840"/>
                  </a:cubicBezTo>
                  <a:cubicBezTo>
                    <a:pt x="12672" y="3820"/>
                    <a:pt x="12474" y="3780"/>
                    <a:pt x="12255" y="3760"/>
                  </a:cubicBezTo>
                  <a:cubicBezTo>
                    <a:pt x="12235" y="3760"/>
                    <a:pt x="12235" y="3760"/>
                    <a:pt x="12215" y="3740"/>
                  </a:cubicBezTo>
                  <a:cubicBezTo>
                    <a:pt x="12016" y="3720"/>
                    <a:pt x="11817" y="3680"/>
                    <a:pt x="11618" y="3661"/>
                  </a:cubicBezTo>
                  <a:cubicBezTo>
                    <a:pt x="11578" y="3661"/>
                    <a:pt x="11539" y="3661"/>
                    <a:pt x="11519" y="3641"/>
                  </a:cubicBezTo>
                  <a:cubicBezTo>
                    <a:pt x="11320" y="3621"/>
                    <a:pt x="11121" y="3581"/>
                    <a:pt x="10922" y="3561"/>
                  </a:cubicBezTo>
                  <a:cubicBezTo>
                    <a:pt x="10882" y="3541"/>
                    <a:pt x="10842" y="3541"/>
                    <a:pt x="10803" y="3541"/>
                  </a:cubicBezTo>
                  <a:cubicBezTo>
                    <a:pt x="10604" y="3501"/>
                    <a:pt x="10425" y="3481"/>
                    <a:pt x="10226" y="3442"/>
                  </a:cubicBezTo>
                  <a:cubicBezTo>
                    <a:pt x="10186" y="3442"/>
                    <a:pt x="10166" y="3422"/>
                    <a:pt x="10126" y="3422"/>
                  </a:cubicBezTo>
                  <a:cubicBezTo>
                    <a:pt x="9947" y="3382"/>
                    <a:pt x="9768" y="3362"/>
                    <a:pt x="9589" y="3322"/>
                  </a:cubicBezTo>
                  <a:cubicBezTo>
                    <a:pt x="9569" y="3322"/>
                    <a:pt x="9549" y="3322"/>
                    <a:pt x="9529" y="3322"/>
                  </a:cubicBezTo>
                  <a:cubicBezTo>
                    <a:pt x="9350" y="3283"/>
                    <a:pt x="9171" y="3263"/>
                    <a:pt x="8992" y="3223"/>
                  </a:cubicBezTo>
                  <a:cubicBezTo>
                    <a:pt x="8953" y="3223"/>
                    <a:pt x="8913" y="3203"/>
                    <a:pt x="8873" y="3203"/>
                  </a:cubicBezTo>
                  <a:cubicBezTo>
                    <a:pt x="8694" y="3163"/>
                    <a:pt x="8535" y="3143"/>
                    <a:pt x="8356" y="3104"/>
                  </a:cubicBezTo>
                  <a:cubicBezTo>
                    <a:pt x="8316" y="3104"/>
                    <a:pt x="8276" y="3084"/>
                    <a:pt x="8236" y="3084"/>
                  </a:cubicBezTo>
                  <a:cubicBezTo>
                    <a:pt x="8057" y="3044"/>
                    <a:pt x="7898" y="3004"/>
                    <a:pt x="7739" y="2984"/>
                  </a:cubicBezTo>
                  <a:cubicBezTo>
                    <a:pt x="7719" y="2984"/>
                    <a:pt x="7699" y="2964"/>
                    <a:pt x="7679" y="2964"/>
                  </a:cubicBezTo>
                  <a:cubicBezTo>
                    <a:pt x="7520" y="2944"/>
                    <a:pt x="7361" y="2905"/>
                    <a:pt x="7222" y="2885"/>
                  </a:cubicBezTo>
                  <a:cubicBezTo>
                    <a:pt x="7182" y="2865"/>
                    <a:pt x="7142" y="2865"/>
                    <a:pt x="7102" y="2845"/>
                  </a:cubicBezTo>
                  <a:cubicBezTo>
                    <a:pt x="6943" y="2825"/>
                    <a:pt x="6784" y="2785"/>
                    <a:pt x="6645" y="2745"/>
                  </a:cubicBezTo>
                  <a:cubicBezTo>
                    <a:pt x="6605" y="2745"/>
                    <a:pt x="6565" y="2745"/>
                    <a:pt x="6526" y="2726"/>
                  </a:cubicBezTo>
                  <a:cubicBezTo>
                    <a:pt x="6386" y="2706"/>
                    <a:pt x="6227" y="2666"/>
                    <a:pt x="6088" y="2626"/>
                  </a:cubicBezTo>
                  <a:cubicBezTo>
                    <a:pt x="6068" y="2626"/>
                    <a:pt x="6068" y="2626"/>
                    <a:pt x="6048" y="2626"/>
                  </a:cubicBezTo>
                  <a:cubicBezTo>
                    <a:pt x="6048" y="2626"/>
                    <a:pt x="6048" y="2626"/>
                    <a:pt x="6048" y="2626"/>
                  </a:cubicBezTo>
                  <a:cubicBezTo>
                    <a:pt x="5889" y="2586"/>
                    <a:pt x="5750" y="2547"/>
                    <a:pt x="5611" y="2507"/>
                  </a:cubicBezTo>
                  <a:cubicBezTo>
                    <a:pt x="5571" y="2507"/>
                    <a:pt x="5531" y="2507"/>
                    <a:pt x="5491" y="2487"/>
                  </a:cubicBezTo>
                  <a:cubicBezTo>
                    <a:pt x="5352" y="2447"/>
                    <a:pt x="5213" y="2427"/>
                    <a:pt x="5073" y="2387"/>
                  </a:cubicBezTo>
                  <a:lnTo>
                    <a:pt x="5014" y="2367"/>
                  </a:lnTo>
                  <a:cubicBezTo>
                    <a:pt x="4894" y="2328"/>
                    <a:pt x="4775" y="2308"/>
                    <a:pt x="4636" y="2268"/>
                  </a:cubicBezTo>
                  <a:cubicBezTo>
                    <a:pt x="4616" y="2268"/>
                    <a:pt x="4576" y="2248"/>
                    <a:pt x="4556" y="2248"/>
                  </a:cubicBezTo>
                  <a:cubicBezTo>
                    <a:pt x="4417" y="2208"/>
                    <a:pt x="4278" y="2169"/>
                    <a:pt x="4158" y="2129"/>
                  </a:cubicBezTo>
                  <a:cubicBezTo>
                    <a:pt x="4138" y="2129"/>
                    <a:pt x="4099" y="2109"/>
                    <a:pt x="4079" y="2109"/>
                  </a:cubicBezTo>
                  <a:cubicBezTo>
                    <a:pt x="3979" y="2069"/>
                    <a:pt x="3880" y="2049"/>
                    <a:pt x="3761" y="2009"/>
                  </a:cubicBezTo>
                  <a:cubicBezTo>
                    <a:pt x="3741" y="2009"/>
                    <a:pt x="3701" y="1990"/>
                    <a:pt x="3681" y="1990"/>
                  </a:cubicBezTo>
                  <a:cubicBezTo>
                    <a:pt x="3562" y="1950"/>
                    <a:pt x="3442" y="1910"/>
                    <a:pt x="3323" y="1870"/>
                  </a:cubicBezTo>
                  <a:cubicBezTo>
                    <a:pt x="3303" y="1870"/>
                    <a:pt x="3303" y="1870"/>
                    <a:pt x="3283" y="1870"/>
                  </a:cubicBezTo>
                  <a:cubicBezTo>
                    <a:pt x="3184" y="1830"/>
                    <a:pt x="3084" y="1791"/>
                    <a:pt x="2985" y="1751"/>
                  </a:cubicBezTo>
                  <a:cubicBezTo>
                    <a:pt x="2945" y="1751"/>
                    <a:pt x="2905" y="1731"/>
                    <a:pt x="2865" y="1731"/>
                  </a:cubicBezTo>
                  <a:cubicBezTo>
                    <a:pt x="2786" y="1691"/>
                    <a:pt x="2706" y="1671"/>
                    <a:pt x="2647" y="1631"/>
                  </a:cubicBezTo>
                  <a:cubicBezTo>
                    <a:pt x="2607" y="1631"/>
                    <a:pt x="2567" y="1612"/>
                    <a:pt x="2547" y="1612"/>
                  </a:cubicBezTo>
                  <a:cubicBezTo>
                    <a:pt x="2467" y="1572"/>
                    <a:pt x="2388" y="1532"/>
                    <a:pt x="2308" y="1512"/>
                  </a:cubicBezTo>
                  <a:cubicBezTo>
                    <a:pt x="2288" y="1512"/>
                    <a:pt x="2249" y="1492"/>
                    <a:pt x="2229" y="1492"/>
                  </a:cubicBezTo>
                  <a:cubicBezTo>
                    <a:pt x="2129" y="1452"/>
                    <a:pt x="2030" y="1413"/>
                    <a:pt x="1950" y="1373"/>
                  </a:cubicBezTo>
                  <a:cubicBezTo>
                    <a:pt x="1910" y="1353"/>
                    <a:pt x="1891" y="1333"/>
                    <a:pt x="1851" y="1333"/>
                  </a:cubicBezTo>
                  <a:cubicBezTo>
                    <a:pt x="1791" y="1293"/>
                    <a:pt x="1731" y="1273"/>
                    <a:pt x="1672" y="1234"/>
                  </a:cubicBezTo>
                  <a:cubicBezTo>
                    <a:pt x="1632" y="1234"/>
                    <a:pt x="1592" y="1214"/>
                    <a:pt x="1572" y="1194"/>
                  </a:cubicBezTo>
                  <a:cubicBezTo>
                    <a:pt x="1513" y="1174"/>
                    <a:pt x="1473" y="1154"/>
                    <a:pt x="1413" y="1114"/>
                  </a:cubicBezTo>
                  <a:cubicBezTo>
                    <a:pt x="1373" y="1094"/>
                    <a:pt x="1314" y="1074"/>
                    <a:pt x="1254" y="1035"/>
                  </a:cubicBezTo>
                  <a:cubicBezTo>
                    <a:pt x="1234" y="1015"/>
                    <a:pt x="1194" y="995"/>
                    <a:pt x="1155" y="975"/>
                  </a:cubicBezTo>
                  <a:cubicBezTo>
                    <a:pt x="1115" y="955"/>
                    <a:pt x="1055" y="935"/>
                    <a:pt x="1015" y="895"/>
                  </a:cubicBezTo>
                  <a:cubicBezTo>
                    <a:pt x="976" y="876"/>
                    <a:pt x="936" y="856"/>
                    <a:pt x="916" y="836"/>
                  </a:cubicBezTo>
                  <a:cubicBezTo>
                    <a:pt x="876" y="816"/>
                    <a:pt x="816" y="776"/>
                    <a:pt x="777" y="756"/>
                  </a:cubicBezTo>
                  <a:cubicBezTo>
                    <a:pt x="757" y="736"/>
                    <a:pt x="717" y="716"/>
                    <a:pt x="697" y="696"/>
                  </a:cubicBezTo>
                  <a:cubicBezTo>
                    <a:pt x="657" y="677"/>
                    <a:pt x="617" y="637"/>
                    <a:pt x="558" y="597"/>
                  </a:cubicBezTo>
                  <a:cubicBezTo>
                    <a:pt x="538" y="597"/>
                    <a:pt x="518" y="577"/>
                    <a:pt x="498" y="557"/>
                  </a:cubicBezTo>
                  <a:cubicBezTo>
                    <a:pt x="478" y="537"/>
                    <a:pt x="438" y="498"/>
                    <a:pt x="399" y="478"/>
                  </a:cubicBezTo>
                  <a:cubicBezTo>
                    <a:pt x="379" y="458"/>
                    <a:pt x="359" y="438"/>
                    <a:pt x="339" y="418"/>
                  </a:cubicBezTo>
                  <a:cubicBezTo>
                    <a:pt x="319" y="398"/>
                    <a:pt x="279" y="358"/>
                    <a:pt x="259" y="338"/>
                  </a:cubicBezTo>
                  <a:cubicBezTo>
                    <a:pt x="240" y="319"/>
                    <a:pt x="220" y="299"/>
                    <a:pt x="220" y="279"/>
                  </a:cubicBezTo>
                  <a:cubicBezTo>
                    <a:pt x="180" y="239"/>
                    <a:pt x="160" y="219"/>
                    <a:pt x="140" y="179"/>
                  </a:cubicBezTo>
                  <a:cubicBezTo>
                    <a:pt x="120" y="159"/>
                    <a:pt x="100" y="159"/>
                    <a:pt x="100" y="140"/>
                  </a:cubicBezTo>
                  <a:cubicBezTo>
                    <a:pt x="60" y="100"/>
                    <a:pt x="41" y="40"/>
                    <a:pt x="1" y="0"/>
                  </a:cubicBezTo>
                  <a:cubicBezTo>
                    <a:pt x="2925" y="5391"/>
                    <a:pt x="5829" y="10762"/>
                    <a:pt x="8734" y="16153"/>
                  </a:cubicBezTo>
                  <a:cubicBezTo>
                    <a:pt x="8773" y="16213"/>
                    <a:pt x="8793" y="16253"/>
                    <a:pt x="8833" y="16292"/>
                  </a:cubicBezTo>
                  <a:lnTo>
                    <a:pt x="8833" y="16292"/>
                  </a:lnTo>
                  <a:cubicBezTo>
                    <a:pt x="8833" y="16312"/>
                    <a:pt x="8853" y="16332"/>
                    <a:pt x="8853" y="16352"/>
                  </a:cubicBezTo>
                  <a:cubicBezTo>
                    <a:pt x="8873" y="16372"/>
                    <a:pt x="8913" y="16412"/>
                    <a:pt x="8933" y="16432"/>
                  </a:cubicBezTo>
                  <a:lnTo>
                    <a:pt x="8933" y="16452"/>
                  </a:lnTo>
                  <a:cubicBezTo>
                    <a:pt x="8953" y="16452"/>
                    <a:pt x="8972" y="16471"/>
                    <a:pt x="8972" y="16491"/>
                  </a:cubicBezTo>
                  <a:cubicBezTo>
                    <a:pt x="9012" y="16531"/>
                    <a:pt x="9032" y="16551"/>
                    <a:pt x="9052" y="16571"/>
                  </a:cubicBezTo>
                  <a:lnTo>
                    <a:pt x="9052" y="16591"/>
                  </a:lnTo>
                  <a:lnTo>
                    <a:pt x="9112" y="16631"/>
                  </a:lnTo>
                  <a:cubicBezTo>
                    <a:pt x="9132" y="16670"/>
                    <a:pt x="9171" y="16690"/>
                    <a:pt x="9191" y="16730"/>
                  </a:cubicBezTo>
                  <a:lnTo>
                    <a:pt x="9211" y="16730"/>
                  </a:lnTo>
                  <a:cubicBezTo>
                    <a:pt x="9211" y="16750"/>
                    <a:pt x="9231" y="16750"/>
                    <a:pt x="9251" y="16770"/>
                  </a:cubicBezTo>
                  <a:cubicBezTo>
                    <a:pt x="9291" y="16810"/>
                    <a:pt x="9330" y="16829"/>
                    <a:pt x="9370" y="16869"/>
                  </a:cubicBezTo>
                  <a:cubicBezTo>
                    <a:pt x="9370" y="16869"/>
                    <a:pt x="9370" y="16869"/>
                    <a:pt x="9370" y="16869"/>
                  </a:cubicBezTo>
                  <a:cubicBezTo>
                    <a:pt x="9390" y="16889"/>
                    <a:pt x="9410" y="16909"/>
                    <a:pt x="9430" y="16909"/>
                  </a:cubicBezTo>
                  <a:cubicBezTo>
                    <a:pt x="9470" y="16949"/>
                    <a:pt x="9509" y="16969"/>
                    <a:pt x="9549" y="17009"/>
                  </a:cubicBezTo>
                  <a:cubicBezTo>
                    <a:pt x="9549" y="17009"/>
                    <a:pt x="9569" y="17009"/>
                    <a:pt x="9569" y="17028"/>
                  </a:cubicBezTo>
                  <a:cubicBezTo>
                    <a:pt x="9589" y="17028"/>
                    <a:pt x="9609" y="17048"/>
                    <a:pt x="9629" y="17068"/>
                  </a:cubicBezTo>
                  <a:cubicBezTo>
                    <a:pt x="9669" y="17088"/>
                    <a:pt x="9708" y="17128"/>
                    <a:pt x="9748" y="17148"/>
                  </a:cubicBezTo>
                  <a:cubicBezTo>
                    <a:pt x="9768" y="17148"/>
                    <a:pt x="9768" y="17168"/>
                    <a:pt x="9788" y="17168"/>
                  </a:cubicBezTo>
                  <a:cubicBezTo>
                    <a:pt x="9808" y="17188"/>
                    <a:pt x="9828" y="17188"/>
                    <a:pt x="9848" y="17207"/>
                  </a:cubicBezTo>
                  <a:cubicBezTo>
                    <a:pt x="9887" y="17227"/>
                    <a:pt x="9927" y="17267"/>
                    <a:pt x="9987" y="17287"/>
                  </a:cubicBezTo>
                  <a:cubicBezTo>
                    <a:pt x="9987" y="17287"/>
                    <a:pt x="10007" y="17307"/>
                    <a:pt x="10027" y="17307"/>
                  </a:cubicBezTo>
                  <a:cubicBezTo>
                    <a:pt x="10047" y="17327"/>
                    <a:pt x="10066" y="17347"/>
                    <a:pt x="10106" y="17367"/>
                  </a:cubicBezTo>
                  <a:cubicBezTo>
                    <a:pt x="10126" y="17367"/>
                    <a:pt x="10166" y="17386"/>
                    <a:pt x="10186" y="17406"/>
                  </a:cubicBezTo>
                  <a:cubicBezTo>
                    <a:pt x="10206" y="17406"/>
                    <a:pt x="10206" y="17426"/>
                    <a:pt x="10226" y="17426"/>
                  </a:cubicBezTo>
                  <a:cubicBezTo>
                    <a:pt x="10265" y="17446"/>
                    <a:pt x="10305" y="17466"/>
                    <a:pt x="10345" y="17486"/>
                  </a:cubicBezTo>
                  <a:cubicBezTo>
                    <a:pt x="10365" y="17506"/>
                    <a:pt x="10385" y="17526"/>
                    <a:pt x="10425" y="17526"/>
                  </a:cubicBezTo>
                  <a:lnTo>
                    <a:pt x="10425" y="17546"/>
                  </a:lnTo>
                  <a:cubicBezTo>
                    <a:pt x="10504" y="17585"/>
                    <a:pt x="10584" y="17605"/>
                    <a:pt x="10663" y="17645"/>
                  </a:cubicBezTo>
                  <a:cubicBezTo>
                    <a:pt x="10663" y="17645"/>
                    <a:pt x="10663" y="17645"/>
                    <a:pt x="10663" y="17645"/>
                  </a:cubicBezTo>
                  <a:cubicBezTo>
                    <a:pt x="10683" y="17665"/>
                    <a:pt x="10703" y="17665"/>
                    <a:pt x="10723" y="17685"/>
                  </a:cubicBezTo>
                  <a:cubicBezTo>
                    <a:pt x="10783" y="17705"/>
                    <a:pt x="10842" y="17725"/>
                    <a:pt x="10902" y="17764"/>
                  </a:cubicBezTo>
                  <a:cubicBezTo>
                    <a:pt x="10902" y="17764"/>
                    <a:pt x="10922" y="17764"/>
                    <a:pt x="10922" y="17764"/>
                  </a:cubicBezTo>
                  <a:cubicBezTo>
                    <a:pt x="10942" y="17784"/>
                    <a:pt x="10982" y="17804"/>
                    <a:pt x="11001" y="17804"/>
                  </a:cubicBezTo>
                  <a:cubicBezTo>
                    <a:pt x="11041" y="17824"/>
                    <a:pt x="11081" y="17844"/>
                    <a:pt x="11101" y="17864"/>
                  </a:cubicBezTo>
                  <a:lnTo>
                    <a:pt x="11200" y="17904"/>
                  </a:lnTo>
                  <a:cubicBezTo>
                    <a:pt x="11220" y="17904"/>
                    <a:pt x="11260" y="17924"/>
                    <a:pt x="11280" y="17924"/>
                  </a:cubicBezTo>
                  <a:lnTo>
                    <a:pt x="11340" y="17943"/>
                  </a:lnTo>
                  <a:cubicBezTo>
                    <a:pt x="11399" y="17983"/>
                    <a:pt x="11459" y="18003"/>
                    <a:pt x="11539" y="18043"/>
                  </a:cubicBezTo>
                  <a:cubicBezTo>
                    <a:pt x="11539" y="18043"/>
                    <a:pt x="11558" y="18043"/>
                    <a:pt x="11558" y="18043"/>
                  </a:cubicBezTo>
                  <a:lnTo>
                    <a:pt x="11558" y="18043"/>
                  </a:lnTo>
                  <a:cubicBezTo>
                    <a:pt x="11638" y="18083"/>
                    <a:pt x="11718" y="18103"/>
                    <a:pt x="11797" y="18142"/>
                  </a:cubicBezTo>
                  <a:cubicBezTo>
                    <a:pt x="11817" y="18142"/>
                    <a:pt x="11837" y="18142"/>
                    <a:pt x="11857" y="18162"/>
                  </a:cubicBezTo>
                  <a:cubicBezTo>
                    <a:pt x="11877" y="18162"/>
                    <a:pt x="11917" y="18182"/>
                    <a:pt x="11936" y="18182"/>
                  </a:cubicBezTo>
                  <a:cubicBezTo>
                    <a:pt x="11976" y="18202"/>
                    <a:pt x="11996" y="18202"/>
                    <a:pt x="12036" y="18222"/>
                  </a:cubicBezTo>
                  <a:cubicBezTo>
                    <a:pt x="12096" y="18242"/>
                    <a:pt x="12135" y="18262"/>
                    <a:pt x="12195" y="18282"/>
                  </a:cubicBezTo>
                  <a:cubicBezTo>
                    <a:pt x="12215" y="18282"/>
                    <a:pt x="12215" y="18282"/>
                    <a:pt x="12235" y="18302"/>
                  </a:cubicBezTo>
                  <a:cubicBezTo>
                    <a:pt x="12235" y="18302"/>
                    <a:pt x="12235" y="18302"/>
                    <a:pt x="12235" y="18302"/>
                  </a:cubicBezTo>
                  <a:cubicBezTo>
                    <a:pt x="12255" y="18302"/>
                    <a:pt x="12275" y="18302"/>
                    <a:pt x="12275" y="18302"/>
                  </a:cubicBezTo>
                  <a:cubicBezTo>
                    <a:pt x="12354" y="18341"/>
                    <a:pt x="12434" y="18361"/>
                    <a:pt x="12513" y="18401"/>
                  </a:cubicBezTo>
                  <a:cubicBezTo>
                    <a:pt x="12613" y="18421"/>
                    <a:pt x="12692" y="18441"/>
                    <a:pt x="12772" y="18481"/>
                  </a:cubicBezTo>
                  <a:cubicBezTo>
                    <a:pt x="12832" y="18500"/>
                    <a:pt x="12911" y="18520"/>
                    <a:pt x="12971" y="18540"/>
                  </a:cubicBezTo>
                  <a:lnTo>
                    <a:pt x="12991" y="18540"/>
                  </a:lnTo>
                  <a:cubicBezTo>
                    <a:pt x="13011" y="18540"/>
                    <a:pt x="13011" y="18560"/>
                    <a:pt x="13031" y="18560"/>
                  </a:cubicBezTo>
                  <a:cubicBezTo>
                    <a:pt x="13110" y="18580"/>
                    <a:pt x="13190" y="18600"/>
                    <a:pt x="13269" y="18640"/>
                  </a:cubicBezTo>
                  <a:cubicBezTo>
                    <a:pt x="13369" y="18660"/>
                    <a:pt x="13448" y="18680"/>
                    <a:pt x="13528" y="18719"/>
                  </a:cubicBezTo>
                  <a:cubicBezTo>
                    <a:pt x="13627" y="18739"/>
                    <a:pt x="13707" y="18759"/>
                    <a:pt x="13786" y="18799"/>
                  </a:cubicBezTo>
                  <a:cubicBezTo>
                    <a:pt x="13806" y="18799"/>
                    <a:pt x="13806" y="18799"/>
                    <a:pt x="13806" y="18799"/>
                  </a:cubicBezTo>
                  <a:cubicBezTo>
                    <a:pt x="13886" y="18819"/>
                    <a:pt x="13965" y="18839"/>
                    <a:pt x="14065" y="18859"/>
                  </a:cubicBezTo>
                  <a:cubicBezTo>
                    <a:pt x="14144" y="18898"/>
                    <a:pt x="14244" y="18918"/>
                    <a:pt x="14324" y="18938"/>
                  </a:cubicBezTo>
                  <a:cubicBezTo>
                    <a:pt x="14423" y="18958"/>
                    <a:pt x="14503" y="18978"/>
                    <a:pt x="14602" y="19018"/>
                  </a:cubicBezTo>
                  <a:cubicBezTo>
                    <a:pt x="14622" y="19018"/>
                    <a:pt x="14642" y="19018"/>
                    <a:pt x="14662" y="19018"/>
                  </a:cubicBezTo>
                  <a:cubicBezTo>
                    <a:pt x="14682" y="19018"/>
                    <a:pt x="14682" y="19038"/>
                    <a:pt x="14701" y="19038"/>
                  </a:cubicBezTo>
                  <a:cubicBezTo>
                    <a:pt x="14761" y="19057"/>
                    <a:pt x="14821" y="19057"/>
                    <a:pt x="14881" y="19077"/>
                  </a:cubicBezTo>
                  <a:cubicBezTo>
                    <a:pt x="14980" y="19097"/>
                    <a:pt x="15060" y="19117"/>
                    <a:pt x="15159" y="19157"/>
                  </a:cubicBezTo>
                  <a:cubicBezTo>
                    <a:pt x="15239" y="19177"/>
                    <a:pt x="15338" y="19197"/>
                    <a:pt x="15438" y="19217"/>
                  </a:cubicBezTo>
                  <a:cubicBezTo>
                    <a:pt x="15477" y="19237"/>
                    <a:pt x="15537" y="19237"/>
                    <a:pt x="15577" y="19256"/>
                  </a:cubicBezTo>
                  <a:cubicBezTo>
                    <a:pt x="15597" y="19256"/>
                    <a:pt x="15617" y="19256"/>
                    <a:pt x="15636" y="19256"/>
                  </a:cubicBezTo>
                  <a:cubicBezTo>
                    <a:pt x="15656" y="19276"/>
                    <a:pt x="15696" y="19276"/>
                    <a:pt x="15716" y="19276"/>
                  </a:cubicBezTo>
                  <a:cubicBezTo>
                    <a:pt x="15815" y="19316"/>
                    <a:pt x="15915" y="19336"/>
                    <a:pt x="16014" y="19356"/>
                  </a:cubicBezTo>
                  <a:cubicBezTo>
                    <a:pt x="16094" y="19376"/>
                    <a:pt x="16193" y="19396"/>
                    <a:pt x="16293" y="19416"/>
                  </a:cubicBezTo>
                  <a:cubicBezTo>
                    <a:pt x="16392" y="19435"/>
                    <a:pt x="16492" y="19455"/>
                    <a:pt x="16591" y="19475"/>
                  </a:cubicBezTo>
                  <a:cubicBezTo>
                    <a:pt x="16591" y="19475"/>
                    <a:pt x="16591" y="19475"/>
                    <a:pt x="16591" y="19475"/>
                  </a:cubicBezTo>
                  <a:cubicBezTo>
                    <a:pt x="16611" y="19475"/>
                    <a:pt x="16611" y="19495"/>
                    <a:pt x="16611" y="19495"/>
                  </a:cubicBezTo>
                  <a:cubicBezTo>
                    <a:pt x="16711" y="19515"/>
                    <a:pt x="16790" y="19535"/>
                    <a:pt x="16890" y="19555"/>
                  </a:cubicBezTo>
                  <a:cubicBezTo>
                    <a:pt x="16989" y="19575"/>
                    <a:pt x="17089" y="19595"/>
                    <a:pt x="17208" y="19614"/>
                  </a:cubicBezTo>
                  <a:cubicBezTo>
                    <a:pt x="17307" y="19634"/>
                    <a:pt x="17407" y="19654"/>
                    <a:pt x="17506" y="19674"/>
                  </a:cubicBezTo>
                  <a:cubicBezTo>
                    <a:pt x="17546" y="19674"/>
                    <a:pt x="17586" y="19694"/>
                    <a:pt x="17626" y="19694"/>
                  </a:cubicBezTo>
                  <a:cubicBezTo>
                    <a:pt x="17646" y="19694"/>
                    <a:pt x="17665" y="19714"/>
                    <a:pt x="17685" y="19714"/>
                  </a:cubicBezTo>
                  <a:cubicBezTo>
                    <a:pt x="17725" y="19714"/>
                    <a:pt x="17765" y="19734"/>
                    <a:pt x="17825" y="19734"/>
                  </a:cubicBezTo>
                  <a:cubicBezTo>
                    <a:pt x="17924" y="19754"/>
                    <a:pt x="18024" y="19774"/>
                    <a:pt x="18143" y="19794"/>
                  </a:cubicBezTo>
                  <a:lnTo>
                    <a:pt x="18461" y="19853"/>
                  </a:lnTo>
                  <a:lnTo>
                    <a:pt x="18760" y="19913"/>
                  </a:lnTo>
                  <a:cubicBezTo>
                    <a:pt x="18760" y="19913"/>
                    <a:pt x="18760" y="19913"/>
                    <a:pt x="18760" y="19913"/>
                  </a:cubicBezTo>
                  <a:cubicBezTo>
                    <a:pt x="18779" y="19913"/>
                    <a:pt x="18779" y="19913"/>
                    <a:pt x="18779" y="19913"/>
                  </a:cubicBezTo>
                  <a:cubicBezTo>
                    <a:pt x="18899" y="19933"/>
                    <a:pt x="18998" y="19953"/>
                    <a:pt x="19118" y="19973"/>
                  </a:cubicBezTo>
                  <a:cubicBezTo>
                    <a:pt x="19237" y="19992"/>
                    <a:pt x="19336" y="20012"/>
                    <a:pt x="19456" y="20032"/>
                  </a:cubicBezTo>
                  <a:cubicBezTo>
                    <a:pt x="19555" y="20052"/>
                    <a:pt x="19675" y="20072"/>
                    <a:pt x="19794" y="20092"/>
                  </a:cubicBezTo>
                  <a:cubicBezTo>
                    <a:pt x="19834" y="20092"/>
                    <a:pt x="19854" y="20092"/>
                    <a:pt x="19893" y="20112"/>
                  </a:cubicBezTo>
                  <a:cubicBezTo>
                    <a:pt x="19913" y="20112"/>
                    <a:pt x="19913" y="20112"/>
                    <a:pt x="19913" y="20112"/>
                  </a:cubicBezTo>
                  <a:cubicBezTo>
                    <a:pt x="19933" y="20112"/>
                    <a:pt x="19933" y="20112"/>
                    <a:pt x="19953" y="20112"/>
                  </a:cubicBezTo>
                  <a:cubicBezTo>
                    <a:pt x="20013" y="20132"/>
                    <a:pt x="20073" y="20132"/>
                    <a:pt x="20132" y="20152"/>
                  </a:cubicBezTo>
                  <a:cubicBezTo>
                    <a:pt x="20252" y="20171"/>
                    <a:pt x="20371" y="20191"/>
                    <a:pt x="20490" y="20211"/>
                  </a:cubicBezTo>
                  <a:cubicBezTo>
                    <a:pt x="20610" y="20231"/>
                    <a:pt x="20729" y="20231"/>
                    <a:pt x="20848" y="20251"/>
                  </a:cubicBezTo>
                  <a:cubicBezTo>
                    <a:pt x="20948" y="20271"/>
                    <a:pt x="21027" y="20291"/>
                    <a:pt x="21127" y="20311"/>
                  </a:cubicBezTo>
                  <a:cubicBezTo>
                    <a:pt x="21127" y="20311"/>
                    <a:pt x="21147" y="20311"/>
                    <a:pt x="21167" y="20311"/>
                  </a:cubicBezTo>
                  <a:cubicBezTo>
                    <a:pt x="21187" y="20311"/>
                    <a:pt x="21206" y="20311"/>
                    <a:pt x="21206" y="20311"/>
                  </a:cubicBezTo>
                  <a:cubicBezTo>
                    <a:pt x="21346" y="20331"/>
                    <a:pt x="21465" y="20351"/>
                    <a:pt x="21584" y="20370"/>
                  </a:cubicBezTo>
                  <a:cubicBezTo>
                    <a:pt x="21704" y="20390"/>
                    <a:pt x="21843" y="20410"/>
                    <a:pt x="21962" y="20430"/>
                  </a:cubicBezTo>
                  <a:cubicBezTo>
                    <a:pt x="22082" y="20450"/>
                    <a:pt x="22221" y="20450"/>
                    <a:pt x="22340" y="20470"/>
                  </a:cubicBezTo>
                  <a:lnTo>
                    <a:pt x="22400" y="20490"/>
                  </a:lnTo>
                  <a:cubicBezTo>
                    <a:pt x="22420" y="20490"/>
                    <a:pt x="22440" y="20490"/>
                    <a:pt x="22440" y="20490"/>
                  </a:cubicBezTo>
                  <a:cubicBezTo>
                    <a:pt x="22539" y="20510"/>
                    <a:pt x="22639" y="20510"/>
                    <a:pt x="22718" y="20530"/>
                  </a:cubicBezTo>
                  <a:cubicBezTo>
                    <a:pt x="22857" y="20549"/>
                    <a:pt x="22997" y="20569"/>
                    <a:pt x="23136" y="20589"/>
                  </a:cubicBezTo>
                  <a:cubicBezTo>
                    <a:pt x="23275" y="20609"/>
                    <a:pt x="23395" y="20629"/>
                    <a:pt x="23534" y="20629"/>
                  </a:cubicBezTo>
                  <a:cubicBezTo>
                    <a:pt x="23594" y="20649"/>
                    <a:pt x="23653" y="20649"/>
                    <a:pt x="23713" y="20649"/>
                  </a:cubicBezTo>
                  <a:cubicBezTo>
                    <a:pt x="23733" y="20669"/>
                    <a:pt x="23753" y="20669"/>
                    <a:pt x="23773" y="20669"/>
                  </a:cubicBezTo>
                  <a:cubicBezTo>
                    <a:pt x="23832" y="20669"/>
                    <a:pt x="23892" y="20689"/>
                    <a:pt x="23952" y="20689"/>
                  </a:cubicBezTo>
                  <a:lnTo>
                    <a:pt x="24369" y="20748"/>
                  </a:lnTo>
                  <a:cubicBezTo>
                    <a:pt x="24528" y="20768"/>
                    <a:pt x="24668" y="20768"/>
                    <a:pt x="24807" y="20788"/>
                  </a:cubicBezTo>
                  <a:lnTo>
                    <a:pt x="25066" y="20828"/>
                  </a:lnTo>
                  <a:cubicBezTo>
                    <a:pt x="25105" y="20828"/>
                    <a:pt x="25125" y="20828"/>
                    <a:pt x="25145" y="20828"/>
                  </a:cubicBezTo>
                  <a:cubicBezTo>
                    <a:pt x="25185" y="20848"/>
                    <a:pt x="25225" y="20848"/>
                    <a:pt x="25265" y="20848"/>
                  </a:cubicBezTo>
                  <a:cubicBezTo>
                    <a:pt x="25424" y="20868"/>
                    <a:pt x="25563" y="20888"/>
                    <a:pt x="25722" y="20888"/>
                  </a:cubicBezTo>
                  <a:cubicBezTo>
                    <a:pt x="25861" y="20908"/>
                    <a:pt x="26020" y="20927"/>
                    <a:pt x="26180" y="20947"/>
                  </a:cubicBezTo>
                  <a:cubicBezTo>
                    <a:pt x="26279" y="20947"/>
                    <a:pt x="26378" y="20967"/>
                    <a:pt x="26478" y="20987"/>
                  </a:cubicBezTo>
                  <a:cubicBezTo>
                    <a:pt x="26518" y="20987"/>
                    <a:pt x="26538" y="20987"/>
                    <a:pt x="26558" y="20987"/>
                  </a:cubicBezTo>
                  <a:cubicBezTo>
                    <a:pt x="26597" y="20987"/>
                    <a:pt x="26637" y="20987"/>
                    <a:pt x="26657" y="20987"/>
                  </a:cubicBezTo>
                  <a:cubicBezTo>
                    <a:pt x="26836" y="21007"/>
                    <a:pt x="26995" y="21027"/>
                    <a:pt x="27154" y="21047"/>
                  </a:cubicBezTo>
                  <a:cubicBezTo>
                    <a:pt x="27313" y="21067"/>
                    <a:pt x="27492" y="21087"/>
                    <a:pt x="27652" y="21087"/>
                  </a:cubicBezTo>
                  <a:cubicBezTo>
                    <a:pt x="27751" y="21106"/>
                    <a:pt x="27851" y="21106"/>
                    <a:pt x="27930" y="21126"/>
                  </a:cubicBezTo>
                  <a:cubicBezTo>
                    <a:pt x="27970" y="21126"/>
                    <a:pt x="27990" y="21126"/>
                    <a:pt x="28030" y="21126"/>
                  </a:cubicBezTo>
                  <a:cubicBezTo>
                    <a:pt x="28069" y="21126"/>
                    <a:pt x="28109" y="21126"/>
                    <a:pt x="28149" y="21146"/>
                  </a:cubicBezTo>
                  <a:cubicBezTo>
                    <a:pt x="28348" y="21166"/>
                    <a:pt x="28527" y="21166"/>
                    <a:pt x="28706" y="21186"/>
                  </a:cubicBezTo>
                  <a:cubicBezTo>
                    <a:pt x="28885" y="21206"/>
                    <a:pt x="29084" y="21226"/>
                    <a:pt x="29263" y="21246"/>
                  </a:cubicBezTo>
                  <a:cubicBezTo>
                    <a:pt x="29323" y="21246"/>
                    <a:pt x="29382" y="21246"/>
                    <a:pt x="29442" y="21246"/>
                  </a:cubicBezTo>
                  <a:cubicBezTo>
                    <a:pt x="29462" y="21246"/>
                    <a:pt x="29502" y="21266"/>
                    <a:pt x="29541" y="21266"/>
                  </a:cubicBezTo>
                  <a:cubicBezTo>
                    <a:pt x="29641" y="21266"/>
                    <a:pt x="29720" y="21285"/>
                    <a:pt x="29820" y="21285"/>
                  </a:cubicBezTo>
                  <a:lnTo>
                    <a:pt x="30397" y="21325"/>
                  </a:lnTo>
                  <a:cubicBezTo>
                    <a:pt x="30596" y="21345"/>
                    <a:pt x="30795" y="21365"/>
                    <a:pt x="30994" y="21365"/>
                  </a:cubicBezTo>
                  <a:cubicBezTo>
                    <a:pt x="30994" y="21365"/>
                    <a:pt x="31013" y="21365"/>
                    <a:pt x="31013" y="21385"/>
                  </a:cubicBezTo>
                  <a:lnTo>
                    <a:pt x="31013" y="21385"/>
                  </a:lnTo>
                  <a:cubicBezTo>
                    <a:pt x="31033" y="21385"/>
                    <a:pt x="31033" y="21385"/>
                    <a:pt x="31053" y="21385"/>
                  </a:cubicBezTo>
                  <a:cubicBezTo>
                    <a:pt x="31252" y="21385"/>
                    <a:pt x="31471" y="21405"/>
                    <a:pt x="31690" y="21425"/>
                  </a:cubicBezTo>
                  <a:cubicBezTo>
                    <a:pt x="31909" y="21445"/>
                    <a:pt x="32147" y="21465"/>
                    <a:pt x="32366" y="21465"/>
                  </a:cubicBezTo>
                  <a:cubicBezTo>
                    <a:pt x="32426" y="21484"/>
                    <a:pt x="32486" y="21484"/>
                    <a:pt x="32545" y="21484"/>
                  </a:cubicBezTo>
                  <a:lnTo>
                    <a:pt x="32665" y="21484"/>
                  </a:lnTo>
                  <a:cubicBezTo>
                    <a:pt x="32784" y="21504"/>
                    <a:pt x="32903" y="21504"/>
                    <a:pt x="33023" y="21504"/>
                  </a:cubicBezTo>
                  <a:cubicBezTo>
                    <a:pt x="33301" y="21524"/>
                    <a:pt x="33580" y="21544"/>
                    <a:pt x="33858" y="21564"/>
                  </a:cubicBezTo>
                  <a:cubicBezTo>
                    <a:pt x="33938" y="21564"/>
                    <a:pt x="34017" y="21564"/>
                    <a:pt x="34097" y="21564"/>
                  </a:cubicBezTo>
                  <a:cubicBezTo>
                    <a:pt x="34176" y="21584"/>
                    <a:pt x="34256" y="21584"/>
                    <a:pt x="34336" y="21584"/>
                  </a:cubicBezTo>
                  <a:cubicBezTo>
                    <a:pt x="34455" y="21584"/>
                    <a:pt x="34574" y="21604"/>
                    <a:pt x="34714" y="21604"/>
                  </a:cubicBezTo>
                  <a:cubicBezTo>
                    <a:pt x="34992" y="21624"/>
                    <a:pt x="35271" y="21624"/>
                    <a:pt x="35549" y="21644"/>
                  </a:cubicBezTo>
                  <a:cubicBezTo>
                    <a:pt x="35629" y="21644"/>
                    <a:pt x="35688" y="21644"/>
                    <a:pt x="35748" y="21663"/>
                  </a:cubicBezTo>
                  <a:cubicBezTo>
                    <a:pt x="35828" y="21663"/>
                    <a:pt x="35907" y="21663"/>
                    <a:pt x="35987" y="21663"/>
                  </a:cubicBezTo>
                  <a:cubicBezTo>
                    <a:pt x="36126" y="21683"/>
                    <a:pt x="36265" y="21683"/>
                    <a:pt x="36424" y="21683"/>
                  </a:cubicBezTo>
                  <a:cubicBezTo>
                    <a:pt x="36603" y="21703"/>
                    <a:pt x="36802" y="21703"/>
                    <a:pt x="37001" y="21703"/>
                  </a:cubicBezTo>
                  <a:cubicBezTo>
                    <a:pt x="37260" y="21723"/>
                    <a:pt x="37499" y="21723"/>
                    <a:pt x="37757" y="21743"/>
                  </a:cubicBezTo>
                  <a:cubicBezTo>
                    <a:pt x="37837" y="21743"/>
                    <a:pt x="37916" y="21743"/>
                    <a:pt x="37976" y="21743"/>
                  </a:cubicBezTo>
                  <a:cubicBezTo>
                    <a:pt x="38215" y="21763"/>
                    <a:pt x="38433" y="21763"/>
                    <a:pt x="38652" y="21763"/>
                  </a:cubicBezTo>
                  <a:lnTo>
                    <a:pt x="39388" y="21783"/>
                  </a:lnTo>
                  <a:cubicBezTo>
                    <a:pt x="39448" y="21783"/>
                    <a:pt x="39508" y="21803"/>
                    <a:pt x="39587" y="21803"/>
                  </a:cubicBezTo>
                  <a:cubicBezTo>
                    <a:pt x="39826" y="21803"/>
                    <a:pt x="40104" y="21803"/>
                    <a:pt x="40363" y="21803"/>
                  </a:cubicBezTo>
                  <a:lnTo>
                    <a:pt x="41059" y="21823"/>
                  </a:lnTo>
                  <a:cubicBezTo>
                    <a:pt x="41099" y="21823"/>
                    <a:pt x="41139" y="21823"/>
                    <a:pt x="41199" y="21823"/>
                  </a:cubicBezTo>
                  <a:cubicBezTo>
                    <a:pt x="41497" y="21842"/>
                    <a:pt x="41815" y="21842"/>
                    <a:pt x="42114" y="21842"/>
                  </a:cubicBezTo>
                  <a:cubicBezTo>
                    <a:pt x="42332" y="21842"/>
                    <a:pt x="42531" y="21842"/>
                    <a:pt x="42750" y="21842"/>
                  </a:cubicBezTo>
                  <a:lnTo>
                    <a:pt x="42830" y="21842"/>
                  </a:lnTo>
                  <a:cubicBezTo>
                    <a:pt x="42949" y="21842"/>
                    <a:pt x="43088" y="21842"/>
                    <a:pt x="43228" y="21842"/>
                  </a:cubicBezTo>
                  <a:cubicBezTo>
                    <a:pt x="43367" y="21842"/>
                    <a:pt x="43486" y="21862"/>
                    <a:pt x="43625" y="21862"/>
                  </a:cubicBezTo>
                  <a:cubicBezTo>
                    <a:pt x="43765" y="21862"/>
                    <a:pt x="43904" y="21862"/>
                    <a:pt x="44023" y="21862"/>
                  </a:cubicBezTo>
                  <a:cubicBezTo>
                    <a:pt x="44163" y="21862"/>
                    <a:pt x="44302" y="21862"/>
                    <a:pt x="44441" y="21862"/>
                  </a:cubicBezTo>
                  <a:lnTo>
                    <a:pt x="44918" y="21862"/>
                  </a:lnTo>
                  <a:cubicBezTo>
                    <a:pt x="45078" y="21862"/>
                    <a:pt x="45257" y="21862"/>
                    <a:pt x="45416" y="21862"/>
                  </a:cubicBezTo>
                  <a:cubicBezTo>
                    <a:pt x="45575" y="21862"/>
                    <a:pt x="45734" y="21842"/>
                    <a:pt x="45893" y="21842"/>
                  </a:cubicBezTo>
                  <a:lnTo>
                    <a:pt x="46052" y="21842"/>
                  </a:lnTo>
                  <a:lnTo>
                    <a:pt x="46132" y="21842"/>
                  </a:lnTo>
                  <a:cubicBezTo>
                    <a:pt x="46212" y="21842"/>
                    <a:pt x="46291" y="21842"/>
                    <a:pt x="46371" y="21842"/>
                  </a:cubicBezTo>
                  <a:cubicBezTo>
                    <a:pt x="46589" y="21842"/>
                    <a:pt x="46808" y="21842"/>
                    <a:pt x="47027" y="21842"/>
                  </a:cubicBezTo>
                  <a:cubicBezTo>
                    <a:pt x="47306" y="21842"/>
                    <a:pt x="47584" y="21842"/>
                    <a:pt x="47843" y="21823"/>
                  </a:cubicBezTo>
                  <a:cubicBezTo>
                    <a:pt x="47902" y="21823"/>
                    <a:pt x="47942" y="21823"/>
                    <a:pt x="47982" y="21823"/>
                  </a:cubicBezTo>
                  <a:cubicBezTo>
                    <a:pt x="48201" y="21823"/>
                    <a:pt x="48400" y="21823"/>
                    <a:pt x="48619" y="21823"/>
                  </a:cubicBezTo>
                  <a:cubicBezTo>
                    <a:pt x="48897" y="21803"/>
                    <a:pt x="49176" y="21803"/>
                    <a:pt x="49434" y="21803"/>
                  </a:cubicBezTo>
                  <a:cubicBezTo>
                    <a:pt x="49494" y="21803"/>
                    <a:pt x="49534" y="21803"/>
                    <a:pt x="49573" y="21803"/>
                  </a:cubicBezTo>
                  <a:cubicBezTo>
                    <a:pt x="49772" y="21783"/>
                    <a:pt x="49991" y="21783"/>
                    <a:pt x="50190" y="21783"/>
                  </a:cubicBezTo>
                  <a:cubicBezTo>
                    <a:pt x="50469" y="21763"/>
                    <a:pt x="50727" y="21763"/>
                    <a:pt x="51006" y="21743"/>
                  </a:cubicBezTo>
                  <a:cubicBezTo>
                    <a:pt x="51045" y="21743"/>
                    <a:pt x="51085" y="21743"/>
                    <a:pt x="51125" y="21743"/>
                  </a:cubicBezTo>
                  <a:cubicBezTo>
                    <a:pt x="51344" y="21743"/>
                    <a:pt x="51543" y="21723"/>
                    <a:pt x="51762" y="21723"/>
                  </a:cubicBezTo>
                  <a:cubicBezTo>
                    <a:pt x="52020" y="21703"/>
                    <a:pt x="52279" y="21703"/>
                    <a:pt x="52537" y="21683"/>
                  </a:cubicBezTo>
                  <a:cubicBezTo>
                    <a:pt x="52577" y="21683"/>
                    <a:pt x="52617" y="21683"/>
                    <a:pt x="52657" y="21683"/>
                  </a:cubicBezTo>
                  <a:cubicBezTo>
                    <a:pt x="52935" y="21683"/>
                    <a:pt x="53214" y="21663"/>
                    <a:pt x="53492" y="21644"/>
                  </a:cubicBezTo>
                  <a:lnTo>
                    <a:pt x="53791" y="21644"/>
                  </a:lnTo>
                  <a:cubicBezTo>
                    <a:pt x="53870" y="21624"/>
                    <a:pt x="53950" y="21624"/>
                    <a:pt x="54029" y="21624"/>
                  </a:cubicBezTo>
                  <a:cubicBezTo>
                    <a:pt x="54129" y="21624"/>
                    <a:pt x="54228" y="21604"/>
                    <a:pt x="54328" y="21604"/>
                  </a:cubicBezTo>
                  <a:cubicBezTo>
                    <a:pt x="54586" y="21584"/>
                    <a:pt x="54865" y="21584"/>
                    <a:pt x="55143" y="21564"/>
                  </a:cubicBezTo>
                  <a:cubicBezTo>
                    <a:pt x="55203" y="21564"/>
                    <a:pt x="55263" y="21564"/>
                    <a:pt x="55322" y="21544"/>
                  </a:cubicBezTo>
                  <a:cubicBezTo>
                    <a:pt x="55382" y="21544"/>
                    <a:pt x="55442" y="21544"/>
                    <a:pt x="55521" y="21544"/>
                  </a:cubicBezTo>
                  <a:cubicBezTo>
                    <a:pt x="55661" y="21524"/>
                    <a:pt x="55800" y="21524"/>
                    <a:pt x="55939" y="21524"/>
                  </a:cubicBezTo>
                  <a:cubicBezTo>
                    <a:pt x="56158" y="21504"/>
                    <a:pt x="56377" y="21484"/>
                    <a:pt x="56576" y="21465"/>
                  </a:cubicBezTo>
                  <a:cubicBezTo>
                    <a:pt x="56655" y="21465"/>
                    <a:pt x="56715" y="21465"/>
                    <a:pt x="56775" y="21465"/>
                  </a:cubicBezTo>
                  <a:cubicBezTo>
                    <a:pt x="56794" y="21465"/>
                    <a:pt x="56834" y="21465"/>
                    <a:pt x="56854" y="21445"/>
                  </a:cubicBezTo>
                  <a:cubicBezTo>
                    <a:pt x="56874" y="21445"/>
                    <a:pt x="56894" y="21445"/>
                    <a:pt x="56914" y="21445"/>
                  </a:cubicBezTo>
                  <a:cubicBezTo>
                    <a:pt x="57013" y="21445"/>
                    <a:pt x="57113" y="21425"/>
                    <a:pt x="57212" y="21425"/>
                  </a:cubicBezTo>
                  <a:cubicBezTo>
                    <a:pt x="57431" y="21405"/>
                    <a:pt x="57630" y="21405"/>
                    <a:pt x="57849" y="21385"/>
                  </a:cubicBezTo>
                  <a:cubicBezTo>
                    <a:pt x="57948" y="21365"/>
                    <a:pt x="58068" y="21365"/>
                    <a:pt x="58167" y="21365"/>
                  </a:cubicBezTo>
                  <a:cubicBezTo>
                    <a:pt x="58227" y="21345"/>
                    <a:pt x="58266" y="21345"/>
                    <a:pt x="58306" y="21345"/>
                  </a:cubicBezTo>
                  <a:cubicBezTo>
                    <a:pt x="58366" y="21345"/>
                    <a:pt x="58406" y="21345"/>
                    <a:pt x="58465" y="21325"/>
                  </a:cubicBezTo>
                  <a:cubicBezTo>
                    <a:pt x="58644" y="21325"/>
                    <a:pt x="58823" y="21305"/>
                    <a:pt x="59002" y="21285"/>
                  </a:cubicBezTo>
                  <a:cubicBezTo>
                    <a:pt x="59182" y="21266"/>
                    <a:pt x="59361" y="21266"/>
                    <a:pt x="59540" y="21246"/>
                  </a:cubicBezTo>
                  <a:cubicBezTo>
                    <a:pt x="59559" y="21246"/>
                    <a:pt x="59579" y="21246"/>
                    <a:pt x="59599" y="21246"/>
                  </a:cubicBezTo>
                  <a:cubicBezTo>
                    <a:pt x="59619" y="21246"/>
                    <a:pt x="59639" y="21246"/>
                    <a:pt x="59659" y="21226"/>
                  </a:cubicBezTo>
                  <a:cubicBezTo>
                    <a:pt x="59798" y="21226"/>
                    <a:pt x="59937" y="21206"/>
                    <a:pt x="60077" y="21206"/>
                  </a:cubicBezTo>
                  <a:cubicBezTo>
                    <a:pt x="60236" y="21186"/>
                    <a:pt x="60415" y="21166"/>
                    <a:pt x="60594" y="21146"/>
                  </a:cubicBezTo>
                  <a:cubicBezTo>
                    <a:pt x="60693" y="21146"/>
                    <a:pt x="60793" y="21126"/>
                    <a:pt x="60892" y="21126"/>
                  </a:cubicBezTo>
                  <a:cubicBezTo>
                    <a:pt x="60912" y="21106"/>
                    <a:pt x="60952" y="21106"/>
                    <a:pt x="60972" y="21106"/>
                  </a:cubicBezTo>
                  <a:cubicBezTo>
                    <a:pt x="60992" y="21106"/>
                    <a:pt x="61032" y="21106"/>
                    <a:pt x="61071" y="21106"/>
                  </a:cubicBezTo>
                  <a:cubicBezTo>
                    <a:pt x="61211" y="21087"/>
                    <a:pt x="61370" y="21067"/>
                    <a:pt x="61529" y="21047"/>
                  </a:cubicBezTo>
                  <a:cubicBezTo>
                    <a:pt x="61688" y="21027"/>
                    <a:pt x="61847" y="21027"/>
                    <a:pt x="61986" y="21007"/>
                  </a:cubicBezTo>
                  <a:cubicBezTo>
                    <a:pt x="62046" y="20987"/>
                    <a:pt x="62106" y="20987"/>
                    <a:pt x="62165" y="20987"/>
                  </a:cubicBezTo>
                  <a:cubicBezTo>
                    <a:pt x="62205" y="20987"/>
                    <a:pt x="62245" y="20967"/>
                    <a:pt x="62265" y="20967"/>
                  </a:cubicBezTo>
                  <a:cubicBezTo>
                    <a:pt x="62325" y="20967"/>
                    <a:pt x="62384" y="20967"/>
                    <a:pt x="62444" y="20947"/>
                  </a:cubicBezTo>
                  <a:cubicBezTo>
                    <a:pt x="62603" y="20947"/>
                    <a:pt x="62742" y="20927"/>
                    <a:pt x="62882" y="20908"/>
                  </a:cubicBezTo>
                  <a:cubicBezTo>
                    <a:pt x="63021" y="20888"/>
                    <a:pt x="63160" y="20868"/>
                    <a:pt x="63299" y="20848"/>
                  </a:cubicBezTo>
                  <a:cubicBezTo>
                    <a:pt x="63339" y="20848"/>
                    <a:pt x="63379" y="20848"/>
                    <a:pt x="63419" y="20848"/>
                  </a:cubicBezTo>
                  <a:cubicBezTo>
                    <a:pt x="63458" y="20828"/>
                    <a:pt x="63478" y="20828"/>
                    <a:pt x="63498" y="20828"/>
                  </a:cubicBezTo>
                  <a:cubicBezTo>
                    <a:pt x="63578" y="20828"/>
                    <a:pt x="63657" y="20808"/>
                    <a:pt x="63717" y="20808"/>
                  </a:cubicBezTo>
                  <a:cubicBezTo>
                    <a:pt x="63856" y="20788"/>
                    <a:pt x="63996" y="20768"/>
                    <a:pt x="64135" y="20748"/>
                  </a:cubicBezTo>
                  <a:cubicBezTo>
                    <a:pt x="64274" y="20728"/>
                    <a:pt x="64393" y="20709"/>
                    <a:pt x="64533" y="20689"/>
                  </a:cubicBezTo>
                  <a:lnTo>
                    <a:pt x="64632" y="20689"/>
                  </a:lnTo>
                  <a:cubicBezTo>
                    <a:pt x="64652" y="20689"/>
                    <a:pt x="64672" y="20669"/>
                    <a:pt x="64692" y="20669"/>
                  </a:cubicBezTo>
                  <a:cubicBezTo>
                    <a:pt x="64771" y="20669"/>
                    <a:pt x="64831" y="20649"/>
                    <a:pt x="64911" y="20649"/>
                  </a:cubicBezTo>
                  <a:lnTo>
                    <a:pt x="65289" y="20589"/>
                  </a:lnTo>
                  <a:cubicBezTo>
                    <a:pt x="65428" y="20569"/>
                    <a:pt x="65547" y="20549"/>
                    <a:pt x="65667" y="20530"/>
                  </a:cubicBezTo>
                  <a:cubicBezTo>
                    <a:pt x="65706" y="20530"/>
                    <a:pt x="65746" y="20530"/>
                    <a:pt x="65786" y="20530"/>
                  </a:cubicBezTo>
                  <a:cubicBezTo>
                    <a:pt x="65806" y="20510"/>
                    <a:pt x="65826" y="20510"/>
                    <a:pt x="65846" y="20510"/>
                  </a:cubicBezTo>
                  <a:cubicBezTo>
                    <a:pt x="65905" y="20510"/>
                    <a:pt x="65965" y="20490"/>
                    <a:pt x="66025" y="20490"/>
                  </a:cubicBezTo>
                  <a:lnTo>
                    <a:pt x="66383" y="20430"/>
                  </a:lnTo>
                  <a:cubicBezTo>
                    <a:pt x="66482" y="20410"/>
                    <a:pt x="66602" y="20390"/>
                    <a:pt x="66721" y="20370"/>
                  </a:cubicBezTo>
                  <a:cubicBezTo>
                    <a:pt x="66781" y="20370"/>
                    <a:pt x="66840" y="20370"/>
                    <a:pt x="66900" y="20351"/>
                  </a:cubicBezTo>
                  <a:cubicBezTo>
                    <a:pt x="66900" y="20351"/>
                    <a:pt x="66920" y="20351"/>
                    <a:pt x="66920" y="20351"/>
                  </a:cubicBezTo>
                  <a:cubicBezTo>
                    <a:pt x="66920" y="20351"/>
                    <a:pt x="66940" y="20351"/>
                    <a:pt x="66940" y="20351"/>
                  </a:cubicBezTo>
                  <a:cubicBezTo>
                    <a:pt x="66979" y="20331"/>
                    <a:pt x="67019" y="20331"/>
                    <a:pt x="67059" y="20331"/>
                  </a:cubicBezTo>
                  <a:cubicBezTo>
                    <a:pt x="67178" y="20311"/>
                    <a:pt x="67278" y="20291"/>
                    <a:pt x="67397" y="20271"/>
                  </a:cubicBezTo>
                  <a:cubicBezTo>
                    <a:pt x="67497" y="20251"/>
                    <a:pt x="67616" y="20231"/>
                    <a:pt x="67715" y="20211"/>
                  </a:cubicBezTo>
                  <a:cubicBezTo>
                    <a:pt x="67795" y="20211"/>
                    <a:pt x="67875" y="20191"/>
                    <a:pt x="67934" y="20171"/>
                  </a:cubicBezTo>
                  <a:lnTo>
                    <a:pt x="67974" y="20171"/>
                  </a:lnTo>
                  <a:cubicBezTo>
                    <a:pt x="67994" y="20171"/>
                    <a:pt x="68014" y="20152"/>
                    <a:pt x="68034" y="20152"/>
                  </a:cubicBezTo>
                  <a:cubicBezTo>
                    <a:pt x="68153" y="20132"/>
                    <a:pt x="68253" y="20112"/>
                    <a:pt x="68352" y="20092"/>
                  </a:cubicBezTo>
                  <a:cubicBezTo>
                    <a:pt x="68452" y="20072"/>
                    <a:pt x="68551" y="20072"/>
                    <a:pt x="68670" y="20052"/>
                  </a:cubicBezTo>
                  <a:cubicBezTo>
                    <a:pt x="68770" y="20032"/>
                    <a:pt x="68869" y="20012"/>
                    <a:pt x="68949" y="19992"/>
                  </a:cubicBezTo>
                  <a:cubicBezTo>
                    <a:pt x="68969" y="19992"/>
                    <a:pt x="68969" y="19992"/>
                    <a:pt x="68969" y="19992"/>
                  </a:cubicBezTo>
                  <a:cubicBezTo>
                    <a:pt x="69068" y="19973"/>
                    <a:pt x="69168" y="19953"/>
                    <a:pt x="69267" y="19933"/>
                  </a:cubicBezTo>
                  <a:cubicBezTo>
                    <a:pt x="69367" y="19913"/>
                    <a:pt x="69466" y="19893"/>
                    <a:pt x="69546" y="19873"/>
                  </a:cubicBezTo>
                  <a:cubicBezTo>
                    <a:pt x="69645" y="19853"/>
                    <a:pt x="69745" y="19833"/>
                    <a:pt x="69844" y="19813"/>
                  </a:cubicBezTo>
                  <a:cubicBezTo>
                    <a:pt x="69864" y="19794"/>
                    <a:pt x="69884" y="19794"/>
                    <a:pt x="69884" y="19794"/>
                  </a:cubicBezTo>
                  <a:cubicBezTo>
                    <a:pt x="69904" y="19794"/>
                    <a:pt x="69924" y="19794"/>
                    <a:pt x="69924" y="19794"/>
                  </a:cubicBezTo>
                  <a:cubicBezTo>
                    <a:pt x="70003" y="19774"/>
                    <a:pt x="70063" y="19754"/>
                    <a:pt x="70123" y="19754"/>
                  </a:cubicBezTo>
                  <a:cubicBezTo>
                    <a:pt x="70222" y="19734"/>
                    <a:pt x="70321" y="19714"/>
                    <a:pt x="70401" y="19674"/>
                  </a:cubicBezTo>
                  <a:cubicBezTo>
                    <a:pt x="70500" y="19654"/>
                    <a:pt x="70580" y="19634"/>
                    <a:pt x="70680" y="19614"/>
                  </a:cubicBezTo>
                  <a:cubicBezTo>
                    <a:pt x="70699" y="19614"/>
                    <a:pt x="70739" y="19595"/>
                    <a:pt x="70779" y="19595"/>
                  </a:cubicBezTo>
                  <a:cubicBezTo>
                    <a:pt x="70799" y="19595"/>
                    <a:pt x="70819" y="19595"/>
                    <a:pt x="70819" y="19575"/>
                  </a:cubicBezTo>
                  <a:cubicBezTo>
                    <a:pt x="70859" y="19575"/>
                    <a:pt x="70898" y="19575"/>
                    <a:pt x="70938" y="19555"/>
                  </a:cubicBezTo>
                  <a:cubicBezTo>
                    <a:pt x="71038" y="19535"/>
                    <a:pt x="71117" y="19515"/>
                    <a:pt x="71217" y="19495"/>
                  </a:cubicBezTo>
                  <a:cubicBezTo>
                    <a:pt x="71296" y="19475"/>
                    <a:pt x="71376" y="19455"/>
                    <a:pt x="71475" y="19435"/>
                  </a:cubicBezTo>
                  <a:cubicBezTo>
                    <a:pt x="71515" y="19416"/>
                    <a:pt x="71575" y="19396"/>
                    <a:pt x="71614" y="19396"/>
                  </a:cubicBezTo>
                  <a:cubicBezTo>
                    <a:pt x="71634" y="19376"/>
                    <a:pt x="71654" y="19376"/>
                    <a:pt x="71654" y="19376"/>
                  </a:cubicBezTo>
                  <a:cubicBezTo>
                    <a:pt x="71674" y="19376"/>
                    <a:pt x="71694" y="19376"/>
                    <a:pt x="71714" y="19356"/>
                  </a:cubicBezTo>
                  <a:cubicBezTo>
                    <a:pt x="71813" y="19336"/>
                    <a:pt x="71893" y="19316"/>
                    <a:pt x="71973" y="19296"/>
                  </a:cubicBezTo>
                  <a:lnTo>
                    <a:pt x="72211" y="19237"/>
                  </a:lnTo>
                  <a:cubicBezTo>
                    <a:pt x="72291" y="19217"/>
                    <a:pt x="72350" y="19197"/>
                    <a:pt x="72410" y="19177"/>
                  </a:cubicBezTo>
                  <a:cubicBezTo>
                    <a:pt x="72430" y="19177"/>
                    <a:pt x="72430" y="19177"/>
                    <a:pt x="72430" y="19177"/>
                  </a:cubicBezTo>
                  <a:cubicBezTo>
                    <a:pt x="72450" y="19177"/>
                    <a:pt x="72450" y="19157"/>
                    <a:pt x="72450" y="19157"/>
                  </a:cubicBezTo>
                  <a:cubicBezTo>
                    <a:pt x="72530" y="19137"/>
                    <a:pt x="72609" y="19117"/>
                    <a:pt x="72689" y="19097"/>
                  </a:cubicBezTo>
                  <a:cubicBezTo>
                    <a:pt x="72768" y="19077"/>
                    <a:pt x="72848" y="19057"/>
                    <a:pt x="72927" y="19018"/>
                  </a:cubicBezTo>
                  <a:cubicBezTo>
                    <a:pt x="73007" y="18998"/>
                    <a:pt x="73087" y="18978"/>
                    <a:pt x="73166" y="18958"/>
                  </a:cubicBezTo>
                  <a:lnTo>
                    <a:pt x="73166" y="18958"/>
                  </a:lnTo>
                  <a:lnTo>
                    <a:pt x="73166" y="18958"/>
                  </a:lnTo>
                  <a:cubicBezTo>
                    <a:pt x="73246" y="18918"/>
                    <a:pt x="73305" y="18898"/>
                    <a:pt x="73385" y="18878"/>
                  </a:cubicBezTo>
                  <a:cubicBezTo>
                    <a:pt x="73464" y="18859"/>
                    <a:pt x="73524" y="18839"/>
                    <a:pt x="73604" y="18799"/>
                  </a:cubicBezTo>
                  <a:cubicBezTo>
                    <a:pt x="73683" y="18779"/>
                    <a:pt x="73763" y="18759"/>
                    <a:pt x="73823" y="18719"/>
                  </a:cubicBezTo>
                  <a:lnTo>
                    <a:pt x="73823" y="18719"/>
                  </a:lnTo>
                  <a:lnTo>
                    <a:pt x="73823" y="18719"/>
                  </a:lnTo>
                  <a:cubicBezTo>
                    <a:pt x="73823" y="18719"/>
                    <a:pt x="73842" y="18719"/>
                    <a:pt x="73842" y="18719"/>
                  </a:cubicBezTo>
                  <a:cubicBezTo>
                    <a:pt x="73902" y="18699"/>
                    <a:pt x="73982" y="18680"/>
                    <a:pt x="74041" y="18660"/>
                  </a:cubicBezTo>
                  <a:cubicBezTo>
                    <a:pt x="74101" y="18620"/>
                    <a:pt x="74181" y="18600"/>
                    <a:pt x="74240" y="18580"/>
                  </a:cubicBezTo>
                  <a:cubicBezTo>
                    <a:pt x="74320" y="18540"/>
                    <a:pt x="74380" y="18520"/>
                    <a:pt x="74439" y="18500"/>
                  </a:cubicBezTo>
                  <a:cubicBezTo>
                    <a:pt x="74439" y="18500"/>
                    <a:pt x="74439" y="18500"/>
                    <a:pt x="74439" y="18500"/>
                  </a:cubicBezTo>
                  <a:cubicBezTo>
                    <a:pt x="74439" y="18500"/>
                    <a:pt x="74439" y="18500"/>
                    <a:pt x="74459" y="18500"/>
                  </a:cubicBezTo>
                  <a:cubicBezTo>
                    <a:pt x="74519" y="18461"/>
                    <a:pt x="74598" y="18441"/>
                    <a:pt x="74658" y="18401"/>
                  </a:cubicBezTo>
                  <a:cubicBezTo>
                    <a:pt x="74718" y="18381"/>
                    <a:pt x="74797" y="18341"/>
                    <a:pt x="74857" y="18321"/>
                  </a:cubicBezTo>
                  <a:cubicBezTo>
                    <a:pt x="74897" y="18302"/>
                    <a:pt x="74937" y="18282"/>
                    <a:pt x="74976" y="18282"/>
                  </a:cubicBezTo>
                  <a:cubicBezTo>
                    <a:pt x="74976" y="18262"/>
                    <a:pt x="74996" y="18262"/>
                    <a:pt x="74996" y="18262"/>
                  </a:cubicBezTo>
                  <a:cubicBezTo>
                    <a:pt x="75016" y="18242"/>
                    <a:pt x="75036" y="18242"/>
                    <a:pt x="75036" y="18242"/>
                  </a:cubicBezTo>
                  <a:cubicBezTo>
                    <a:pt x="75116" y="18202"/>
                    <a:pt x="75175" y="18182"/>
                    <a:pt x="75235" y="18142"/>
                  </a:cubicBezTo>
                  <a:cubicBezTo>
                    <a:pt x="75295" y="18123"/>
                    <a:pt x="75354" y="18083"/>
                    <a:pt x="75414" y="18063"/>
                  </a:cubicBezTo>
                  <a:lnTo>
                    <a:pt x="75454" y="18043"/>
                  </a:lnTo>
                  <a:cubicBezTo>
                    <a:pt x="75474" y="18023"/>
                    <a:pt x="75474" y="18023"/>
                    <a:pt x="75494" y="18023"/>
                  </a:cubicBezTo>
                  <a:cubicBezTo>
                    <a:pt x="75533" y="18003"/>
                    <a:pt x="75553" y="17983"/>
                    <a:pt x="75593" y="17963"/>
                  </a:cubicBezTo>
                  <a:cubicBezTo>
                    <a:pt x="75653" y="17924"/>
                    <a:pt x="75712" y="17904"/>
                    <a:pt x="75772" y="17864"/>
                  </a:cubicBezTo>
                  <a:cubicBezTo>
                    <a:pt x="75812" y="17844"/>
                    <a:pt x="75852" y="17824"/>
                    <a:pt x="75891" y="17784"/>
                  </a:cubicBezTo>
                  <a:cubicBezTo>
                    <a:pt x="75891" y="17784"/>
                    <a:pt x="75911" y="17784"/>
                    <a:pt x="75911" y="17784"/>
                  </a:cubicBezTo>
                  <a:lnTo>
                    <a:pt x="75931" y="17784"/>
                  </a:lnTo>
                  <a:cubicBezTo>
                    <a:pt x="75991" y="17745"/>
                    <a:pt x="76051" y="17705"/>
                    <a:pt x="76090" y="17665"/>
                  </a:cubicBezTo>
                  <a:cubicBezTo>
                    <a:pt x="76150" y="17625"/>
                    <a:pt x="76210" y="17585"/>
                    <a:pt x="76249" y="17546"/>
                  </a:cubicBezTo>
                  <a:cubicBezTo>
                    <a:pt x="76269" y="17546"/>
                    <a:pt x="76269" y="17546"/>
                    <a:pt x="76269" y="17546"/>
                  </a:cubicBezTo>
                  <a:cubicBezTo>
                    <a:pt x="76269" y="17546"/>
                    <a:pt x="76269" y="17546"/>
                    <a:pt x="76289" y="17526"/>
                  </a:cubicBezTo>
                  <a:cubicBezTo>
                    <a:pt x="76329" y="17506"/>
                    <a:pt x="76369" y="17466"/>
                    <a:pt x="76409" y="17446"/>
                  </a:cubicBezTo>
                  <a:cubicBezTo>
                    <a:pt x="76448" y="17406"/>
                    <a:pt x="76488" y="17367"/>
                    <a:pt x="76528" y="17327"/>
                  </a:cubicBezTo>
                  <a:cubicBezTo>
                    <a:pt x="76548" y="17327"/>
                    <a:pt x="76548" y="17307"/>
                    <a:pt x="76568" y="17307"/>
                  </a:cubicBezTo>
                  <a:cubicBezTo>
                    <a:pt x="76568" y="17287"/>
                    <a:pt x="76588" y="17287"/>
                    <a:pt x="76608" y="17267"/>
                  </a:cubicBezTo>
                  <a:cubicBezTo>
                    <a:pt x="76627" y="17247"/>
                    <a:pt x="76647" y="17227"/>
                    <a:pt x="76687" y="17188"/>
                  </a:cubicBezTo>
                  <a:cubicBezTo>
                    <a:pt x="76727" y="17148"/>
                    <a:pt x="76767" y="17108"/>
                    <a:pt x="76806" y="17048"/>
                  </a:cubicBezTo>
                  <a:cubicBezTo>
                    <a:pt x="76806" y="17048"/>
                    <a:pt x="76806" y="17048"/>
                    <a:pt x="76826" y="17048"/>
                  </a:cubicBezTo>
                  <a:cubicBezTo>
                    <a:pt x="76826" y="17028"/>
                    <a:pt x="76826" y="17028"/>
                    <a:pt x="76826" y="17028"/>
                  </a:cubicBezTo>
                  <a:cubicBezTo>
                    <a:pt x="76866" y="16989"/>
                    <a:pt x="76886" y="16949"/>
                    <a:pt x="76926" y="16909"/>
                  </a:cubicBezTo>
                  <a:cubicBezTo>
                    <a:pt x="76946" y="16869"/>
                    <a:pt x="76985" y="16829"/>
                    <a:pt x="77005" y="16770"/>
                  </a:cubicBezTo>
                  <a:lnTo>
                    <a:pt x="86156" y="617"/>
                  </a:lnTo>
                  <a:cubicBezTo>
                    <a:pt x="86116" y="637"/>
                    <a:pt x="86076" y="696"/>
                    <a:pt x="86037" y="736"/>
                  </a:cubicBezTo>
                  <a:close/>
                </a:path>
              </a:pathLst>
            </a:custGeom>
            <a:gradFill>
              <a:gsLst>
                <a:gs pos="0">
                  <a:srgbClr val="A4C8E9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3"/>
            <p:cNvSpPr/>
            <p:nvPr/>
          </p:nvSpPr>
          <p:spPr>
            <a:xfrm>
              <a:off x="879195" y="1907608"/>
              <a:ext cx="2167160" cy="294707"/>
            </a:xfrm>
            <a:custGeom>
              <a:avLst/>
              <a:gdLst/>
              <a:ahLst/>
              <a:cxnLst/>
              <a:rect l="l" t="t" r="r" b="b"/>
              <a:pathLst>
                <a:path w="87052" h="11838" extrusionOk="0">
                  <a:moveTo>
                    <a:pt x="319" y="5292"/>
                  </a:moveTo>
                  <a:cubicBezTo>
                    <a:pt x="637" y="4497"/>
                    <a:pt x="2090" y="3761"/>
                    <a:pt x="4437" y="3104"/>
                  </a:cubicBezTo>
                  <a:cubicBezTo>
                    <a:pt x="6725" y="2468"/>
                    <a:pt x="9848" y="1911"/>
                    <a:pt x="13588" y="1453"/>
                  </a:cubicBezTo>
                  <a:cubicBezTo>
                    <a:pt x="17268" y="996"/>
                    <a:pt x="21565" y="638"/>
                    <a:pt x="26279" y="379"/>
                  </a:cubicBezTo>
                  <a:cubicBezTo>
                    <a:pt x="30934" y="140"/>
                    <a:pt x="36046" y="1"/>
                    <a:pt x="41437" y="1"/>
                  </a:cubicBezTo>
                  <a:cubicBezTo>
                    <a:pt x="46828" y="1"/>
                    <a:pt x="52040" y="140"/>
                    <a:pt x="56874" y="399"/>
                  </a:cubicBezTo>
                  <a:cubicBezTo>
                    <a:pt x="61768" y="638"/>
                    <a:pt x="66303" y="1015"/>
                    <a:pt x="70302" y="1473"/>
                  </a:cubicBezTo>
                  <a:cubicBezTo>
                    <a:pt x="74360" y="1950"/>
                    <a:pt x="77881" y="2507"/>
                    <a:pt x="80586" y="3164"/>
                  </a:cubicBezTo>
                  <a:cubicBezTo>
                    <a:pt x="83371" y="3820"/>
                    <a:pt x="85321" y="4556"/>
                    <a:pt x="86176" y="5352"/>
                  </a:cubicBezTo>
                  <a:cubicBezTo>
                    <a:pt x="87051" y="6168"/>
                    <a:pt x="86673" y="6963"/>
                    <a:pt x="85181" y="7719"/>
                  </a:cubicBezTo>
                  <a:cubicBezTo>
                    <a:pt x="83669" y="8495"/>
                    <a:pt x="81004" y="9191"/>
                    <a:pt x="77383" y="9788"/>
                  </a:cubicBezTo>
                  <a:cubicBezTo>
                    <a:pt x="73683" y="10405"/>
                    <a:pt x="69028" y="10922"/>
                    <a:pt x="63618" y="11280"/>
                  </a:cubicBezTo>
                  <a:cubicBezTo>
                    <a:pt x="58167" y="11638"/>
                    <a:pt x="52000" y="11837"/>
                    <a:pt x="45416" y="11817"/>
                  </a:cubicBezTo>
                  <a:cubicBezTo>
                    <a:pt x="38831" y="11817"/>
                    <a:pt x="32525" y="11618"/>
                    <a:pt x="26836" y="11240"/>
                  </a:cubicBezTo>
                  <a:cubicBezTo>
                    <a:pt x="21187" y="10882"/>
                    <a:pt x="16193" y="10385"/>
                    <a:pt x="12076" y="9748"/>
                  </a:cubicBezTo>
                  <a:cubicBezTo>
                    <a:pt x="8057" y="9152"/>
                    <a:pt x="4914" y="8435"/>
                    <a:pt x="2885" y="7660"/>
                  </a:cubicBezTo>
                  <a:cubicBezTo>
                    <a:pt x="916" y="6924"/>
                    <a:pt x="1" y="6128"/>
                    <a:pt x="319" y="52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3"/>
            <p:cNvSpPr/>
            <p:nvPr/>
          </p:nvSpPr>
          <p:spPr>
            <a:xfrm>
              <a:off x="1151061" y="2145818"/>
              <a:ext cx="365508" cy="431854"/>
            </a:xfrm>
            <a:custGeom>
              <a:avLst/>
              <a:gdLst/>
              <a:ahLst/>
              <a:cxnLst/>
              <a:rect l="l" t="t" r="r" b="b"/>
              <a:pathLst>
                <a:path w="14682" h="17347" extrusionOk="0">
                  <a:moveTo>
                    <a:pt x="11121" y="1333"/>
                  </a:moveTo>
                  <a:cubicBezTo>
                    <a:pt x="11002" y="1313"/>
                    <a:pt x="10882" y="1313"/>
                    <a:pt x="10783" y="1293"/>
                  </a:cubicBezTo>
                  <a:cubicBezTo>
                    <a:pt x="10703" y="1293"/>
                    <a:pt x="10644" y="1293"/>
                    <a:pt x="10564" y="1274"/>
                  </a:cubicBezTo>
                  <a:cubicBezTo>
                    <a:pt x="10325" y="1254"/>
                    <a:pt x="10067" y="1234"/>
                    <a:pt x="9828" y="1214"/>
                  </a:cubicBezTo>
                  <a:cubicBezTo>
                    <a:pt x="9748" y="1214"/>
                    <a:pt x="9689" y="1194"/>
                    <a:pt x="9609" y="1194"/>
                  </a:cubicBezTo>
                  <a:cubicBezTo>
                    <a:pt x="9410" y="1174"/>
                    <a:pt x="9191" y="1154"/>
                    <a:pt x="8992" y="1134"/>
                  </a:cubicBezTo>
                  <a:cubicBezTo>
                    <a:pt x="8933" y="1134"/>
                    <a:pt x="8873" y="1134"/>
                    <a:pt x="8813" y="1114"/>
                  </a:cubicBezTo>
                  <a:cubicBezTo>
                    <a:pt x="8575" y="1094"/>
                    <a:pt x="8336" y="1075"/>
                    <a:pt x="8097" y="1055"/>
                  </a:cubicBezTo>
                  <a:cubicBezTo>
                    <a:pt x="8038" y="1035"/>
                    <a:pt x="7958" y="1035"/>
                    <a:pt x="7898" y="1035"/>
                  </a:cubicBezTo>
                  <a:cubicBezTo>
                    <a:pt x="7660" y="995"/>
                    <a:pt x="7421" y="975"/>
                    <a:pt x="7182" y="955"/>
                  </a:cubicBezTo>
                  <a:cubicBezTo>
                    <a:pt x="7142" y="955"/>
                    <a:pt x="7103" y="935"/>
                    <a:pt x="7063" y="935"/>
                  </a:cubicBezTo>
                  <a:cubicBezTo>
                    <a:pt x="6844" y="915"/>
                    <a:pt x="6625" y="896"/>
                    <a:pt x="6406" y="876"/>
                  </a:cubicBezTo>
                  <a:cubicBezTo>
                    <a:pt x="6367" y="856"/>
                    <a:pt x="6327" y="856"/>
                    <a:pt x="6287" y="856"/>
                  </a:cubicBezTo>
                  <a:cubicBezTo>
                    <a:pt x="6048" y="836"/>
                    <a:pt x="5810" y="796"/>
                    <a:pt x="5591" y="776"/>
                  </a:cubicBezTo>
                  <a:cubicBezTo>
                    <a:pt x="5531" y="776"/>
                    <a:pt x="5471" y="756"/>
                    <a:pt x="5432" y="756"/>
                  </a:cubicBezTo>
                  <a:cubicBezTo>
                    <a:pt x="5193" y="736"/>
                    <a:pt x="4974" y="697"/>
                    <a:pt x="4735" y="677"/>
                  </a:cubicBezTo>
                  <a:cubicBezTo>
                    <a:pt x="4715" y="677"/>
                    <a:pt x="4676" y="657"/>
                    <a:pt x="4636" y="657"/>
                  </a:cubicBezTo>
                  <a:cubicBezTo>
                    <a:pt x="4417" y="637"/>
                    <a:pt x="4178" y="617"/>
                    <a:pt x="3960" y="577"/>
                  </a:cubicBezTo>
                  <a:cubicBezTo>
                    <a:pt x="3940" y="577"/>
                    <a:pt x="3920" y="577"/>
                    <a:pt x="3900" y="577"/>
                  </a:cubicBezTo>
                  <a:cubicBezTo>
                    <a:pt x="3681" y="537"/>
                    <a:pt x="3462" y="518"/>
                    <a:pt x="3224" y="478"/>
                  </a:cubicBezTo>
                  <a:cubicBezTo>
                    <a:pt x="3184" y="478"/>
                    <a:pt x="3144" y="478"/>
                    <a:pt x="3104" y="458"/>
                  </a:cubicBezTo>
                  <a:cubicBezTo>
                    <a:pt x="2885" y="438"/>
                    <a:pt x="2686" y="398"/>
                    <a:pt x="2468" y="378"/>
                  </a:cubicBezTo>
                  <a:cubicBezTo>
                    <a:pt x="2428" y="378"/>
                    <a:pt x="2388" y="358"/>
                    <a:pt x="2348" y="358"/>
                  </a:cubicBezTo>
                  <a:cubicBezTo>
                    <a:pt x="2129" y="339"/>
                    <a:pt x="1911" y="299"/>
                    <a:pt x="1712" y="259"/>
                  </a:cubicBezTo>
                  <a:cubicBezTo>
                    <a:pt x="1692" y="259"/>
                    <a:pt x="1672" y="259"/>
                    <a:pt x="1652" y="259"/>
                  </a:cubicBezTo>
                  <a:cubicBezTo>
                    <a:pt x="1453" y="239"/>
                    <a:pt x="1274" y="199"/>
                    <a:pt x="1075" y="179"/>
                  </a:cubicBezTo>
                  <a:cubicBezTo>
                    <a:pt x="1035" y="160"/>
                    <a:pt x="996" y="160"/>
                    <a:pt x="956" y="160"/>
                  </a:cubicBezTo>
                  <a:cubicBezTo>
                    <a:pt x="777" y="120"/>
                    <a:pt x="578" y="100"/>
                    <a:pt x="379" y="60"/>
                  </a:cubicBezTo>
                  <a:cubicBezTo>
                    <a:pt x="339" y="60"/>
                    <a:pt x="299" y="60"/>
                    <a:pt x="240" y="40"/>
                  </a:cubicBezTo>
                  <a:cubicBezTo>
                    <a:pt x="160" y="20"/>
                    <a:pt x="80" y="20"/>
                    <a:pt x="1" y="0"/>
                  </a:cubicBezTo>
                  <a:lnTo>
                    <a:pt x="5272" y="15815"/>
                  </a:lnTo>
                  <a:cubicBezTo>
                    <a:pt x="5332" y="15815"/>
                    <a:pt x="5392" y="15835"/>
                    <a:pt x="5452" y="15855"/>
                  </a:cubicBezTo>
                  <a:cubicBezTo>
                    <a:pt x="5551" y="15875"/>
                    <a:pt x="5650" y="15895"/>
                    <a:pt x="5750" y="15915"/>
                  </a:cubicBezTo>
                  <a:cubicBezTo>
                    <a:pt x="5849" y="15934"/>
                    <a:pt x="5949" y="15954"/>
                    <a:pt x="6048" y="15974"/>
                  </a:cubicBezTo>
                  <a:cubicBezTo>
                    <a:pt x="6048" y="15974"/>
                    <a:pt x="6048" y="15974"/>
                    <a:pt x="6048" y="15974"/>
                  </a:cubicBezTo>
                  <a:cubicBezTo>
                    <a:pt x="6048" y="15974"/>
                    <a:pt x="6048" y="15974"/>
                    <a:pt x="6068" y="15974"/>
                  </a:cubicBezTo>
                  <a:cubicBezTo>
                    <a:pt x="6148" y="15994"/>
                    <a:pt x="6247" y="16014"/>
                    <a:pt x="6347" y="16034"/>
                  </a:cubicBezTo>
                  <a:cubicBezTo>
                    <a:pt x="6446" y="16074"/>
                    <a:pt x="6546" y="16094"/>
                    <a:pt x="6645" y="16113"/>
                  </a:cubicBezTo>
                  <a:cubicBezTo>
                    <a:pt x="6745" y="16133"/>
                    <a:pt x="6844" y="16153"/>
                    <a:pt x="6963" y="16173"/>
                  </a:cubicBezTo>
                  <a:cubicBezTo>
                    <a:pt x="7003" y="16173"/>
                    <a:pt x="7043" y="16193"/>
                    <a:pt x="7083" y="16193"/>
                  </a:cubicBezTo>
                  <a:cubicBezTo>
                    <a:pt x="7103" y="16193"/>
                    <a:pt x="7103" y="16193"/>
                    <a:pt x="7122" y="16213"/>
                  </a:cubicBezTo>
                  <a:cubicBezTo>
                    <a:pt x="7182" y="16213"/>
                    <a:pt x="7222" y="16213"/>
                    <a:pt x="7262" y="16233"/>
                  </a:cubicBezTo>
                  <a:cubicBezTo>
                    <a:pt x="7381" y="16253"/>
                    <a:pt x="7481" y="16273"/>
                    <a:pt x="7580" y="16293"/>
                  </a:cubicBezTo>
                  <a:lnTo>
                    <a:pt x="7898" y="16352"/>
                  </a:lnTo>
                  <a:lnTo>
                    <a:pt x="8197" y="16412"/>
                  </a:lnTo>
                  <a:cubicBezTo>
                    <a:pt x="8197" y="16412"/>
                    <a:pt x="8217" y="16412"/>
                    <a:pt x="8217" y="16412"/>
                  </a:cubicBezTo>
                  <a:cubicBezTo>
                    <a:pt x="8217" y="16412"/>
                    <a:pt x="8236" y="16412"/>
                    <a:pt x="8236" y="16412"/>
                  </a:cubicBezTo>
                  <a:cubicBezTo>
                    <a:pt x="8336" y="16432"/>
                    <a:pt x="8455" y="16452"/>
                    <a:pt x="8555" y="16472"/>
                  </a:cubicBezTo>
                  <a:cubicBezTo>
                    <a:pt x="8674" y="16491"/>
                    <a:pt x="8793" y="16511"/>
                    <a:pt x="8893" y="16531"/>
                  </a:cubicBezTo>
                  <a:cubicBezTo>
                    <a:pt x="9012" y="16551"/>
                    <a:pt x="9132" y="16571"/>
                    <a:pt x="9231" y="16591"/>
                  </a:cubicBezTo>
                  <a:cubicBezTo>
                    <a:pt x="9271" y="16591"/>
                    <a:pt x="9311" y="16591"/>
                    <a:pt x="9350" y="16611"/>
                  </a:cubicBezTo>
                  <a:cubicBezTo>
                    <a:pt x="9350" y="16611"/>
                    <a:pt x="9350" y="16611"/>
                    <a:pt x="9370" y="16611"/>
                  </a:cubicBezTo>
                  <a:cubicBezTo>
                    <a:pt x="9370" y="16611"/>
                    <a:pt x="9390" y="16611"/>
                    <a:pt x="9390" y="16611"/>
                  </a:cubicBezTo>
                  <a:cubicBezTo>
                    <a:pt x="9450" y="16611"/>
                    <a:pt x="9530" y="16631"/>
                    <a:pt x="9589" y="16651"/>
                  </a:cubicBezTo>
                  <a:cubicBezTo>
                    <a:pt x="9709" y="16670"/>
                    <a:pt x="9828" y="16670"/>
                    <a:pt x="9947" y="16690"/>
                  </a:cubicBezTo>
                  <a:cubicBezTo>
                    <a:pt x="10067" y="16710"/>
                    <a:pt x="10186" y="16730"/>
                    <a:pt x="10305" y="16750"/>
                  </a:cubicBezTo>
                  <a:cubicBezTo>
                    <a:pt x="10385" y="16770"/>
                    <a:pt x="10484" y="16790"/>
                    <a:pt x="10564" y="16790"/>
                  </a:cubicBezTo>
                  <a:cubicBezTo>
                    <a:pt x="10584" y="16810"/>
                    <a:pt x="10584" y="16810"/>
                    <a:pt x="10604" y="16810"/>
                  </a:cubicBezTo>
                  <a:cubicBezTo>
                    <a:pt x="10624" y="16810"/>
                    <a:pt x="10644" y="16810"/>
                    <a:pt x="10663" y="16810"/>
                  </a:cubicBezTo>
                  <a:cubicBezTo>
                    <a:pt x="10783" y="16830"/>
                    <a:pt x="10902" y="16850"/>
                    <a:pt x="11041" y="16869"/>
                  </a:cubicBezTo>
                  <a:cubicBezTo>
                    <a:pt x="11161" y="16889"/>
                    <a:pt x="11280" y="16909"/>
                    <a:pt x="11399" y="16929"/>
                  </a:cubicBezTo>
                  <a:cubicBezTo>
                    <a:pt x="11539" y="16929"/>
                    <a:pt x="11658" y="16949"/>
                    <a:pt x="11797" y="16969"/>
                  </a:cubicBezTo>
                  <a:lnTo>
                    <a:pt x="11857" y="16989"/>
                  </a:lnTo>
                  <a:cubicBezTo>
                    <a:pt x="11857" y="16989"/>
                    <a:pt x="11877" y="16989"/>
                    <a:pt x="11897" y="16989"/>
                  </a:cubicBezTo>
                  <a:cubicBezTo>
                    <a:pt x="11976" y="17009"/>
                    <a:pt x="12076" y="17009"/>
                    <a:pt x="12175" y="17029"/>
                  </a:cubicBezTo>
                  <a:cubicBezTo>
                    <a:pt x="12314" y="17048"/>
                    <a:pt x="12434" y="17068"/>
                    <a:pt x="12573" y="17088"/>
                  </a:cubicBezTo>
                  <a:cubicBezTo>
                    <a:pt x="12712" y="17108"/>
                    <a:pt x="12852" y="17108"/>
                    <a:pt x="12991" y="17128"/>
                  </a:cubicBezTo>
                  <a:cubicBezTo>
                    <a:pt x="13051" y="17148"/>
                    <a:pt x="13090" y="17148"/>
                    <a:pt x="13150" y="17148"/>
                  </a:cubicBezTo>
                  <a:cubicBezTo>
                    <a:pt x="13170" y="17148"/>
                    <a:pt x="13210" y="17168"/>
                    <a:pt x="13230" y="17168"/>
                  </a:cubicBezTo>
                  <a:cubicBezTo>
                    <a:pt x="13289" y="17168"/>
                    <a:pt x="13349" y="17188"/>
                    <a:pt x="13409" y="17188"/>
                  </a:cubicBezTo>
                  <a:lnTo>
                    <a:pt x="13826" y="17247"/>
                  </a:lnTo>
                  <a:cubicBezTo>
                    <a:pt x="13966" y="17247"/>
                    <a:pt x="14105" y="17267"/>
                    <a:pt x="14264" y="17287"/>
                  </a:cubicBezTo>
                  <a:lnTo>
                    <a:pt x="14523" y="17327"/>
                  </a:lnTo>
                  <a:cubicBezTo>
                    <a:pt x="14542" y="17327"/>
                    <a:pt x="14562" y="17327"/>
                    <a:pt x="14602" y="17327"/>
                  </a:cubicBezTo>
                  <a:cubicBezTo>
                    <a:pt x="14622" y="17327"/>
                    <a:pt x="14662" y="17347"/>
                    <a:pt x="14682" y="17347"/>
                  </a:cubicBezTo>
                  <a:close/>
                </a:path>
              </a:pathLst>
            </a:custGeom>
            <a:solidFill>
              <a:srgbClr val="FFFFFF">
                <a:alpha val="341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3"/>
            <p:cNvSpPr/>
            <p:nvPr/>
          </p:nvSpPr>
          <p:spPr>
            <a:xfrm>
              <a:off x="2387653" y="2148046"/>
              <a:ext cx="372927" cy="427397"/>
            </a:xfrm>
            <a:custGeom>
              <a:avLst/>
              <a:gdLst/>
              <a:ahLst/>
              <a:cxnLst/>
              <a:rect l="l" t="t" r="r" b="b"/>
              <a:pathLst>
                <a:path w="14980" h="17168" extrusionOk="0">
                  <a:moveTo>
                    <a:pt x="14900" y="20"/>
                  </a:moveTo>
                  <a:cubicBezTo>
                    <a:pt x="14741" y="40"/>
                    <a:pt x="14562" y="60"/>
                    <a:pt x="14403" y="100"/>
                  </a:cubicBezTo>
                  <a:cubicBezTo>
                    <a:pt x="14363" y="100"/>
                    <a:pt x="14323" y="100"/>
                    <a:pt x="14303" y="100"/>
                  </a:cubicBezTo>
                  <a:cubicBezTo>
                    <a:pt x="14104" y="120"/>
                    <a:pt x="13925" y="160"/>
                    <a:pt x="13726" y="180"/>
                  </a:cubicBezTo>
                  <a:cubicBezTo>
                    <a:pt x="13687" y="180"/>
                    <a:pt x="13667" y="180"/>
                    <a:pt x="13627" y="200"/>
                  </a:cubicBezTo>
                  <a:cubicBezTo>
                    <a:pt x="13189" y="259"/>
                    <a:pt x="12752" y="299"/>
                    <a:pt x="12314" y="359"/>
                  </a:cubicBezTo>
                  <a:cubicBezTo>
                    <a:pt x="12274" y="359"/>
                    <a:pt x="12254" y="359"/>
                    <a:pt x="12234" y="359"/>
                  </a:cubicBezTo>
                  <a:cubicBezTo>
                    <a:pt x="11777" y="418"/>
                    <a:pt x="11319" y="478"/>
                    <a:pt x="10862" y="518"/>
                  </a:cubicBezTo>
                  <a:cubicBezTo>
                    <a:pt x="10822" y="518"/>
                    <a:pt x="10802" y="538"/>
                    <a:pt x="10762" y="538"/>
                  </a:cubicBezTo>
                  <a:cubicBezTo>
                    <a:pt x="10305" y="577"/>
                    <a:pt x="9827" y="637"/>
                    <a:pt x="9350" y="677"/>
                  </a:cubicBezTo>
                  <a:cubicBezTo>
                    <a:pt x="9310" y="677"/>
                    <a:pt x="9270" y="697"/>
                    <a:pt x="9231" y="697"/>
                  </a:cubicBezTo>
                  <a:cubicBezTo>
                    <a:pt x="8753" y="737"/>
                    <a:pt x="8276" y="776"/>
                    <a:pt x="7779" y="836"/>
                  </a:cubicBezTo>
                  <a:cubicBezTo>
                    <a:pt x="7739" y="836"/>
                    <a:pt x="7679" y="836"/>
                    <a:pt x="7639" y="836"/>
                  </a:cubicBezTo>
                  <a:cubicBezTo>
                    <a:pt x="7142" y="876"/>
                    <a:pt x="6645" y="936"/>
                    <a:pt x="6127" y="975"/>
                  </a:cubicBezTo>
                  <a:cubicBezTo>
                    <a:pt x="6088" y="975"/>
                    <a:pt x="6048" y="975"/>
                    <a:pt x="6008" y="975"/>
                  </a:cubicBezTo>
                  <a:cubicBezTo>
                    <a:pt x="5491" y="1015"/>
                    <a:pt x="4974" y="1055"/>
                    <a:pt x="4437" y="1095"/>
                  </a:cubicBezTo>
                  <a:cubicBezTo>
                    <a:pt x="4417" y="1095"/>
                    <a:pt x="4377" y="1095"/>
                    <a:pt x="4357" y="1095"/>
                  </a:cubicBezTo>
                  <a:cubicBezTo>
                    <a:pt x="4098" y="1115"/>
                    <a:pt x="3840" y="1134"/>
                    <a:pt x="3561" y="1154"/>
                  </a:cubicBezTo>
                  <a:lnTo>
                    <a:pt x="0" y="17168"/>
                  </a:lnTo>
                  <a:cubicBezTo>
                    <a:pt x="160" y="17148"/>
                    <a:pt x="299" y="17128"/>
                    <a:pt x="458" y="17128"/>
                  </a:cubicBezTo>
                  <a:cubicBezTo>
                    <a:pt x="557" y="17108"/>
                    <a:pt x="657" y="17108"/>
                    <a:pt x="756" y="17088"/>
                  </a:cubicBezTo>
                  <a:cubicBezTo>
                    <a:pt x="776" y="17088"/>
                    <a:pt x="796" y="17088"/>
                    <a:pt x="836" y="17088"/>
                  </a:cubicBezTo>
                  <a:cubicBezTo>
                    <a:pt x="856" y="17088"/>
                    <a:pt x="896" y="17069"/>
                    <a:pt x="916" y="17069"/>
                  </a:cubicBezTo>
                  <a:cubicBezTo>
                    <a:pt x="1075" y="17049"/>
                    <a:pt x="1234" y="17049"/>
                    <a:pt x="1393" y="17029"/>
                  </a:cubicBezTo>
                  <a:cubicBezTo>
                    <a:pt x="1552" y="17009"/>
                    <a:pt x="1711" y="16989"/>
                    <a:pt x="1851" y="16969"/>
                  </a:cubicBezTo>
                  <a:cubicBezTo>
                    <a:pt x="1910" y="16969"/>
                    <a:pt x="1970" y="16969"/>
                    <a:pt x="2030" y="16949"/>
                  </a:cubicBezTo>
                  <a:cubicBezTo>
                    <a:pt x="2069" y="16949"/>
                    <a:pt x="2089" y="16949"/>
                    <a:pt x="2129" y="16949"/>
                  </a:cubicBezTo>
                  <a:cubicBezTo>
                    <a:pt x="2189" y="16929"/>
                    <a:pt x="2248" y="16929"/>
                    <a:pt x="2308" y="16929"/>
                  </a:cubicBezTo>
                  <a:cubicBezTo>
                    <a:pt x="2467" y="16909"/>
                    <a:pt x="2606" y="16890"/>
                    <a:pt x="2746" y="16870"/>
                  </a:cubicBezTo>
                  <a:cubicBezTo>
                    <a:pt x="2885" y="16850"/>
                    <a:pt x="3024" y="16850"/>
                    <a:pt x="3163" y="16830"/>
                  </a:cubicBezTo>
                  <a:cubicBezTo>
                    <a:pt x="3203" y="16830"/>
                    <a:pt x="3243" y="16810"/>
                    <a:pt x="3283" y="16810"/>
                  </a:cubicBezTo>
                  <a:cubicBezTo>
                    <a:pt x="3303" y="16810"/>
                    <a:pt x="3342" y="16810"/>
                    <a:pt x="3362" y="16810"/>
                  </a:cubicBezTo>
                  <a:cubicBezTo>
                    <a:pt x="3442" y="16790"/>
                    <a:pt x="3502" y="16790"/>
                    <a:pt x="3581" y="16770"/>
                  </a:cubicBezTo>
                  <a:cubicBezTo>
                    <a:pt x="3720" y="16750"/>
                    <a:pt x="3860" y="16730"/>
                    <a:pt x="3999" y="16730"/>
                  </a:cubicBezTo>
                  <a:cubicBezTo>
                    <a:pt x="4118" y="16710"/>
                    <a:pt x="4258" y="16691"/>
                    <a:pt x="4377" y="16671"/>
                  </a:cubicBezTo>
                  <a:lnTo>
                    <a:pt x="4496" y="16651"/>
                  </a:lnTo>
                  <a:cubicBezTo>
                    <a:pt x="4516" y="16651"/>
                    <a:pt x="4536" y="16651"/>
                    <a:pt x="4556" y="16651"/>
                  </a:cubicBezTo>
                  <a:cubicBezTo>
                    <a:pt x="4635" y="16631"/>
                    <a:pt x="4695" y="16631"/>
                    <a:pt x="4775" y="16611"/>
                  </a:cubicBezTo>
                  <a:lnTo>
                    <a:pt x="5153" y="16571"/>
                  </a:lnTo>
                  <a:cubicBezTo>
                    <a:pt x="5272" y="16551"/>
                    <a:pt x="5411" y="16531"/>
                    <a:pt x="5531" y="16512"/>
                  </a:cubicBezTo>
                  <a:cubicBezTo>
                    <a:pt x="5570" y="16512"/>
                    <a:pt x="5610" y="16492"/>
                    <a:pt x="5650" y="16492"/>
                  </a:cubicBezTo>
                  <a:cubicBezTo>
                    <a:pt x="5670" y="16492"/>
                    <a:pt x="5690" y="16492"/>
                    <a:pt x="5710" y="16492"/>
                  </a:cubicBezTo>
                  <a:cubicBezTo>
                    <a:pt x="5769" y="16472"/>
                    <a:pt x="5829" y="16472"/>
                    <a:pt x="5889" y="16452"/>
                  </a:cubicBezTo>
                  <a:lnTo>
                    <a:pt x="6227" y="16412"/>
                  </a:lnTo>
                  <a:cubicBezTo>
                    <a:pt x="6346" y="16392"/>
                    <a:pt x="6466" y="16372"/>
                    <a:pt x="6585" y="16352"/>
                  </a:cubicBezTo>
                  <a:cubicBezTo>
                    <a:pt x="6645" y="16333"/>
                    <a:pt x="6704" y="16333"/>
                    <a:pt x="6744" y="16333"/>
                  </a:cubicBezTo>
                  <a:cubicBezTo>
                    <a:pt x="6764" y="16333"/>
                    <a:pt x="6764" y="16333"/>
                    <a:pt x="6784" y="16313"/>
                  </a:cubicBezTo>
                  <a:cubicBezTo>
                    <a:pt x="6784" y="16313"/>
                    <a:pt x="6804" y="16313"/>
                    <a:pt x="6804" y="16313"/>
                  </a:cubicBezTo>
                  <a:cubicBezTo>
                    <a:pt x="6844" y="16313"/>
                    <a:pt x="6883" y="16313"/>
                    <a:pt x="6923" y="16293"/>
                  </a:cubicBezTo>
                  <a:cubicBezTo>
                    <a:pt x="7042" y="16273"/>
                    <a:pt x="7142" y="16253"/>
                    <a:pt x="7261" y="16253"/>
                  </a:cubicBezTo>
                  <a:cubicBezTo>
                    <a:pt x="7361" y="16233"/>
                    <a:pt x="7480" y="16213"/>
                    <a:pt x="7580" y="16193"/>
                  </a:cubicBezTo>
                  <a:cubicBezTo>
                    <a:pt x="7659" y="16173"/>
                    <a:pt x="7739" y="16153"/>
                    <a:pt x="7798" y="16153"/>
                  </a:cubicBezTo>
                  <a:lnTo>
                    <a:pt x="7838" y="16134"/>
                  </a:lnTo>
                  <a:cubicBezTo>
                    <a:pt x="7858" y="16134"/>
                    <a:pt x="7878" y="16134"/>
                    <a:pt x="7898" y="16134"/>
                  </a:cubicBezTo>
                  <a:cubicBezTo>
                    <a:pt x="7997" y="16114"/>
                    <a:pt x="8117" y="16094"/>
                    <a:pt x="8216" y="16074"/>
                  </a:cubicBezTo>
                  <a:cubicBezTo>
                    <a:pt x="8316" y="16054"/>
                    <a:pt x="8415" y="16034"/>
                    <a:pt x="8515" y="16014"/>
                  </a:cubicBezTo>
                  <a:cubicBezTo>
                    <a:pt x="8614" y="15994"/>
                    <a:pt x="8713" y="15974"/>
                    <a:pt x="8813" y="15955"/>
                  </a:cubicBezTo>
                  <a:cubicBezTo>
                    <a:pt x="8813" y="15955"/>
                    <a:pt x="8833" y="15955"/>
                    <a:pt x="8833" y="15955"/>
                  </a:cubicBezTo>
                  <a:cubicBezTo>
                    <a:pt x="8932" y="15935"/>
                    <a:pt x="9032" y="15915"/>
                    <a:pt x="9131" y="15895"/>
                  </a:cubicBezTo>
                  <a:cubicBezTo>
                    <a:pt x="9231" y="15875"/>
                    <a:pt x="9310" y="15855"/>
                    <a:pt x="9410" y="15835"/>
                  </a:cubicBezTo>
                  <a:cubicBezTo>
                    <a:pt x="9509" y="15815"/>
                    <a:pt x="9609" y="15795"/>
                    <a:pt x="9708" y="15776"/>
                  </a:cubicBezTo>
                  <a:cubicBezTo>
                    <a:pt x="9708" y="15776"/>
                    <a:pt x="9708" y="15776"/>
                    <a:pt x="9708" y="15776"/>
                  </a:cubicBezTo>
                  <a:lnTo>
                    <a:pt x="14980" y="1"/>
                  </a:lnTo>
                  <a:cubicBezTo>
                    <a:pt x="14940" y="20"/>
                    <a:pt x="14920" y="20"/>
                    <a:pt x="14900" y="20"/>
                  </a:cubicBezTo>
                  <a:close/>
                </a:path>
              </a:pathLst>
            </a:custGeom>
            <a:solidFill>
              <a:srgbClr val="FFFFFF">
                <a:alpha val="341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58" name="Google Shape;358;p23"/>
          <p:cNvSpPr/>
          <p:nvPr/>
        </p:nvSpPr>
        <p:spPr>
          <a:xfrm>
            <a:off x="8762888" y="1827177"/>
            <a:ext cx="2923589" cy="456940"/>
          </a:xfrm>
          <a:custGeom>
            <a:avLst/>
            <a:gdLst/>
            <a:ahLst/>
            <a:cxnLst/>
            <a:rect l="l" t="t" r="r" b="b"/>
            <a:pathLst>
              <a:path w="69884" h="13766" extrusionOk="0">
                <a:moveTo>
                  <a:pt x="0" y="0"/>
                </a:moveTo>
                <a:lnTo>
                  <a:pt x="69883" y="0"/>
                </a:lnTo>
                <a:lnTo>
                  <a:pt x="69883" y="13766"/>
                </a:lnTo>
                <a:lnTo>
                  <a:pt x="0" y="1376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82867" bIns="121900" anchor="ctr" anchorCtr="0">
            <a:noAutofit/>
          </a:bodyPr>
          <a:lstStyle/>
          <a:p>
            <a:pPr algn="r" defTabSz="1219170">
              <a:buClr>
                <a:srgbClr val="000000"/>
              </a:buClr>
            </a:pPr>
            <a:r>
              <a:rPr lang="en" sz="1867" b="1" kern="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Embudo</a:t>
            </a:r>
            <a:endParaRPr sz="1867" b="1" kern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59" name="Google Shape;359;p23"/>
          <p:cNvGrpSpPr/>
          <p:nvPr/>
        </p:nvGrpSpPr>
        <p:grpSpPr>
          <a:xfrm>
            <a:off x="866085" y="1538821"/>
            <a:ext cx="9309244" cy="1016900"/>
            <a:chOff x="658336" y="1363378"/>
            <a:chExt cx="6981933" cy="762675"/>
          </a:xfrm>
        </p:grpSpPr>
        <p:sp>
          <p:nvSpPr>
            <p:cNvPr id="360" name="Google Shape;360;p23"/>
            <p:cNvSpPr/>
            <p:nvPr/>
          </p:nvSpPr>
          <p:spPr>
            <a:xfrm>
              <a:off x="1951350" y="1508975"/>
              <a:ext cx="5688919" cy="437306"/>
            </a:xfrm>
            <a:custGeom>
              <a:avLst/>
              <a:gdLst/>
              <a:ahLst/>
              <a:cxnLst/>
              <a:rect l="l" t="t" r="r" b="b"/>
              <a:pathLst>
                <a:path w="183173" h="17566" extrusionOk="0">
                  <a:moveTo>
                    <a:pt x="178955" y="17566"/>
                  </a:moveTo>
                  <a:lnTo>
                    <a:pt x="0" y="17566"/>
                  </a:lnTo>
                  <a:lnTo>
                    <a:pt x="0" y="0"/>
                  </a:lnTo>
                  <a:lnTo>
                    <a:pt x="178955" y="0"/>
                  </a:lnTo>
                  <a:lnTo>
                    <a:pt x="183172" y="879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666666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3"/>
            <p:cNvSpPr/>
            <p:nvPr/>
          </p:nvSpPr>
          <p:spPr>
            <a:xfrm>
              <a:off x="670734" y="1543137"/>
              <a:ext cx="2580641" cy="582916"/>
            </a:xfrm>
            <a:custGeom>
              <a:avLst/>
              <a:gdLst/>
              <a:ahLst/>
              <a:cxnLst/>
              <a:rect l="l" t="t" r="r" b="b"/>
              <a:pathLst>
                <a:path w="103661" h="23415" extrusionOk="0">
                  <a:moveTo>
                    <a:pt x="103541" y="1035"/>
                  </a:moveTo>
                  <a:cubicBezTo>
                    <a:pt x="103541" y="1035"/>
                    <a:pt x="103522" y="1055"/>
                    <a:pt x="103522" y="1075"/>
                  </a:cubicBezTo>
                  <a:cubicBezTo>
                    <a:pt x="103482" y="1095"/>
                    <a:pt x="103462" y="1135"/>
                    <a:pt x="103422" y="1175"/>
                  </a:cubicBezTo>
                  <a:cubicBezTo>
                    <a:pt x="103422" y="1175"/>
                    <a:pt x="103402" y="1194"/>
                    <a:pt x="103402" y="1214"/>
                  </a:cubicBezTo>
                  <a:cubicBezTo>
                    <a:pt x="103362" y="1254"/>
                    <a:pt x="103323" y="1294"/>
                    <a:pt x="103263" y="1334"/>
                  </a:cubicBezTo>
                  <a:cubicBezTo>
                    <a:pt x="103243" y="1354"/>
                    <a:pt x="103223" y="1374"/>
                    <a:pt x="103223" y="1393"/>
                  </a:cubicBezTo>
                  <a:cubicBezTo>
                    <a:pt x="103183" y="1413"/>
                    <a:pt x="103144" y="1453"/>
                    <a:pt x="103104" y="1493"/>
                  </a:cubicBezTo>
                  <a:cubicBezTo>
                    <a:pt x="103084" y="1513"/>
                    <a:pt x="103044" y="1533"/>
                    <a:pt x="103024" y="1553"/>
                  </a:cubicBezTo>
                  <a:cubicBezTo>
                    <a:pt x="102984" y="1572"/>
                    <a:pt x="102945" y="1592"/>
                    <a:pt x="102925" y="1632"/>
                  </a:cubicBezTo>
                  <a:cubicBezTo>
                    <a:pt x="102885" y="1652"/>
                    <a:pt x="102865" y="1672"/>
                    <a:pt x="102825" y="1692"/>
                  </a:cubicBezTo>
                  <a:cubicBezTo>
                    <a:pt x="102786" y="1712"/>
                    <a:pt x="102746" y="1751"/>
                    <a:pt x="102706" y="1771"/>
                  </a:cubicBezTo>
                  <a:cubicBezTo>
                    <a:pt x="102686" y="1791"/>
                    <a:pt x="102646" y="1811"/>
                    <a:pt x="102606" y="1831"/>
                  </a:cubicBezTo>
                  <a:cubicBezTo>
                    <a:pt x="102567" y="1871"/>
                    <a:pt x="102527" y="1891"/>
                    <a:pt x="102467" y="1911"/>
                  </a:cubicBezTo>
                  <a:cubicBezTo>
                    <a:pt x="102447" y="1931"/>
                    <a:pt x="102408" y="1950"/>
                    <a:pt x="102388" y="1970"/>
                  </a:cubicBezTo>
                  <a:cubicBezTo>
                    <a:pt x="102328" y="1990"/>
                    <a:pt x="102288" y="2030"/>
                    <a:pt x="102229" y="2050"/>
                  </a:cubicBezTo>
                  <a:cubicBezTo>
                    <a:pt x="102189" y="2070"/>
                    <a:pt x="102169" y="2090"/>
                    <a:pt x="102129" y="2090"/>
                  </a:cubicBezTo>
                  <a:cubicBezTo>
                    <a:pt x="102069" y="2129"/>
                    <a:pt x="101990" y="2169"/>
                    <a:pt x="101910" y="2209"/>
                  </a:cubicBezTo>
                  <a:cubicBezTo>
                    <a:pt x="101890" y="2209"/>
                    <a:pt x="101890" y="2229"/>
                    <a:pt x="101870" y="2229"/>
                  </a:cubicBezTo>
                  <a:cubicBezTo>
                    <a:pt x="101791" y="2269"/>
                    <a:pt x="101691" y="2308"/>
                    <a:pt x="101592" y="2368"/>
                  </a:cubicBezTo>
                  <a:cubicBezTo>
                    <a:pt x="101572" y="2368"/>
                    <a:pt x="101532" y="2388"/>
                    <a:pt x="101512" y="2388"/>
                  </a:cubicBezTo>
                  <a:cubicBezTo>
                    <a:pt x="101433" y="2428"/>
                    <a:pt x="101353" y="2468"/>
                    <a:pt x="101294" y="2488"/>
                  </a:cubicBezTo>
                  <a:cubicBezTo>
                    <a:pt x="101254" y="2507"/>
                    <a:pt x="101214" y="2507"/>
                    <a:pt x="101194" y="2527"/>
                  </a:cubicBezTo>
                  <a:cubicBezTo>
                    <a:pt x="101095" y="2567"/>
                    <a:pt x="101015" y="2607"/>
                    <a:pt x="100916" y="2627"/>
                  </a:cubicBezTo>
                  <a:lnTo>
                    <a:pt x="100856" y="2667"/>
                  </a:lnTo>
                  <a:cubicBezTo>
                    <a:pt x="100756" y="2706"/>
                    <a:pt x="100637" y="2746"/>
                    <a:pt x="100538" y="2786"/>
                  </a:cubicBezTo>
                  <a:cubicBezTo>
                    <a:pt x="100498" y="2786"/>
                    <a:pt x="100458" y="2806"/>
                    <a:pt x="100438" y="2826"/>
                  </a:cubicBezTo>
                  <a:cubicBezTo>
                    <a:pt x="100339" y="2846"/>
                    <a:pt x="100259" y="2885"/>
                    <a:pt x="100160" y="2905"/>
                  </a:cubicBezTo>
                  <a:cubicBezTo>
                    <a:pt x="100120" y="2925"/>
                    <a:pt x="100100" y="2945"/>
                    <a:pt x="100060" y="2945"/>
                  </a:cubicBezTo>
                  <a:cubicBezTo>
                    <a:pt x="99941" y="2985"/>
                    <a:pt x="99822" y="3025"/>
                    <a:pt x="99682" y="3064"/>
                  </a:cubicBezTo>
                  <a:cubicBezTo>
                    <a:pt x="99662" y="3064"/>
                    <a:pt x="99642" y="3084"/>
                    <a:pt x="99623" y="3084"/>
                  </a:cubicBezTo>
                  <a:cubicBezTo>
                    <a:pt x="99503" y="3124"/>
                    <a:pt x="99404" y="3164"/>
                    <a:pt x="99284" y="3184"/>
                  </a:cubicBezTo>
                  <a:cubicBezTo>
                    <a:pt x="99245" y="3204"/>
                    <a:pt x="99225" y="3204"/>
                    <a:pt x="99185" y="3224"/>
                  </a:cubicBezTo>
                  <a:cubicBezTo>
                    <a:pt x="99046" y="3263"/>
                    <a:pt x="98906" y="3303"/>
                    <a:pt x="98767" y="3343"/>
                  </a:cubicBezTo>
                  <a:cubicBezTo>
                    <a:pt x="98747" y="3343"/>
                    <a:pt x="98727" y="3343"/>
                    <a:pt x="98708" y="3343"/>
                  </a:cubicBezTo>
                  <a:cubicBezTo>
                    <a:pt x="98588" y="3383"/>
                    <a:pt x="98449" y="3422"/>
                    <a:pt x="98310" y="3462"/>
                  </a:cubicBezTo>
                  <a:cubicBezTo>
                    <a:pt x="98270" y="3462"/>
                    <a:pt x="98230" y="3482"/>
                    <a:pt x="98190" y="3482"/>
                  </a:cubicBezTo>
                  <a:cubicBezTo>
                    <a:pt x="98051" y="3522"/>
                    <a:pt x="97912" y="3562"/>
                    <a:pt x="97753" y="3602"/>
                  </a:cubicBezTo>
                  <a:cubicBezTo>
                    <a:pt x="97733" y="3621"/>
                    <a:pt x="97693" y="3621"/>
                    <a:pt x="97673" y="3621"/>
                  </a:cubicBezTo>
                  <a:cubicBezTo>
                    <a:pt x="97534" y="3661"/>
                    <a:pt x="97395" y="3701"/>
                    <a:pt x="97255" y="3721"/>
                  </a:cubicBezTo>
                  <a:cubicBezTo>
                    <a:pt x="97216" y="3741"/>
                    <a:pt x="97176" y="3741"/>
                    <a:pt x="97136" y="3761"/>
                  </a:cubicBezTo>
                  <a:cubicBezTo>
                    <a:pt x="96997" y="3800"/>
                    <a:pt x="96838" y="3820"/>
                    <a:pt x="96659" y="3860"/>
                  </a:cubicBezTo>
                  <a:cubicBezTo>
                    <a:pt x="96619" y="3880"/>
                    <a:pt x="96579" y="3880"/>
                    <a:pt x="96539" y="3900"/>
                  </a:cubicBezTo>
                  <a:cubicBezTo>
                    <a:pt x="96400" y="3920"/>
                    <a:pt x="96261" y="3960"/>
                    <a:pt x="96121" y="3979"/>
                  </a:cubicBezTo>
                  <a:cubicBezTo>
                    <a:pt x="96082" y="3999"/>
                    <a:pt x="96042" y="3999"/>
                    <a:pt x="96002" y="4019"/>
                  </a:cubicBezTo>
                  <a:cubicBezTo>
                    <a:pt x="95843" y="4039"/>
                    <a:pt x="95664" y="4079"/>
                    <a:pt x="95485" y="4119"/>
                  </a:cubicBezTo>
                  <a:lnTo>
                    <a:pt x="95346" y="4139"/>
                  </a:lnTo>
                  <a:cubicBezTo>
                    <a:pt x="95187" y="4178"/>
                    <a:pt x="95027" y="4218"/>
                    <a:pt x="94848" y="4238"/>
                  </a:cubicBezTo>
                  <a:cubicBezTo>
                    <a:pt x="94828" y="4258"/>
                    <a:pt x="94809" y="4258"/>
                    <a:pt x="94789" y="4258"/>
                  </a:cubicBezTo>
                  <a:cubicBezTo>
                    <a:pt x="94789" y="4258"/>
                    <a:pt x="94769" y="4258"/>
                    <a:pt x="94749" y="4258"/>
                  </a:cubicBezTo>
                  <a:cubicBezTo>
                    <a:pt x="94590" y="4298"/>
                    <a:pt x="94411" y="4338"/>
                    <a:pt x="94252" y="4357"/>
                  </a:cubicBezTo>
                  <a:cubicBezTo>
                    <a:pt x="94192" y="4377"/>
                    <a:pt x="94132" y="4377"/>
                    <a:pt x="94073" y="4397"/>
                  </a:cubicBezTo>
                  <a:cubicBezTo>
                    <a:pt x="93893" y="4437"/>
                    <a:pt x="93714" y="4457"/>
                    <a:pt x="93516" y="4497"/>
                  </a:cubicBezTo>
                  <a:cubicBezTo>
                    <a:pt x="93476" y="4497"/>
                    <a:pt x="93436" y="4517"/>
                    <a:pt x="93396" y="4517"/>
                  </a:cubicBezTo>
                  <a:cubicBezTo>
                    <a:pt x="93217" y="4556"/>
                    <a:pt x="93058" y="4576"/>
                    <a:pt x="92879" y="4596"/>
                  </a:cubicBezTo>
                  <a:cubicBezTo>
                    <a:pt x="92839" y="4616"/>
                    <a:pt x="92779" y="4616"/>
                    <a:pt x="92740" y="4636"/>
                  </a:cubicBezTo>
                  <a:cubicBezTo>
                    <a:pt x="92541" y="4656"/>
                    <a:pt x="92342" y="4696"/>
                    <a:pt x="92143" y="4715"/>
                  </a:cubicBezTo>
                  <a:cubicBezTo>
                    <a:pt x="92083" y="4735"/>
                    <a:pt x="92043" y="4735"/>
                    <a:pt x="91984" y="4755"/>
                  </a:cubicBezTo>
                  <a:cubicBezTo>
                    <a:pt x="91805" y="4775"/>
                    <a:pt x="91606" y="4815"/>
                    <a:pt x="91427" y="4835"/>
                  </a:cubicBezTo>
                  <a:cubicBezTo>
                    <a:pt x="91387" y="4835"/>
                    <a:pt x="91367" y="4855"/>
                    <a:pt x="91327" y="4855"/>
                  </a:cubicBezTo>
                  <a:cubicBezTo>
                    <a:pt x="91109" y="4875"/>
                    <a:pt x="90890" y="4914"/>
                    <a:pt x="90671" y="4954"/>
                  </a:cubicBezTo>
                  <a:cubicBezTo>
                    <a:pt x="90631" y="4954"/>
                    <a:pt x="90571" y="4954"/>
                    <a:pt x="90512" y="4974"/>
                  </a:cubicBezTo>
                  <a:cubicBezTo>
                    <a:pt x="90293" y="4994"/>
                    <a:pt x="90074" y="5034"/>
                    <a:pt x="89835" y="5074"/>
                  </a:cubicBezTo>
                  <a:lnTo>
                    <a:pt x="89835" y="5074"/>
                  </a:lnTo>
                  <a:lnTo>
                    <a:pt x="89835" y="5074"/>
                  </a:lnTo>
                  <a:cubicBezTo>
                    <a:pt x="89597" y="5093"/>
                    <a:pt x="89358" y="5133"/>
                    <a:pt x="89139" y="5153"/>
                  </a:cubicBezTo>
                  <a:cubicBezTo>
                    <a:pt x="89079" y="5173"/>
                    <a:pt x="89020" y="5173"/>
                    <a:pt x="88960" y="5193"/>
                  </a:cubicBezTo>
                  <a:cubicBezTo>
                    <a:pt x="88721" y="5213"/>
                    <a:pt x="88483" y="5253"/>
                    <a:pt x="88244" y="5272"/>
                  </a:cubicBezTo>
                  <a:cubicBezTo>
                    <a:pt x="88204" y="5272"/>
                    <a:pt x="88184" y="5292"/>
                    <a:pt x="88144" y="5292"/>
                  </a:cubicBezTo>
                  <a:cubicBezTo>
                    <a:pt x="87926" y="5312"/>
                    <a:pt x="87707" y="5332"/>
                    <a:pt x="87488" y="5372"/>
                  </a:cubicBezTo>
                  <a:lnTo>
                    <a:pt x="87309" y="5392"/>
                  </a:lnTo>
                  <a:cubicBezTo>
                    <a:pt x="87050" y="5412"/>
                    <a:pt x="86812" y="5452"/>
                    <a:pt x="86553" y="5471"/>
                  </a:cubicBezTo>
                  <a:cubicBezTo>
                    <a:pt x="86513" y="5491"/>
                    <a:pt x="86454" y="5491"/>
                    <a:pt x="86414" y="5491"/>
                  </a:cubicBezTo>
                  <a:cubicBezTo>
                    <a:pt x="86195" y="5511"/>
                    <a:pt x="85976" y="5551"/>
                    <a:pt x="85777" y="5571"/>
                  </a:cubicBezTo>
                  <a:cubicBezTo>
                    <a:pt x="85698" y="5571"/>
                    <a:pt x="85618" y="5591"/>
                    <a:pt x="85558" y="5591"/>
                  </a:cubicBezTo>
                  <a:cubicBezTo>
                    <a:pt x="85300" y="5611"/>
                    <a:pt x="85041" y="5650"/>
                    <a:pt x="84783" y="5670"/>
                  </a:cubicBezTo>
                  <a:cubicBezTo>
                    <a:pt x="84723" y="5670"/>
                    <a:pt x="84683" y="5690"/>
                    <a:pt x="84643" y="5690"/>
                  </a:cubicBezTo>
                  <a:cubicBezTo>
                    <a:pt x="84405" y="5710"/>
                    <a:pt x="84186" y="5730"/>
                    <a:pt x="83967" y="5750"/>
                  </a:cubicBezTo>
                  <a:cubicBezTo>
                    <a:pt x="83887" y="5770"/>
                    <a:pt x="83788" y="5770"/>
                    <a:pt x="83689" y="5790"/>
                  </a:cubicBezTo>
                  <a:cubicBezTo>
                    <a:pt x="83490" y="5810"/>
                    <a:pt x="83271" y="5829"/>
                    <a:pt x="83052" y="5849"/>
                  </a:cubicBezTo>
                  <a:cubicBezTo>
                    <a:pt x="82992" y="5849"/>
                    <a:pt x="82933" y="5849"/>
                    <a:pt x="82853" y="5869"/>
                  </a:cubicBezTo>
                  <a:cubicBezTo>
                    <a:pt x="82594" y="5889"/>
                    <a:pt x="82316" y="5909"/>
                    <a:pt x="82057" y="5949"/>
                  </a:cubicBezTo>
                  <a:cubicBezTo>
                    <a:pt x="81958" y="5949"/>
                    <a:pt x="81858" y="5949"/>
                    <a:pt x="81759" y="5969"/>
                  </a:cubicBezTo>
                  <a:cubicBezTo>
                    <a:pt x="81560" y="5989"/>
                    <a:pt x="81361" y="6009"/>
                    <a:pt x="81182" y="6009"/>
                  </a:cubicBezTo>
                  <a:cubicBezTo>
                    <a:pt x="81063" y="6028"/>
                    <a:pt x="80963" y="6028"/>
                    <a:pt x="80864" y="6048"/>
                  </a:cubicBezTo>
                  <a:cubicBezTo>
                    <a:pt x="80625" y="6068"/>
                    <a:pt x="80406" y="6088"/>
                    <a:pt x="80168" y="6108"/>
                  </a:cubicBezTo>
                  <a:cubicBezTo>
                    <a:pt x="80108" y="6108"/>
                    <a:pt x="80048" y="6108"/>
                    <a:pt x="79969" y="6128"/>
                  </a:cubicBezTo>
                  <a:cubicBezTo>
                    <a:pt x="79690" y="6148"/>
                    <a:pt x="79392" y="6168"/>
                    <a:pt x="79093" y="6188"/>
                  </a:cubicBezTo>
                  <a:cubicBezTo>
                    <a:pt x="78994" y="6188"/>
                    <a:pt x="78875" y="6207"/>
                    <a:pt x="78755" y="6207"/>
                  </a:cubicBezTo>
                  <a:cubicBezTo>
                    <a:pt x="78556" y="6227"/>
                    <a:pt x="78357" y="6247"/>
                    <a:pt x="78158" y="6267"/>
                  </a:cubicBezTo>
                  <a:cubicBezTo>
                    <a:pt x="78039" y="6267"/>
                    <a:pt x="77920" y="6267"/>
                    <a:pt x="77800" y="6287"/>
                  </a:cubicBezTo>
                  <a:cubicBezTo>
                    <a:pt x="77601" y="6307"/>
                    <a:pt x="77383" y="6307"/>
                    <a:pt x="77184" y="6327"/>
                  </a:cubicBezTo>
                  <a:cubicBezTo>
                    <a:pt x="77064" y="6327"/>
                    <a:pt x="76965" y="6347"/>
                    <a:pt x="76845" y="6347"/>
                  </a:cubicBezTo>
                  <a:cubicBezTo>
                    <a:pt x="76647" y="6367"/>
                    <a:pt x="76448" y="6386"/>
                    <a:pt x="76249" y="6386"/>
                  </a:cubicBezTo>
                  <a:cubicBezTo>
                    <a:pt x="76109" y="6406"/>
                    <a:pt x="75970" y="6406"/>
                    <a:pt x="75831" y="6426"/>
                  </a:cubicBezTo>
                  <a:cubicBezTo>
                    <a:pt x="75612" y="6426"/>
                    <a:pt x="75373" y="6446"/>
                    <a:pt x="75155" y="6466"/>
                  </a:cubicBezTo>
                  <a:cubicBezTo>
                    <a:pt x="75035" y="6466"/>
                    <a:pt x="74936" y="6466"/>
                    <a:pt x="74816" y="6486"/>
                  </a:cubicBezTo>
                  <a:cubicBezTo>
                    <a:pt x="74498" y="6506"/>
                    <a:pt x="74180" y="6526"/>
                    <a:pt x="73881" y="6526"/>
                  </a:cubicBezTo>
                  <a:cubicBezTo>
                    <a:pt x="73842" y="6546"/>
                    <a:pt x="73822" y="6546"/>
                    <a:pt x="73782" y="6546"/>
                  </a:cubicBezTo>
                  <a:cubicBezTo>
                    <a:pt x="73086" y="6585"/>
                    <a:pt x="72370" y="6625"/>
                    <a:pt x="71634" y="6645"/>
                  </a:cubicBezTo>
                  <a:cubicBezTo>
                    <a:pt x="71614" y="6645"/>
                    <a:pt x="71574" y="6645"/>
                    <a:pt x="71554" y="6665"/>
                  </a:cubicBezTo>
                  <a:cubicBezTo>
                    <a:pt x="70878" y="6685"/>
                    <a:pt x="70201" y="6725"/>
                    <a:pt x="69505" y="6745"/>
                  </a:cubicBezTo>
                  <a:cubicBezTo>
                    <a:pt x="69386" y="6745"/>
                    <a:pt x="69286" y="6764"/>
                    <a:pt x="69167" y="6764"/>
                  </a:cubicBezTo>
                  <a:cubicBezTo>
                    <a:pt x="68570" y="6784"/>
                    <a:pt x="67934" y="6804"/>
                    <a:pt x="67317" y="6824"/>
                  </a:cubicBezTo>
                  <a:cubicBezTo>
                    <a:pt x="66899" y="6844"/>
                    <a:pt x="66461" y="6864"/>
                    <a:pt x="66024" y="6864"/>
                  </a:cubicBezTo>
                  <a:cubicBezTo>
                    <a:pt x="65666" y="6884"/>
                    <a:pt x="65308" y="6884"/>
                    <a:pt x="64930" y="6904"/>
                  </a:cubicBezTo>
                  <a:cubicBezTo>
                    <a:pt x="64492" y="6924"/>
                    <a:pt x="64035" y="6924"/>
                    <a:pt x="63597" y="6943"/>
                  </a:cubicBezTo>
                  <a:cubicBezTo>
                    <a:pt x="63219" y="6943"/>
                    <a:pt x="62861" y="6943"/>
                    <a:pt x="62503" y="6963"/>
                  </a:cubicBezTo>
                  <a:cubicBezTo>
                    <a:pt x="62045" y="6963"/>
                    <a:pt x="61588" y="6983"/>
                    <a:pt x="61130" y="6983"/>
                  </a:cubicBezTo>
                  <a:cubicBezTo>
                    <a:pt x="60752" y="6983"/>
                    <a:pt x="60374" y="7003"/>
                    <a:pt x="59996" y="7003"/>
                  </a:cubicBezTo>
                  <a:cubicBezTo>
                    <a:pt x="59539" y="7003"/>
                    <a:pt x="59081" y="7003"/>
                    <a:pt x="58624" y="7023"/>
                  </a:cubicBezTo>
                  <a:cubicBezTo>
                    <a:pt x="58186" y="7023"/>
                    <a:pt x="57748" y="7023"/>
                    <a:pt x="57311" y="7023"/>
                  </a:cubicBezTo>
                  <a:lnTo>
                    <a:pt x="57191" y="7023"/>
                  </a:lnTo>
                  <a:cubicBezTo>
                    <a:pt x="56356" y="7043"/>
                    <a:pt x="55540" y="7043"/>
                    <a:pt x="54705" y="7043"/>
                  </a:cubicBezTo>
                  <a:cubicBezTo>
                    <a:pt x="53830" y="7043"/>
                    <a:pt x="52934" y="7023"/>
                    <a:pt x="52079" y="7023"/>
                  </a:cubicBezTo>
                  <a:cubicBezTo>
                    <a:pt x="51701" y="7023"/>
                    <a:pt x="51343" y="7023"/>
                    <a:pt x="50985" y="7023"/>
                  </a:cubicBezTo>
                  <a:cubicBezTo>
                    <a:pt x="50468" y="7003"/>
                    <a:pt x="49951" y="7003"/>
                    <a:pt x="49433" y="7003"/>
                  </a:cubicBezTo>
                  <a:cubicBezTo>
                    <a:pt x="49035" y="6983"/>
                    <a:pt x="48638" y="6983"/>
                    <a:pt x="48240" y="6983"/>
                  </a:cubicBezTo>
                  <a:cubicBezTo>
                    <a:pt x="47762" y="6963"/>
                    <a:pt x="47285" y="6963"/>
                    <a:pt x="46807" y="6943"/>
                  </a:cubicBezTo>
                  <a:cubicBezTo>
                    <a:pt x="46390" y="6943"/>
                    <a:pt x="45992" y="6924"/>
                    <a:pt x="45594" y="6924"/>
                  </a:cubicBezTo>
                  <a:cubicBezTo>
                    <a:pt x="45137" y="6904"/>
                    <a:pt x="44659" y="6904"/>
                    <a:pt x="44221" y="6884"/>
                  </a:cubicBezTo>
                  <a:cubicBezTo>
                    <a:pt x="43804" y="6864"/>
                    <a:pt x="43406" y="6864"/>
                    <a:pt x="42988" y="6844"/>
                  </a:cubicBezTo>
                  <a:cubicBezTo>
                    <a:pt x="42491" y="6824"/>
                    <a:pt x="41974" y="6824"/>
                    <a:pt x="41476" y="6804"/>
                  </a:cubicBezTo>
                  <a:cubicBezTo>
                    <a:pt x="41337" y="6784"/>
                    <a:pt x="41198" y="6784"/>
                    <a:pt x="41078" y="6784"/>
                  </a:cubicBezTo>
                  <a:cubicBezTo>
                    <a:pt x="40342" y="6764"/>
                    <a:pt x="39606" y="6725"/>
                    <a:pt x="38870" y="6685"/>
                  </a:cubicBezTo>
                  <a:cubicBezTo>
                    <a:pt x="38751" y="6685"/>
                    <a:pt x="38632" y="6685"/>
                    <a:pt x="38492" y="6685"/>
                  </a:cubicBezTo>
                  <a:cubicBezTo>
                    <a:pt x="37756" y="6645"/>
                    <a:pt x="37020" y="6605"/>
                    <a:pt x="36284" y="6566"/>
                  </a:cubicBezTo>
                  <a:cubicBezTo>
                    <a:pt x="36205" y="6566"/>
                    <a:pt x="36125" y="6566"/>
                    <a:pt x="36046" y="6566"/>
                  </a:cubicBezTo>
                  <a:cubicBezTo>
                    <a:pt x="35270" y="6526"/>
                    <a:pt x="34494" y="6466"/>
                    <a:pt x="33738" y="6426"/>
                  </a:cubicBezTo>
                  <a:cubicBezTo>
                    <a:pt x="33718" y="6426"/>
                    <a:pt x="33678" y="6426"/>
                    <a:pt x="33658" y="6426"/>
                  </a:cubicBezTo>
                  <a:cubicBezTo>
                    <a:pt x="33280" y="6406"/>
                    <a:pt x="32903" y="6386"/>
                    <a:pt x="32525" y="6347"/>
                  </a:cubicBezTo>
                  <a:cubicBezTo>
                    <a:pt x="32465" y="6347"/>
                    <a:pt x="32405" y="6347"/>
                    <a:pt x="32326" y="6347"/>
                  </a:cubicBezTo>
                  <a:cubicBezTo>
                    <a:pt x="32047" y="6327"/>
                    <a:pt x="31749" y="6307"/>
                    <a:pt x="31450" y="6287"/>
                  </a:cubicBezTo>
                  <a:lnTo>
                    <a:pt x="31112" y="6267"/>
                  </a:lnTo>
                  <a:cubicBezTo>
                    <a:pt x="30854" y="6247"/>
                    <a:pt x="30615" y="6227"/>
                    <a:pt x="30356" y="6207"/>
                  </a:cubicBezTo>
                  <a:cubicBezTo>
                    <a:pt x="30257" y="6207"/>
                    <a:pt x="30137" y="6188"/>
                    <a:pt x="30038" y="6188"/>
                  </a:cubicBezTo>
                  <a:cubicBezTo>
                    <a:pt x="29700" y="6168"/>
                    <a:pt x="29362" y="6148"/>
                    <a:pt x="29023" y="6108"/>
                  </a:cubicBezTo>
                  <a:cubicBezTo>
                    <a:pt x="28964" y="6108"/>
                    <a:pt x="28884" y="6108"/>
                    <a:pt x="28805" y="6088"/>
                  </a:cubicBezTo>
                  <a:cubicBezTo>
                    <a:pt x="28546" y="6068"/>
                    <a:pt x="28287" y="6048"/>
                    <a:pt x="28009" y="6028"/>
                  </a:cubicBezTo>
                  <a:cubicBezTo>
                    <a:pt x="27909" y="6028"/>
                    <a:pt x="27810" y="6009"/>
                    <a:pt x="27691" y="6009"/>
                  </a:cubicBezTo>
                  <a:cubicBezTo>
                    <a:pt x="27392" y="5989"/>
                    <a:pt x="27074" y="5969"/>
                    <a:pt x="26776" y="5929"/>
                  </a:cubicBezTo>
                  <a:cubicBezTo>
                    <a:pt x="26776" y="5929"/>
                    <a:pt x="26756" y="5929"/>
                    <a:pt x="26756" y="5929"/>
                  </a:cubicBezTo>
                  <a:cubicBezTo>
                    <a:pt x="26676" y="5929"/>
                    <a:pt x="26616" y="5929"/>
                    <a:pt x="26557" y="5909"/>
                  </a:cubicBezTo>
                  <a:cubicBezTo>
                    <a:pt x="26298" y="5889"/>
                    <a:pt x="26040" y="5869"/>
                    <a:pt x="25761" y="5849"/>
                  </a:cubicBezTo>
                  <a:cubicBezTo>
                    <a:pt x="25662" y="5829"/>
                    <a:pt x="25562" y="5829"/>
                    <a:pt x="25463" y="5829"/>
                  </a:cubicBezTo>
                  <a:cubicBezTo>
                    <a:pt x="25164" y="5790"/>
                    <a:pt x="24866" y="5770"/>
                    <a:pt x="24567" y="5730"/>
                  </a:cubicBezTo>
                  <a:cubicBezTo>
                    <a:pt x="24508" y="5730"/>
                    <a:pt x="24448" y="5730"/>
                    <a:pt x="24388" y="5730"/>
                  </a:cubicBezTo>
                  <a:cubicBezTo>
                    <a:pt x="24130" y="5690"/>
                    <a:pt x="23871" y="5670"/>
                    <a:pt x="23633" y="5650"/>
                  </a:cubicBezTo>
                  <a:cubicBezTo>
                    <a:pt x="23533" y="5631"/>
                    <a:pt x="23434" y="5631"/>
                    <a:pt x="23334" y="5631"/>
                  </a:cubicBezTo>
                  <a:cubicBezTo>
                    <a:pt x="23036" y="5591"/>
                    <a:pt x="22757" y="5571"/>
                    <a:pt x="22479" y="5531"/>
                  </a:cubicBezTo>
                  <a:cubicBezTo>
                    <a:pt x="22399" y="5531"/>
                    <a:pt x="22320" y="5531"/>
                    <a:pt x="22260" y="5511"/>
                  </a:cubicBezTo>
                  <a:cubicBezTo>
                    <a:pt x="22001" y="5491"/>
                    <a:pt x="21763" y="5471"/>
                    <a:pt x="21524" y="5432"/>
                  </a:cubicBezTo>
                  <a:lnTo>
                    <a:pt x="21325" y="5412"/>
                  </a:lnTo>
                  <a:cubicBezTo>
                    <a:pt x="21027" y="5392"/>
                    <a:pt x="20748" y="5352"/>
                    <a:pt x="20470" y="5312"/>
                  </a:cubicBezTo>
                  <a:cubicBezTo>
                    <a:pt x="20390" y="5312"/>
                    <a:pt x="20330" y="5312"/>
                    <a:pt x="20251" y="5292"/>
                  </a:cubicBezTo>
                  <a:cubicBezTo>
                    <a:pt x="19972" y="5272"/>
                    <a:pt x="19694" y="5233"/>
                    <a:pt x="19415" y="5193"/>
                  </a:cubicBezTo>
                  <a:cubicBezTo>
                    <a:pt x="19356" y="5193"/>
                    <a:pt x="19316" y="5193"/>
                    <a:pt x="19276" y="5193"/>
                  </a:cubicBezTo>
                  <a:cubicBezTo>
                    <a:pt x="19017" y="5153"/>
                    <a:pt x="18759" y="5133"/>
                    <a:pt x="18500" y="5093"/>
                  </a:cubicBezTo>
                  <a:cubicBezTo>
                    <a:pt x="18441" y="5093"/>
                    <a:pt x="18401" y="5074"/>
                    <a:pt x="18361" y="5074"/>
                  </a:cubicBezTo>
                  <a:cubicBezTo>
                    <a:pt x="18082" y="5034"/>
                    <a:pt x="17804" y="5014"/>
                    <a:pt x="17545" y="4974"/>
                  </a:cubicBezTo>
                  <a:lnTo>
                    <a:pt x="17366" y="4954"/>
                  </a:lnTo>
                  <a:cubicBezTo>
                    <a:pt x="17088" y="4914"/>
                    <a:pt x="16829" y="4875"/>
                    <a:pt x="16571" y="4835"/>
                  </a:cubicBezTo>
                  <a:cubicBezTo>
                    <a:pt x="16511" y="4835"/>
                    <a:pt x="16471" y="4835"/>
                    <a:pt x="16431" y="4815"/>
                  </a:cubicBezTo>
                  <a:cubicBezTo>
                    <a:pt x="16173" y="4795"/>
                    <a:pt x="15914" y="4755"/>
                    <a:pt x="15656" y="4715"/>
                  </a:cubicBezTo>
                  <a:cubicBezTo>
                    <a:pt x="15636" y="4715"/>
                    <a:pt x="15636" y="4715"/>
                    <a:pt x="15616" y="4715"/>
                  </a:cubicBezTo>
                  <a:cubicBezTo>
                    <a:pt x="15357" y="4676"/>
                    <a:pt x="15099" y="4636"/>
                    <a:pt x="14840" y="4596"/>
                  </a:cubicBezTo>
                  <a:cubicBezTo>
                    <a:pt x="14780" y="4596"/>
                    <a:pt x="14740" y="4576"/>
                    <a:pt x="14681" y="4576"/>
                  </a:cubicBezTo>
                  <a:cubicBezTo>
                    <a:pt x="14442" y="4536"/>
                    <a:pt x="14203" y="4497"/>
                    <a:pt x="13965" y="4457"/>
                  </a:cubicBezTo>
                  <a:cubicBezTo>
                    <a:pt x="13905" y="4457"/>
                    <a:pt x="13865" y="4457"/>
                    <a:pt x="13806" y="4437"/>
                  </a:cubicBezTo>
                  <a:cubicBezTo>
                    <a:pt x="13567" y="4397"/>
                    <a:pt x="13328" y="4357"/>
                    <a:pt x="13089" y="4318"/>
                  </a:cubicBezTo>
                  <a:cubicBezTo>
                    <a:pt x="13070" y="4318"/>
                    <a:pt x="13030" y="4318"/>
                    <a:pt x="13010" y="4318"/>
                  </a:cubicBezTo>
                  <a:cubicBezTo>
                    <a:pt x="12791" y="4278"/>
                    <a:pt x="12572" y="4238"/>
                    <a:pt x="12353" y="4198"/>
                  </a:cubicBezTo>
                  <a:cubicBezTo>
                    <a:pt x="12314" y="4198"/>
                    <a:pt x="12274" y="4198"/>
                    <a:pt x="12214" y="4178"/>
                  </a:cubicBezTo>
                  <a:cubicBezTo>
                    <a:pt x="11995" y="4139"/>
                    <a:pt x="11776" y="4099"/>
                    <a:pt x="11558" y="4079"/>
                  </a:cubicBezTo>
                  <a:lnTo>
                    <a:pt x="11399" y="4039"/>
                  </a:lnTo>
                  <a:cubicBezTo>
                    <a:pt x="11180" y="3999"/>
                    <a:pt x="10981" y="3960"/>
                    <a:pt x="10762" y="3920"/>
                  </a:cubicBezTo>
                  <a:cubicBezTo>
                    <a:pt x="10722" y="3920"/>
                    <a:pt x="10682" y="3900"/>
                    <a:pt x="10623" y="3900"/>
                  </a:cubicBezTo>
                  <a:cubicBezTo>
                    <a:pt x="10444" y="3860"/>
                    <a:pt x="10245" y="3840"/>
                    <a:pt x="10066" y="3800"/>
                  </a:cubicBezTo>
                  <a:cubicBezTo>
                    <a:pt x="10026" y="3781"/>
                    <a:pt x="9986" y="3781"/>
                    <a:pt x="9946" y="3781"/>
                  </a:cubicBezTo>
                  <a:cubicBezTo>
                    <a:pt x="9747" y="3741"/>
                    <a:pt x="9549" y="3701"/>
                    <a:pt x="9350" y="3661"/>
                  </a:cubicBezTo>
                  <a:cubicBezTo>
                    <a:pt x="9290" y="3641"/>
                    <a:pt x="9250" y="3641"/>
                    <a:pt x="9190" y="3621"/>
                  </a:cubicBezTo>
                  <a:cubicBezTo>
                    <a:pt x="9011" y="3582"/>
                    <a:pt x="8812" y="3542"/>
                    <a:pt x="8614" y="3502"/>
                  </a:cubicBezTo>
                  <a:cubicBezTo>
                    <a:pt x="8574" y="3502"/>
                    <a:pt x="8534" y="3482"/>
                    <a:pt x="8494" y="3482"/>
                  </a:cubicBezTo>
                  <a:cubicBezTo>
                    <a:pt x="8315" y="3442"/>
                    <a:pt x="8156" y="3403"/>
                    <a:pt x="7977" y="3363"/>
                  </a:cubicBezTo>
                  <a:cubicBezTo>
                    <a:pt x="7957" y="3363"/>
                    <a:pt x="7917" y="3343"/>
                    <a:pt x="7878" y="3343"/>
                  </a:cubicBezTo>
                  <a:cubicBezTo>
                    <a:pt x="7698" y="3303"/>
                    <a:pt x="7519" y="3263"/>
                    <a:pt x="7340" y="3224"/>
                  </a:cubicBezTo>
                  <a:cubicBezTo>
                    <a:pt x="7281" y="3204"/>
                    <a:pt x="7241" y="3204"/>
                    <a:pt x="7201" y="3184"/>
                  </a:cubicBezTo>
                  <a:cubicBezTo>
                    <a:pt x="7022" y="3144"/>
                    <a:pt x="6843" y="3104"/>
                    <a:pt x="6664" y="3045"/>
                  </a:cubicBezTo>
                  <a:cubicBezTo>
                    <a:pt x="6644" y="3045"/>
                    <a:pt x="6624" y="3045"/>
                    <a:pt x="6604" y="3045"/>
                  </a:cubicBezTo>
                  <a:cubicBezTo>
                    <a:pt x="6445" y="3005"/>
                    <a:pt x="6286" y="2965"/>
                    <a:pt x="6127" y="2925"/>
                  </a:cubicBezTo>
                  <a:cubicBezTo>
                    <a:pt x="6087" y="2905"/>
                    <a:pt x="6047" y="2905"/>
                    <a:pt x="6008" y="2885"/>
                  </a:cubicBezTo>
                  <a:cubicBezTo>
                    <a:pt x="5848" y="2846"/>
                    <a:pt x="5669" y="2806"/>
                    <a:pt x="5510" y="2746"/>
                  </a:cubicBezTo>
                  <a:cubicBezTo>
                    <a:pt x="5490" y="2746"/>
                    <a:pt x="5451" y="2746"/>
                    <a:pt x="5411" y="2726"/>
                  </a:cubicBezTo>
                  <a:cubicBezTo>
                    <a:pt x="5272" y="2686"/>
                    <a:pt x="5152" y="2647"/>
                    <a:pt x="5013" y="2607"/>
                  </a:cubicBezTo>
                  <a:cubicBezTo>
                    <a:pt x="4973" y="2607"/>
                    <a:pt x="4933" y="2587"/>
                    <a:pt x="4894" y="2587"/>
                  </a:cubicBezTo>
                  <a:cubicBezTo>
                    <a:pt x="4754" y="2527"/>
                    <a:pt x="4595" y="2488"/>
                    <a:pt x="4456" y="2448"/>
                  </a:cubicBezTo>
                  <a:cubicBezTo>
                    <a:pt x="4436" y="2428"/>
                    <a:pt x="4396" y="2428"/>
                    <a:pt x="4376" y="2428"/>
                  </a:cubicBezTo>
                  <a:cubicBezTo>
                    <a:pt x="4257" y="2388"/>
                    <a:pt x="4138" y="2348"/>
                    <a:pt x="4038" y="2308"/>
                  </a:cubicBezTo>
                  <a:lnTo>
                    <a:pt x="3899" y="2269"/>
                  </a:lnTo>
                  <a:cubicBezTo>
                    <a:pt x="3780" y="2229"/>
                    <a:pt x="3680" y="2189"/>
                    <a:pt x="3581" y="2149"/>
                  </a:cubicBezTo>
                  <a:cubicBezTo>
                    <a:pt x="3541" y="2149"/>
                    <a:pt x="3521" y="2129"/>
                    <a:pt x="3481" y="2129"/>
                  </a:cubicBezTo>
                  <a:cubicBezTo>
                    <a:pt x="3362" y="2070"/>
                    <a:pt x="3223" y="2030"/>
                    <a:pt x="3103" y="1990"/>
                  </a:cubicBezTo>
                  <a:cubicBezTo>
                    <a:pt x="3083" y="1970"/>
                    <a:pt x="3044" y="1950"/>
                    <a:pt x="3004" y="1950"/>
                  </a:cubicBezTo>
                  <a:cubicBezTo>
                    <a:pt x="2924" y="1911"/>
                    <a:pt x="2825" y="1871"/>
                    <a:pt x="2745" y="1851"/>
                  </a:cubicBezTo>
                  <a:cubicBezTo>
                    <a:pt x="2705" y="1831"/>
                    <a:pt x="2646" y="1811"/>
                    <a:pt x="2606" y="1771"/>
                  </a:cubicBezTo>
                  <a:cubicBezTo>
                    <a:pt x="2526" y="1751"/>
                    <a:pt x="2467" y="1712"/>
                    <a:pt x="2387" y="1692"/>
                  </a:cubicBezTo>
                  <a:cubicBezTo>
                    <a:pt x="2347" y="1672"/>
                    <a:pt x="2288" y="1652"/>
                    <a:pt x="2248" y="1632"/>
                  </a:cubicBezTo>
                  <a:cubicBezTo>
                    <a:pt x="2168" y="1592"/>
                    <a:pt x="2109" y="1572"/>
                    <a:pt x="2049" y="1533"/>
                  </a:cubicBezTo>
                  <a:cubicBezTo>
                    <a:pt x="2009" y="1513"/>
                    <a:pt x="1969" y="1493"/>
                    <a:pt x="1930" y="1473"/>
                  </a:cubicBezTo>
                  <a:cubicBezTo>
                    <a:pt x="1830" y="1433"/>
                    <a:pt x="1731" y="1393"/>
                    <a:pt x="1631" y="1334"/>
                  </a:cubicBezTo>
                  <a:cubicBezTo>
                    <a:pt x="1631" y="1334"/>
                    <a:pt x="1631" y="1334"/>
                    <a:pt x="1631" y="1334"/>
                  </a:cubicBezTo>
                  <a:cubicBezTo>
                    <a:pt x="1512" y="1274"/>
                    <a:pt x="1412" y="1214"/>
                    <a:pt x="1313" y="1155"/>
                  </a:cubicBezTo>
                  <a:lnTo>
                    <a:pt x="1233" y="1115"/>
                  </a:lnTo>
                  <a:cubicBezTo>
                    <a:pt x="1154" y="1075"/>
                    <a:pt x="1094" y="1035"/>
                    <a:pt x="1034" y="996"/>
                  </a:cubicBezTo>
                  <a:cubicBezTo>
                    <a:pt x="995" y="976"/>
                    <a:pt x="975" y="956"/>
                    <a:pt x="935" y="936"/>
                  </a:cubicBezTo>
                  <a:cubicBezTo>
                    <a:pt x="875" y="896"/>
                    <a:pt x="836" y="856"/>
                    <a:pt x="776" y="817"/>
                  </a:cubicBezTo>
                  <a:cubicBezTo>
                    <a:pt x="736" y="797"/>
                    <a:pt x="716" y="777"/>
                    <a:pt x="676" y="757"/>
                  </a:cubicBezTo>
                  <a:cubicBezTo>
                    <a:pt x="637" y="717"/>
                    <a:pt x="597" y="677"/>
                    <a:pt x="557" y="637"/>
                  </a:cubicBezTo>
                  <a:cubicBezTo>
                    <a:pt x="517" y="618"/>
                    <a:pt x="497" y="598"/>
                    <a:pt x="458" y="558"/>
                  </a:cubicBezTo>
                  <a:cubicBezTo>
                    <a:pt x="438" y="538"/>
                    <a:pt x="398" y="518"/>
                    <a:pt x="378" y="498"/>
                  </a:cubicBezTo>
                  <a:cubicBezTo>
                    <a:pt x="358" y="458"/>
                    <a:pt x="318" y="419"/>
                    <a:pt x="298" y="399"/>
                  </a:cubicBezTo>
                  <a:cubicBezTo>
                    <a:pt x="279" y="379"/>
                    <a:pt x="239" y="359"/>
                    <a:pt x="239" y="339"/>
                  </a:cubicBezTo>
                  <a:cubicBezTo>
                    <a:pt x="199" y="299"/>
                    <a:pt x="179" y="260"/>
                    <a:pt x="139" y="220"/>
                  </a:cubicBezTo>
                  <a:cubicBezTo>
                    <a:pt x="139" y="200"/>
                    <a:pt x="119" y="180"/>
                    <a:pt x="99" y="160"/>
                  </a:cubicBezTo>
                  <a:cubicBezTo>
                    <a:pt x="60" y="120"/>
                    <a:pt x="40" y="61"/>
                    <a:pt x="0" y="1"/>
                  </a:cubicBezTo>
                  <a:cubicBezTo>
                    <a:pt x="2924" y="5412"/>
                    <a:pt x="5868" y="10803"/>
                    <a:pt x="8793" y="16213"/>
                  </a:cubicBezTo>
                  <a:cubicBezTo>
                    <a:pt x="8832" y="16253"/>
                    <a:pt x="8852" y="16313"/>
                    <a:pt x="8892" y="16373"/>
                  </a:cubicBezTo>
                  <a:cubicBezTo>
                    <a:pt x="8892" y="16373"/>
                    <a:pt x="8892" y="16373"/>
                    <a:pt x="8892" y="16373"/>
                  </a:cubicBezTo>
                  <a:cubicBezTo>
                    <a:pt x="8912" y="16393"/>
                    <a:pt x="8932" y="16412"/>
                    <a:pt x="8932" y="16432"/>
                  </a:cubicBezTo>
                  <a:cubicBezTo>
                    <a:pt x="8952" y="16472"/>
                    <a:pt x="8992" y="16492"/>
                    <a:pt x="9011" y="16532"/>
                  </a:cubicBezTo>
                  <a:cubicBezTo>
                    <a:pt x="9011" y="16532"/>
                    <a:pt x="9011" y="16532"/>
                    <a:pt x="9011" y="16552"/>
                  </a:cubicBezTo>
                  <a:cubicBezTo>
                    <a:pt x="9031" y="16572"/>
                    <a:pt x="9051" y="16591"/>
                    <a:pt x="9071" y="16611"/>
                  </a:cubicBezTo>
                  <a:cubicBezTo>
                    <a:pt x="9091" y="16631"/>
                    <a:pt x="9111" y="16671"/>
                    <a:pt x="9151" y="16691"/>
                  </a:cubicBezTo>
                  <a:lnTo>
                    <a:pt x="9171" y="16711"/>
                  </a:lnTo>
                  <a:cubicBezTo>
                    <a:pt x="9190" y="16731"/>
                    <a:pt x="9210" y="16751"/>
                    <a:pt x="9230" y="16790"/>
                  </a:cubicBezTo>
                  <a:cubicBezTo>
                    <a:pt x="9250" y="16810"/>
                    <a:pt x="9270" y="16830"/>
                    <a:pt x="9290" y="16850"/>
                  </a:cubicBezTo>
                  <a:cubicBezTo>
                    <a:pt x="9310" y="16850"/>
                    <a:pt x="9310" y="16870"/>
                    <a:pt x="9330" y="16870"/>
                  </a:cubicBezTo>
                  <a:cubicBezTo>
                    <a:pt x="9369" y="16910"/>
                    <a:pt x="9409" y="16950"/>
                    <a:pt x="9449" y="16989"/>
                  </a:cubicBezTo>
                  <a:cubicBezTo>
                    <a:pt x="9469" y="16989"/>
                    <a:pt x="9489" y="17009"/>
                    <a:pt x="9509" y="17029"/>
                  </a:cubicBezTo>
                  <a:cubicBezTo>
                    <a:pt x="9509" y="17049"/>
                    <a:pt x="9529" y="17049"/>
                    <a:pt x="9529" y="17049"/>
                  </a:cubicBezTo>
                  <a:cubicBezTo>
                    <a:pt x="9568" y="17089"/>
                    <a:pt x="9628" y="17129"/>
                    <a:pt x="9668" y="17168"/>
                  </a:cubicBezTo>
                  <a:cubicBezTo>
                    <a:pt x="9708" y="17188"/>
                    <a:pt x="9728" y="17208"/>
                    <a:pt x="9747" y="17228"/>
                  </a:cubicBezTo>
                  <a:cubicBezTo>
                    <a:pt x="9747" y="17228"/>
                    <a:pt x="9747" y="17228"/>
                    <a:pt x="9767" y="17228"/>
                  </a:cubicBezTo>
                  <a:cubicBezTo>
                    <a:pt x="9827" y="17268"/>
                    <a:pt x="9887" y="17327"/>
                    <a:pt x="9946" y="17367"/>
                  </a:cubicBezTo>
                  <a:cubicBezTo>
                    <a:pt x="9966" y="17387"/>
                    <a:pt x="9986" y="17387"/>
                    <a:pt x="10006" y="17407"/>
                  </a:cubicBezTo>
                  <a:cubicBezTo>
                    <a:pt x="10006" y="17407"/>
                    <a:pt x="10006" y="17407"/>
                    <a:pt x="10006" y="17407"/>
                  </a:cubicBezTo>
                  <a:cubicBezTo>
                    <a:pt x="10105" y="17467"/>
                    <a:pt x="10185" y="17526"/>
                    <a:pt x="10285" y="17586"/>
                  </a:cubicBezTo>
                  <a:lnTo>
                    <a:pt x="10285" y="17586"/>
                  </a:lnTo>
                  <a:cubicBezTo>
                    <a:pt x="10364" y="17646"/>
                    <a:pt x="10444" y="17686"/>
                    <a:pt x="10543" y="17725"/>
                  </a:cubicBezTo>
                  <a:cubicBezTo>
                    <a:pt x="10543" y="17725"/>
                    <a:pt x="10543" y="17745"/>
                    <a:pt x="10543" y="17745"/>
                  </a:cubicBezTo>
                  <a:cubicBezTo>
                    <a:pt x="10583" y="17765"/>
                    <a:pt x="10623" y="17785"/>
                    <a:pt x="10643" y="17805"/>
                  </a:cubicBezTo>
                  <a:cubicBezTo>
                    <a:pt x="10702" y="17825"/>
                    <a:pt x="10742" y="17845"/>
                    <a:pt x="10802" y="17865"/>
                  </a:cubicBezTo>
                  <a:cubicBezTo>
                    <a:pt x="10802" y="17884"/>
                    <a:pt x="10822" y="17884"/>
                    <a:pt x="10842" y="17904"/>
                  </a:cubicBezTo>
                  <a:cubicBezTo>
                    <a:pt x="10881" y="17924"/>
                    <a:pt x="10921" y="17944"/>
                    <a:pt x="10961" y="17964"/>
                  </a:cubicBezTo>
                  <a:cubicBezTo>
                    <a:pt x="11001" y="17984"/>
                    <a:pt x="11021" y="18004"/>
                    <a:pt x="11060" y="18024"/>
                  </a:cubicBezTo>
                  <a:cubicBezTo>
                    <a:pt x="11100" y="18024"/>
                    <a:pt x="11120" y="18044"/>
                    <a:pt x="11140" y="18044"/>
                  </a:cubicBezTo>
                  <a:cubicBezTo>
                    <a:pt x="11180" y="18064"/>
                    <a:pt x="11239" y="18103"/>
                    <a:pt x="11279" y="18123"/>
                  </a:cubicBezTo>
                  <a:cubicBezTo>
                    <a:pt x="11299" y="18123"/>
                    <a:pt x="11319" y="18143"/>
                    <a:pt x="11359" y="18163"/>
                  </a:cubicBezTo>
                  <a:cubicBezTo>
                    <a:pt x="11399" y="18183"/>
                    <a:pt x="11438" y="18203"/>
                    <a:pt x="11498" y="18223"/>
                  </a:cubicBezTo>
                  <a:cubicBezTo>
                    <a:pt x="11518" y="18223"/>
                    <a:pt x="11558" y="18243"/>
                    <a:pt x="11578" y="18262"/>
                  </a:cubicBezTo>
                  <a:cubicBezTo>
                    <a:pt x="11597" y="18262"/>
                    <a:pt x="11597" y="18262"/>
                    <a:pt x="11617" y="18282"/>
                  </a:cubicBezTo>
                  <a:cubicBezTo>
                    <a:pt x="11717" y="18322"/>
                    <a:pt x="11796" y="18362"/>
                    <a:pt x="11896" y="18402"/>
                  </a:cubicBezTo>
                  <a:cubicBezTo>
                    <a:pt x="11896" y="18402"/>
                    <a:pt x="11896" y="18402"/>
                    <a:pt x="11916" y="18402"/>
                  </a:cubicBezTo>
                  <a:cubicBezTo>
                    <a:pt x="11936" y="18422"/>
                    <a:pt x="11956" y="18422"/>
                    <a:pt x="11975" y="18441"/>
                  </a:cubicBezTo>
                  <a:cubicBezTo>
                    <a:pt x="12055" y="18461"/>
                    <a:pt x="12115" y="18481"/>
                    <a:pt x="12174" y="18521"/>
                  </a:cubicBezTo>
                  <a:cubicBezTo>
                    <a:pt x="12214" y="18521"/>
                    <a:pt x="12234" y="18541"/>
                    <a:pt x="12274" y="18541"/>
                  </a:cubicBezTo>
                  <a:cubicBezTo>
                    <a:pt x="12294" y="18561"/>
                    <a:pt x="12333" y="18581"/>
                    <a:pt x="12373" y="18601"/>
                  </a:cubicBezTo>
                  <a:cubicBezTo>
                    <a:pt x="12413" y="18601"/>
                    <a:pt x="12453" y="18621"/>
                    <a:pt x="12473" y="18640"/>
                  </a:cubicBezTo>
                  <a:cubicBezTo>
                    <a:pt x="12552" y="18660"/>
                    <a:pt x="12612" y="18680"/>
                    <a:pt x="12672" y="18700"/>
                  </a:cubicBezTo>
                  <a:cubicBezTo>
                    <a:pt x="12711" y="18720"/>
                    <a:pt x="12731" y="18720"/>
                    <a:pt x="12751" y="18740"/>
                  </a:cubicBezTo>
                  <a:lnTo>
                    <a:pt x="12771" y="18740"/>
                  </a:lnTo>
                  <a:cubicBezTo>
                    <a:pt x="12871" y="18780"/>
                    <a:pt x="12970" y="18819"/>
                    <a:pt x="13070" y="18839"/>
                  </a:cubicBezTo>
                  <a:lnTo>
                    <a:pt x="13129" y="18879"/>
                  </a:lnTo>
                  <a:cubicBezTo>
                    <a:pt x="13129" y="18879"/>
                    <a:pt x="13149" y="18879"/>
                    <a:pt x="13169" y="18879"/>
                  </a:cubicBezTo>
                  <a:cubicBezTo>
                    <a:pt x="13189" y="18899"/>
                    <a:pt x="13209" y="18899"/>
                    <a:pt x="13229" y="18899"/>
                  </a:cubicBezTo>
                  <a:cubicBezTo>
                    <a:pt x="13268" y="18919"/>
                    <a:pt x="13328" y="18939"/>
                    <a:pt x="13368" y="18959"/>
                  </a:cubicBezTo>
                  <a:cubicBezTo>
                    <a:pt x="13428" y="18979"/>
                    <a:pt x="13507" y="18998"/>
                    <a:pt x="13567" y="19018"/>
                  </a:cubicBezTo>
                  <a:cubicBezTo>
                    <a:pt x="13587" y="19038"/>
                    <a:pt x="13627" y="19038"/>
                    <a:pt x="13646" y="19058"/>
                  </a:cubicBezTo>
                  <a:cubicBezTo>
                    <a:pt x="13666" y="19058"/>
                    <a:pt x="13666" y="19058"/>
                    <a:pt x="13686" y="19058"/>
                  </a:cubicBezTo>
                  <a:cubicBezTo>
                    <a:pt x="13786" y="19098"/>
                    <a:pt x="13885" y="19138"/>
                    <a:pt x="13985" y="19158"/>
                  </a:cubicBezTo>
                  <a:cubicBezTo>
                    <a:pt x="14024" y="19178"/>
                    <a:pt x="14044" y="19178"/>
                    <a:pt x="14064" y="19197"/>
                  </a:cubicBezTo>
                  <a:cubicBezTo>
                    <a:pt x="14104" y="19197"/>
                    <a:pt x="14124" y="19217"/>
                    <a:pt x="14164" y="19217"/>
                  </a:cubicBezTo>
                  <a:lnTo>
                    <a:pt x="14303" y="19257"/>
                  </a:lnTo>
                  <a:cubicBezTo>
                    <a:pt x="14382" y="19297"/>
                    <a:pt x="14482" y="19317"/>
                    <a:pt x="14561" y="19337"/>
                  </a:cubicBezTo>
                  <a:lnTo>
                    <a:pt x="14621" y="19357"/>
                  </a:lnTo>
                  <a:cubicBezTo>
                    <a:pt x="14621" y="19357"/>
                    <a:pt x="14621" y="19357"/>
                    <a:pt x="14621" y="19357"/>
                  </a:cubicBezTo>
                  <a:cubicBezTo>
                    <a:pt x="14740" y="19396"/>
                    <a:pt x="14840" y="19436"/>
                    <a:pt x="14959" y="19456"/>
                  </a:cubicBezTo>
                  <a:cubicBezTo>
                    <a:pt x="14999" y="19476"/>
                    <a:pt x="15039" y="19496"/>
                    <a:pt x="15079" y="19496"/>
                  </a:cubicBezTo>
                  <a:cubicBezTo>
                    <a:pt x="15118" y="19516"/>
                    <a:pt x="15138" y="19516"/>
                    <a:pt x="15178" y="19536"/>
                  </a:cubicBezTo>
                  <a:cubicBezTo>
                    <a:pt x="15218" y="19536"/>
                    <a:pt x="15258" y="19555"/>
                    <a:pt x="15297" y="19555"/>
                  </a:cubicBezTo>
                  <a:cubicBezTo>
                    <a:pt x="15397" y="19595"/>
                    <a:pt x="15516" y="19615"/>
                    <a:pt x="15636" y="19655"/>
                  </a:cubicBezTo>
                  <a:cubicBezTo>
                    <a:pt x="15636" y="19655"/>
                    <a:pt x="15636" y="19655"/>
                    <a:pt x="15656" y="19655"/>
                  </a:cubicBezTo>
                  <a:cubicBezTo>
                    <a:pt x="15675" y="19675"/>
                    <a:pt x="15715" y="19675"/>
                    <a:pt x="15735" y="19675"/>
                  </a:cubicBezTo>
                  <a:cubicBezTo>
                    <a:pt x="15815" y="19695"/>
                    <a:pt x="15894" y="19715"/>
                    <a:pt x="15974" y="19754"/>
                  </a:cubicBezTo>
                  <a:cubicBezTo>
                    <a:pt x="16034" y="19754"/>
                    <a:pt x="16093" y="19774"/>
                    <a:pt x="16153" y="19794"/>
                  </a:cubicBezTo>
                  <a:cubicBezTo>
                    <a:pt x="16193" y="19814"/>
                    <a:pt x="16232" y="19814"/>
                    <a:pt x="16272" y="19834"/>
                  </a:cubicBezTo>
                  <a:cubicBezTo>
                    <a:pt x="16292" y="19834"/>
                    <a:pt x="16312" y="19834"/>
                    <a:pt x="16312" y="19834"/>
                  </a:cubicBezTo>
                  <a:cubicBezTo>
                    <a:pt x="16431" y="19874"/>
                    <a:pt x="16551" y="19894"/>
                    <a:pt x="16670" y="19933"/>
                  </a:cubicBezTo>
                  <a:lnTo>
                    <a:pt x="16750" y="19953"/>
                  </a:lnTo>
                  <a:cubicBezTo>
                    <a:pt x="16789" y="19953"/>
                    <a:pt x="16829" y="19973"/>
                    <a:pt x="16889" y="19973"/>
                  </a:cubicBezTo>
                  <a:cubicBezTo>
                    <a:pt x="16929" y="19993"/>
                    <a:pt x="16968" y="19993"/>
                    <a:pt x="17008" y="20013"/>
                  </a:cubicBezTo>
                  <a:cubicBezTo>
                    <a:pt x="17128" y="20033"/>
                    <a:pt x="17247" y="20073"/>
                    <a:pt x="17366" y="20093"/>
                  </a:cubicBezTo>
                  <a:cubicBezTo>
                    <a:pt x="17366" y="20093"/>
                    <a:pt x="17386" y="20093"/>
                    <a:pt x="17386" y="20093"/>
                  </a:cubicBezTo>
                  <a:cubicBezTo>
                    <a:pt x="17406" y="20112"/>
                    <a:pt x="17446" y="20112"/>
                    <a:pt x="17466" y="20132"/>
                  </a:cubicBezTo>
                  <a:cubicBezTo>
                    <a:pt x="17565" y="20152"/>
                    <a:pt x="17645" y="20172"/>
                    <a:pt x="17724" y="20192"/>
                  </a:cubicBezTo>
                  <a:cubicBezTo>
                    <a:pt x="17804" y="20192"/>
                    <a:pt x="17884" y="20212"/>
                    <a:pt x="17943" y="20232"/>
                  </a:cubicBezTo>
                  <a:cubicBezTo>
                    <a:pt x="17983" y="20232"/>
                    <a:pt x="18023" y="20252"/>
                    <a:pt x="18063" y="20252"/>
                  </a:cubicBezTo>
                  <a:lnTo>
                    <a:pt x="18102" y="20272"/>
                  </a:lnTo>
                  <a:cubicBezTo>
                    <a:pt x="18222" y="20292"/>
                    <a:pt x="18341" y="20311"/>
                    <a:pt x="18460" y="20351"/>
                  </a:cubicBezTo>
                  <a:cubicBezTo>
                    <a:pt x="18500" y="20351"/>
                    <a:pt x="18560" y="20371"/>
                    <a:pt x="18600" y="20371"/>
                  </a:cubicBezTo>
                  <a:cubicBezTo>
                    <a:pt x="18639" y="20391"/>
                    <a:pt x="18679" y="20391"/>
                    <a:pt x="18719" y="20411"/>
                  </a:cubicBezTo>
                  <a:cubicBezTo>
                    <a:pt x="18759" y="20411"/>
                    <a:pt x="18799" y="20431"/>
                    <a:pt x="18838" y="20431"/>
                  </a:cubicBezTo>
                  <a:cubicBezTo>
                    <a:pt x="18978" y="20451"/>
                    <a:pt x="19097" y="20490"/>
                    <a:pt x="19236" y="20510"/>
                  </a:cubicBezTo>
                  <a:cubicBezTo>
                    <a:pt x="19256" y="20510"/>
                    <a:pt x="19256" y="20510"/>
                    <a:pt x="19276" y="20530"/>
                  </a:cubicBezTo>
                  <a:lnTo>
                    <a:pt x="19395" y="20550"/>
                  </a:lnTo>
                  <a:cubicBezTo>
                    <a:pt x="19455" y="20570"/>
                    <a:pt x="19535" y="20570"/>
                    <a:pt x="19614" y="20590"/>
                  </a:cubicBezTo>
                  <a:cubicBezTo>
                    <a:pt x="19714" y="20610"/>
                    <a:pt x="19833" y="20630"/>
                    <a:pt x="19932" y="20650"/>
                  </a:cubicBezTo>
                  <a:lnTo>
                    <a:pt x="19992" y="20669"/>
                  </a:lnTo>
                  <a:cubicBezTo>
                    <a:pt x="20012" y="20669"/>
                    <a:pt x="20012" y="20669"/>
                    <a:pt x="20012" y="20669"/>
                  </a:cubicBezTo>
                  <a:cubicBezTo>
                    <a:pt x="20151" y="20709"/>
                    <a:pt x="20271" y="20729"/>
                    <a:pt x="20410" y="20749"/>
                  </a:cubicBezTo>
                  <a:cubicBezTo>
                    <a:pt x="20470" y="20769"/>
                    <a:pt x="20529" y="20769"/>
                    <a:pt x="20589" y="20789"/>
                  </a:cubicBezTo>
                  <a:cubicBezTo>
                    <a:pt x="20629" y="20789"/>
                    <a:pt x="20688" y="20809"/>
                    <a:pt x="20728" y="20809"/>
                  </a:cubicBezTo>
                  <a:cubicBezTo>
                    <a:pt x="20748" y="20809"/>
                    <a:pt x="20788" y="20829"/>
                    <a:pt x="20828" y="20829"/>
                  </a:cubicBezTo>
                  <a:cubicBezTo>
                    <a:pt x="20947" y="20849"/>
                    <a:pt x="21086" y="20888"/>
                    <a:pt x="21226" y="20908"/>
                  </a:cubicBezTo>
                  <a:cubicBezTo>
                    <a:pt x="21265" y="20908"/>
                    <a:pt x="21285" y="20908"/>
                    <a:pt x="21325" y="20928"/>
                  </a:cubicBezTo>
                  <a:cubicBezTo>
                    <a:pt x="21365" y="20928"/>
                    <a:pt x="21405" y="20948"/>
                    <a:pt x="21444" y="20948"/>
                  </a:cubicBezTo>
                  <a:cubicBezTo>
                    <a:pt x="21524" y="20968"/>
                    <a:pt x="21584" y="20968"/>
                    <a:pt x="21643" y="20988"/>
                  </a:cubicBezTo>
                  <a:cubicBezTo>
                    <a:pt x="21783" y="21008"/>
                    <a:pt x="21942" y="21028"/>
                    <a:pt x="22081" y="21067"/>
                  </a:cubicBezTo>
                  <a:cubicBezTo>
                    <a:pt x="22081" y="21067"/>
                    <a:pt x="22081" y="21067"/>
                    <a:pt x="22081" y="21067"/>
                  </a:cubicBezTo>
                  <a:cubicBezTo>
                    <a:pt x="22101" y="21067"/>
                    <a:pt x="22101" y="21067"/>
                    <a:pt x="22121" y="21067"/>
                  </a:cubicBezTo>
                  <a:lnTo>
                    <a:pt x="22499" y="21127"/>
                  </a:lnTo>
                  <a:cubicBezTo>
                    <a:pt x="22598" y="21147"/>
                    <a:pt x="22678" y="21167"/>
                    <a:pt x="22757" y="21187"/>
                  </a:cubicBezTo>
                  <a:cubicBezTo>
                    <a:pt x="22797" y="21187"/>
                    <a:pt x="22817" y="21187"/>
                    <a:pt x="22837" y="21187"/>
                  </a:cubicBezTo>
                  <a:cubicBezTo>
                    <a:pt x="22837" y="21187"/>
                    <a:pt x="22837" y="21187"/>
                    <a:pt x="22857" y="21187"/>
                  </a:cubicBezTo>
                  <a:cubicBezTo>
                    <a:pt x="22877" y="21207"/>
                    <a:pt x="22916" y="21207"/>
                    <a:pt x="22936" y="21207"/>
                  </a:cubicBezTo>
                  <a:cubicBezTo>
                    <a:pt x="23095" y="21226"/>
                    <a:pt x="23235" y="21266"/>
                    <a:pt x="23394" y="21286"/>
                  </a:cubicBezTo>
                  <a:cubicBezTo>
                    <a:pt x="23533" y="21306"/>
                    <a:pt x="23692" y="21326"/>
                    <a:pt x="23851" y="21346"/>
                  </a:cubicBezTo>
                  <a:cubicBezTo>
                    <a:pt x="23991" y="21386"/>
                    <a:pt x="24150" y="21405"/>
                    <a:pt x="24309" y="21425"/>
                  </a:cubicBezTo>
                  <a:cubicBezTo>
                    <a:pt x="24329" y="21425"/>
                    <a:pt x="24349" y="21425"/>
                    <a:pt x="24369" y="21425"/>
                  </a:cubicBezTo>
                  <a:cubicBezTo>
                    <a:pt x="24369" y="21445"/>
                    <a:pt x="24388" y="21445"/>
                    <a:pt x="24408" y="21445"/>
                  </a:cubicBezTo>
                  <a:cubicBezTo>
                    <a:pt x="24528" y="21465"/>
                    <a:pt x="24647" y="21485"/>
                    <a:pt x="24766" y="21505"/>
                  </a:cubicBezTo>
                  <a:cubicBezTo>
                    <a:pt x="24926" y="21525"/>
                    <a:pt x="25085" y="21545"/>
                    <a:pt x="25244" y="21565"/>
                  </a:cubicBezTo>
                  <a:cubicBezTo>
                    <a:pt x="25403" y="21585"/>
                    <a:pt x="25582" y="21604"/>
                    <a:pt x="25741" y="21644"/>
                  </a:cubicBezTo>
                  <a:cubicBezTo>
                    <a:pt x="25801" y="21644"/>
                    <a:pt x="25880" y="21664"/>
                    <a:pt x="25960" y="21664"/>
                  </a:cubicBezTo>
                  <a:cubicBezTo>
                    <a:pt x="25980" y="21664"/>
                    <a:pt x="26020" y="21664"/>
                    <a:pt x="26040" y="21684"/>
                  </a:cubicBezTo>
                  <a:cubicBezTo>
                    <a:pt x="26099" y="21684"/>
                    <a:pt x="26159" y="21704"/>
                    <a:pt x="26219" y="21704"/>
                  </a:cubicBezTo>
                  <a:cubicBezTo>
                    <a:pt x="26398" y="21724"/>
                    <a:pt x="26557" y="21744"/>
                    <a:pt x="26736" y="21764"/>
                  </a:cubicBezTo>
                  <a:cubicBezTo>
                    <a:pt x="26915" y="21803"/>
                    <a:pt x="27094" y="21823"/>
                    <a:pt x="27253" y="21843"/>
                  </a:cubicBezTo>
                  <a:cubicBezTo>
                    <a:pt x="27372" y="21863"/>
                    <a:pt x="27512" y="21883"/>
                    <a:pt x="27631" y="21883"/>
                  </a:cubicBezTo>
                  <a:cubicBezTo>
                    <a:pt x="27651" y="21883"/>
                    <a:pt x="27671" y="21903"/>
                    <a:pt x="27711" y="21903"/>
                  </a:cubicBezTo>
                  <a:cubicBezTo>
                    <a:pt x="27730" y="21903"/>
                    <a:pt x="27750" y="21903"/>
                    <a:pt x="27790" y="21903"/>
                  </a:cubicBezTo>
                  <a:cubicBezTo>
                    <a:pt x="27969" y="21923"/>
                    <a:pt x="28148" y="21962"/>
                    <a:pt x="28327" y="21982"/>
                  </a:cubicBezTo>
                  <a:cubicBezTo>
                    <a:pt x="28506" y="22002"/>
                    <a:pt x="28685" y="22022"/>
                    <a:pt x="28884" y="22042"/>
                  </a:cubicBezTo>
                  <a:cubicBezTo>
                    <a:pt x="29043" y="22062"/>
                    <a:pt x="29202" y="22082"/>
                    <a:pt x="29382" y="22102"/>
                  </a:cubicBezTo>
                  <a:cubicBezTo>
                    <a:pt x="29401" y="22102"/>
                    <a:pt x="29421" y="22102"/>
                    <a:pt x="29441" y="22102"/>
                  </a:cubicBezTo>
                  <a:cubicBezTo>
                    <a:pt x="29441" y="22102"/>
                    <a:pt x="29441" y="22102"/>
                    <a:pt x="29461" y="22102"/>
                  </a:cubicBezTo>
                  <a:cubicBezTo>
                    <a:pt x="29640" y="22142"/>
                    <a:pt x="29839" y="22161"/>
                    <a:pt x="30038" y="22181"/>
                  </a:cubicBezTo>
                  <a:cubicBezTo>
                    <a:pt x="30217" y="22201"/>
                    <a:pt x="30416" y="22221"/>
                    <a:pt x="30615" y="22241"/>
                  </a:cubicBezTo>
                  <a:lnTo>
                    <a:pt x="31172" y="22301"/>
                  </a:lnTo>
                  <a:cubicBezTo>
                    <a:pt x="31192" y="22301"/>
                    <a:pt x="31212" y="22301"/>
                    <a:pt x="31212" y="22301"/>
                  </a:cubicBezTo>
                  <a:cubicBezTo>
                    <a:pt x="31232" y="22301"/>
                    <a:pt x="31232" y="22301"/>
                    <a:pt x="31232" y="22301"/>
                  </a:cubicBezTo>
                  <a:cubicBezTo>
                    <a:pt x="31450" y="22321"/>
                    <a:pt x="31649" y="22340"/>
                    <a:pt x="31868" y="22380"/>
                  </a:cubicBezTo>
                  <a:cubicBezTo>
                    <a:pt x="32067" y="22400"/>
                    <a:pt x="32286" y="22420"/>
                    <a:pt x="32505" y="22440"/>
                  </a:cubicBezTo>
                  <a:cubicBezTo>
                    <a:pt x="32664" y="22460"/>
                    <a:pt x="32843" y="22460"/>
                    <a:pt x="33002" y="22480"/>
                  </a:cubicBezTo>
                  <a:cubicBezTo>
                    <a:pt x="33022" y="22480"/>
                    <a:pt x="33042" y="22480"/>
                    <a:pt x="33082" y="22480"/>
                  </a:cubicBezTo>
                  <a:cubicBezTo>
                    <a:pt x="33101" y="22500"/>
                    <a:pt x="33121" y="22500"/>
                    <a:pt x="33141" y="22500"/>
                  </a:cubicBezTo>
                  <a:cubicBezTo>
                    <a:pt x="33380" y="22519"/>
                    <a:pt x="33599" y="22539"/>
                    <a:pt x="33837" y="22559"/>
                  </a:cubicBezTo>
                  <a:cubicBezTo>
                    <a:pt x="34076" y="22579"/>
                    <a:pt x="34315" y="22599"/>
                    <a:pt x="34554" y="22619"/>
                  </a:cubicBezTo>
                  <a:cubicBezTo>
                    <a:pt x="34653" y="22639"/>
                    <a:pt x="34772" y="22639"/>
                    <a:pt x="34872" y="22639"/>
                  </a:cubicBezTo>
                  <a:cubicBezTo>
                    <a:pt x="34912" y="22659"/>
                    <a:pt x="34971" y="22659"/>
                    <a:pt x="35011" y="22659"/>
                  </a:cubicBezTo>
                  <a:cubicBezTo>
                    <a:pt x="35091" y="22659"/>
                    <a:pt x="35170" y="22679"/>
                    <a:pt x="35270" y="22679"/>
                  </a:cubicBezTo>
                  <a:cubicBezTo>
                    <a:pt x="35508" y="22699"/>
                    <a:pt x="35747" y="22718"/>
                    <a:pt x="35986" y="22738"/>
                  </a:cubicBezTo>
                  <a:cubicBezTo>
                    <a:pt x="36264" y="22758"/>
                    <a:pt x="36543" y="22778"/>
                    <a:pt x="36821" y="22798"/>
                  </a:cubicBezTo>
                  <a:cubicBezTo>
                    <a:pt x="36841" y="22798"/>
                    <a:pt x="36841" y="22798"/>
                    <a:pt x="36861" y="22798"/>
                  </a:cubicBezTo>
                  <a:cubicBezTo>
                    <a:pt x="36881" y="22798"/>
                    <a:pt x="36881" y="22798"/>
                    <a:pt x="36881" y="22798"/>
                  </a:cubicBezTo>
                  <a:cubicBezTo>
                    <a:pt x="36901" y="22798"/>
                    <a:pt x="36921" y="22818"/>
                    <a:pt x="36921" y="22818"/>
                  </a:cubicBezTo>
                  <a:cubicBezTo>
                    <a:pt x="37179" y="22818"/>
                    <a:pt x="37418" y="22838"/>
                    <a:pt x="37657" y="22858"/>
                  </a:cubicBezTo>
                  <a:cubicBezTo>
                    <a:pt x="37935" y="22878"/>
                    <a:pt x="38214" y="22897"/>
                    <a:pt x="38492" y="22917"/>
                  </a:cubicBezTo>
                  <a:cubicBezTo>
                    <a:pt x="38612" y="22917"/>
                    <a:pt x="38711" y="22937"/>
                    <a:pt x="38811" y="22937"/>
                  </a:cubicBezTo>
                  <a:cubicBezTo>
                    <a:pt x="38870" y="22937"/>
                    <a:pt x="38930" y="22937"/>
                    <a:pt x="38990" y="22957"/>
                  </a:cubicBezTo>
                  <a:cubicBezTo>
                    <a:pt x="39109" y="22957"/>
                    <a:pt x="39228" y="22957"/>
                    <a:pt x="39348" y="22977"/>
                  </a:cubicBezTo>
                  <a:cubicBezTo>
                    <a:pt x="39706" y="22997"/>
                    <a:pt x="40064" y="23017"/>
                    <a:pt x="40422" y="23037"/>
                  </a:cubicBezTo>
                  <a:cubicBezTo>
                    <a:pt x="40541" y="23037"/>
                    <a:pt x="40681" y="23057"/>
                    <a:pt x="40800" y="23057"/>
                  </a:cubicBezTo>
                  <a:cubicBezTo>
                    <a:pt x="40899" y="23057"/>
                    <a:pt x="40999" y="23057"/>
                    <a:pt x="41098" y="23076"/>
                  </a:cubicBezTo>
                  <a:cubicBezTo>
                    <a:pt x="41238" y="23076"/>
                    <a:pt x="41357" y="23096"/>
                    <a:pt x="41496" y="23096"/>
                  </a:cubicBezTo>
                  <a:cubicBezTo>
                    <a:pt x="41854" y="23116"/>
                    <a:pt x="42212" y="23136"/>
                    <a:pt x="42590" y="23156"/>
                  </a:cubicBezTo>
                  <a:cubicBezTo>
                    <a:pt x="42690" y="23156"/>
                    <a:pt x="42789" y="23156"/>
                    <a:pt x="42889" y="23156"/>
                  </a:cubicBezTo>
                  <a:cubicBezTo>
                    <a:pt x="42988" y="23176"/>
                    <a:pt x="43088" y="23176"/>
                    <a:pt x="43207" y="23176"/>
                  </a:cubicBezTo>
                  <a:cubicBezTo>
                    <a:pt x="43366" y="23196"/>
                    <a:pt x="43525" y="23196"/>
                    <a:pt x="43684" y="23196"/>
                  </a:cubicBezTo>
                  <a:cubicBezTo>
                    <a:pt x="43943" y="23216"/>
                    <a:pt x="44202" y="23216"/>
                    <a:pt x="44440" y="23236"/>
                  </a:cubicBezTo>
                  <a:cubicBezTo>
                    <a:pt x="44778" y="23236"/>
                    <a:pt x="45097" y="23256"/>
                    <a:pt x="45415" y="23275"/>
                  </a:cubicBezTo>
                  <a:cubicBezTo>
                    <a:pt x="45514" y="23275"/>
                    <a:pt x="45594" y="23275"/>
                    <a:pt x="45694" y="23275"/>
                  </a:cubicBezTo>
                  <a:cubicBezTo>
                    <a:pt x="45972" y="23295"/>
                    <a:pt x="46270" y="23295"/>
                    <a:pt x="46549" y="23295"/>
                  </a:cubicBezTo>
                  <a:cubicBezTo>
                    <a:pt x="46867" y="23315"/>
                    <a:pt x="47205" y="23315"/>
                    <a:pt x="47524" y="23335"/>
                  </a:cubicBezTo>
                  <a:cubicBezTo>
                    <a:pt x="47603" y="23335"/>
                    <a:pt x="47663" y="23335"/>
                    <a:pt x="47742" y="23335"/>
                  </a:cubicBezTo>
                  <a:cubicBezTo>
                    <a:pt x="48061" y="23355"/>
                    <a:pt x="48379" y="23355"/>
                    <a:pt x="48697" y="23355"/>
                  </a:cubicBezTo>
                  <a:cubicBezTo>
                    <a:pt x="49016" y="23375"/>
                    <a:pt x="49334" y="23375"/>
                    <a:pt x="49652" y="23375"/>
                  </a:cubicBezTo>
                  <a:cubicBezTo>
                    <a:pt x="49712" y="23375"/>
                    <a:pt x="49752" y="23375"/>
                    <a:pt x="49811" y="23375"/>
                  </a:cubicBezTo>
                  <a:cubicBezTo>
                    <a:pt x="50189" y="23395"/>
                    <a:pt x="50547" y="23395"/>
                    <a:pt x="50925" y="23395"/>
                  </a:cubicBezTo>
                  <a:cubicBezTo>
                    <a:pt x="51224" y="23395"/>
                    <a:pt x="51502" y="23415"/>
                    <a:pt x="51801" y="23415"/>
                  </a:cubicBezTo>
                  <a:cubicBezTo>
                    <a:pt x="51840" y="23415"/>
                    <a:pt x="51860" y="23415"/>
                    <a:pt x="51900" y="23415"/>
                  </a:cubicBezTo>
                  <a:cubicBezTo>
                    <a:pt x="52079" y="23415"/>
                    <a:pt x="52238" y="23415"/>
                    <a:pt x="52417" y="23415"/>
                  </a:cubicBezTo>
                  <a:cubicBezTo>
                    <a:pt x="52576" y="23415"/>
                    <a:pt x="52736" y="23415"/>
                    <a:pt x="52915" y="23415"/>
                  </a:cubicBezTo>
                  <a:cubicBezTo>
                    <a:pt x="53074" y="23415"/>
                    <a:pt x="53253" y="23415"/>
                    <a:pt x="53412" y="23415"/>
                  </a:cubicBezTo>
                  <a:lnTo>
                    <a:pt x="53929" y="23415"/>
                  </a:lnTo>
                  <a:lnTo>
                    <a:pt x="54546" y="23415"/>
                  </a:lnTo>
                  <a:cubicBezTo>
                    <a:pt x="54745" y="23415"/>
                    <a:pt x="54944" y="23415"/>
                    <a:pt x="55143" y="23415"/>
                  </a:cubicBezTo>
                  <a:cubicBezTo>
                    <a:pt x="55341" y="23415"/>
                    <a:pt x="55540" y="23415"/>
                    <a:pt x="55739" y="23415"/>
                  </a:cubicBezTo>
                  <a:cubicBezTo>
                    <a:pt x="55819" y="23415"/>
                    <a:pt x="55879" y="23415"/>
                    <a:pt x="55938" y="23415"/>
                  </a:cubicBezTo>
                  <a:lnTo>
                    <a:pt x="56038" y="23415"/>
                  </a:lnTo>
                  <a:cubicBezTo>
                    <a:pt x="56137" y="23415"/>
                    <a:pt x="56237" y="23415"/>
                    <a:pt x="56356" y="23415"/>
                  </a:cubicBezTo>
                  <a:cubicBezTo>
                    <a:pt x="56615" y="23415"/>
                    <a:pt x="56853" y="23415"/>
                    <a:pt x="57112" y="23395"/>
                  </a:cubicBezTo>
                  <a:cubicBezTo>
                    <a:pt x="57470" y="23395"/>
                    <a:pt x="57848" y="23395"/>
                    <a:pt x="58226" y="23395"/>
                  </a:cubicBezTo>
                  <a:cubicBezTo>
                    <a:pt x="58286" y="23395"/>
                    <a:pt x="58345" y="23395"/>
                    <a:pt x="58425" y="23395"/>
                  </a:cubicBezTo>
                  <a:cubicBezTo>
                    <a:pt x="58664" y="23375"/>
                    <a:pt x="58902" y="23375"/>
                    <a:pt x="59141" y="23375"/>
                  </a:cubicBezTo>
                  <a:cubicBezTo>
                    <a:pt x="59499" y="23355"/>
                    <a:pt x="59877" y="23355"/>
                    <a:pt x="60235" y="23355"/>
                  </a:cubicBezTo>
                  <a:cubicBezTo>
                    <a:pt x="60315" y="23335"/>
                    <a:pt x="60374" y="23335"/>
                    <a:pt x="60454" y="23335"/>
                  </a:cubicBezTo>
                  <a:cubicBezTo>
                    <a:pt x="60673" y="23335"/>
                    <a:pt x="60911" y="23335"/>
                    <a:pt x="61130" y="23315"/>
                  </a:cubicBezTo>
                  <a:cubicBezTo>
                    <a:pt x="61488" y="23315"/>
                    <a:pt x="61866" y="23295"/>
                    <a:pt x="62204" y="23295"/>
                  </a:cubicBezTo>
                  <a:cubicBezTo>
                    <a:pt x="62284" y="23295"/>
                    <a:pt x="62364" y="23275"/>
                    <a:pt x="62443" y="23275"/>
                  </a:cubicBezTo>
                  <a:cubicBezTo>
                    <a:pt x="62662" y="23275"/>
                    <a:pt x="62881" y="23256"/>
                    <a:pt x="63100" y="23256"/>
                  </a:cubicBezTo>
                  <a:cubicBezTo>
                    <a:pt x="63458" y="23236"/>
                    <a:pt x="63796" y="23236"/>
                    <a:pt x="64154" y="23216"/>
                  </a:cubicBezTo>
                  <a:cubicBezTo>
                    <a:pt x="64233" y="23216"/>
                    <a:pt x="64313" y="23216"/>
                    <a:pt x="64393" y="23196"/>
                  </a:cubicBezTo>
                  <a:cubicBezTo>
                    <a:pt x="64751" y="23196"/>
                    <a:pt x="65109" y="23176"/>
                    <a:pt x="65467" y="23156"/>
                  </a:cubicBezTo>
                  <a:cubicBezTo>
                    <a:pt x="65527" y="23156"/>
                    <a:pt x="65586" y="23156"/>
                    <a:pt x="65666" y="23136"/>
                  </a:cubicBezTo>
                  <a:cubicBezTo>
                    <a:pt x="65745" y="23136"/>
                    <a:pt x="65845" y="23136"/>
                    <a:pt x="65924" y="23136"/>
                  </a:cubicBezTo>
                  <a:lnTo>
                    <a:pt x="66521" y="23096"/>
                  </a:lnTo>
                  <a:cubicBezTo>
                    <a:pt x="66859" y="23076"/>
                    <a:pt x="67217" y="23057"/>
                    <a:pt x="67556" y="23037"/>
                  </a:cubicBezTo>
                  <a:cubicBezTo>
                    <a:pt x="67556" y="23037"/>
                    <a:pt x="67575" y="23037"/>
                    <a:pt x="67575" y="23037"/>
                  </a:cubicBezTo>
                  <a:cubicBezTo>
                    <a:pt x="67615" y="23037"/>
                    <a:pt x="67635" y="23037"/>
                    <a:pt x="67675" y="23037"/>
                  </a:cubicBezTo>
                  <a:cubicBezTo>
                    <a:pt x="67973" y="23017"/>
                    <a:pt x="68272" y="22997"/>
                    <a:pt x="68570" y="22977"/>
                  </a:cubicBezTo>
                  <a:cubicBezTo>
                    <a:pt x="68849" y="22957"/>
                    <a:pt x="69127" y="22937"/>
                    <a:pt x="69386" y="22917"/>
                  </a:cubicBezTo>
                  <a:lnTo>
                    <a:pt x="69406" y="22917"/>
                  </a:lnTo>
                  <a:lnTo>
                    <a:pt x="69406" y="22917"/>
                  </a:lnTo>
                  <a:lnTo>
                    <a:pt x="69425" y="22917"/>
                  </a:lnTo>
                  <a:cubicBezTo>
                    <a:pt x="69684" y="22897"/>
                    <a:pt x="69943" y="22878"/>
                    <a:pt x="70201" y="22858"/>
                  </a:cubicBezTo>
                  <a:cubicBezTo>
                    <a:pt x="70460" y="22838"/>
                    <a:pt x="70719" y="22818"/>
                    <a:pt x="70997" y="22798"/>
                  </a:cubicBezTo>
                  <a:cubicBezTo>
                    <a:pt x="71017" y="22798"/>
                    <a:pt x="71057" y="22798"/>
                    <a:pt x="71096" y="22798"/>
                  </a:cubicBezTo>
                  <a:cubicBezTo>
                    <a:pt x="71136" y="22798"/>
                    <a:pt x="71196" y="22798"/>
                    <a:pt x="71236" y="22778"/>
                  </a:cubicBezTo>
                  <a:cubicBezTo>
                    <a:pt x="71415" y="22778"/>
                    <a:pt x="71594" y="22758"/>
                    <a:pt x="71773" y="22738"/>
                  </a:cubicBezTo>
                  <a:cubicBezTo>
                    <a:pt x="72012" y="22718"/>
                    <a:pt x="72230" y="22699"/>
                    <a:pt x="72449" y="22679"/>
                  </a:cubicBezTo>
                  <a:cubicBezTo>
                    <a:pt x="72569" y="22679"/>
                    <a:pt x="72668" y="22679"/>
                    <a:pt x="72767" y="22659"/>
                  </a:cubicBezTo>
                  <a:cubicBezTo>
                    <a:pt x="72807" y="22659"/>
                    <a:pt x="72867" y="22659"/>
                    <a:pt x="72907" y="22639"/>
                  </a:cubicBezTo>
                  <a:cubicBezTo>
                    <a:pt x="72986" y="22639"/>
                    <a:pt x="73066" y="22639"/>
                    <a:pt x="73126" y="22619"/>
                  </a:cubicBezTo>
                  <a:cubicBezTo>
                    <a:pt x="73344" y="22599"/>
                    <a:pt x="73583" y="22579"/>
                    <a:pt x="73802" y="22559"/>
                  </a:cubicBezTo>
                  <a:cubicBezTo>
                    <a:pt x="74021" y="22539"/>
                    <a:pt x="74240" y="22519"/>
                    <a:pt x="74458" y="22500"/>
                  </a:cubicBezTo>
                  <a:cubicBezTo>
                    <a:pt x="74458" y="22500"/>
                    <a:pt x="74458" y="22500"/>
                    <a:pt x="74478" y="22500"/>
                  </a:cubicBezTo>
                  <a:cubicBezTo>
                    <a:pt x="74478" y="22500"/>
                    <a:pt x="74498" y="22500"/>
                    <a:pt x="74518" y="22500"/>
                  </a:cubicBezTo>
                  <a:cubicBezTo>
                    <a:pt x="74697" y="22480"/>
                    <a:pt x="74876" y="22460"/>
                    <a:pt x="75055" y="22440"/>
                  </a:cubicBezTo>
                  <a:cubicBezTo>
                    <a:pt x="75254" y="22420"/>
                    <a:pt x="75453" y="22400"/>
                    <a:pt x="75632" y="22380"/>
                  </a:cubicBezTo>
                  <a:cubicBezTo>
                    <a:pt x="75771" y="22360"/>
                    <a:pt x="75891" y="22340"/>
                    <a:pt x="76010" y="22340"/>
                  </a:cubicBezTo>
                  <a:cubicBezTo>
                    <a:pt x="76050" y="22340"/>
                    <a:pt x="76090" y="22321"/>
                    <a:pt x="76109" y="22321"/>
                  </a:cubicBezTo>
                  <a:cubicBezTo>
                    <a:pt x="76149" y="22321"/>
                    <a:pt x="76189" y="22321"/>
                    <a:pt x="76229" y="22321"/>
                  </a:cubicBezTo>
                  <a:cubicBezTo>
                    <a:pt x="76408" y="22281"/>
                    <a:pt x="76607" y="22261"/>
                    <a:pt x="76806" y="22241"/>
                  </a:cubicBezTo>
                  <a:cubicBezTo>
                    <a:pt x="76985" y="22221"/>
                    <a:pt x="77164" y="22201"/>
                    <a:pt x="77343" y="22181"/>
                  </a:cubicBezTo>
                  <a:cubicBezTo>
                    <a:pt x="77402" y="22181"/>
                    <a:pt x="77482" y="22161"/>
                    <a:pt x="77562" y="22161"/>
                  </a:cubicBezTo>
                  <a:cubicBezTo>
                    <a:pt x="77601" y="22142"/>
                    <a:pt x="77641" y="22142"/>
                    <a:pt x="77661" y="22142"/>
                  </a:cubicBezTo>
                  <a:cubicBezTo>
                    <a:pt x="77741" y="22142"/>
                    <a:pt x="77800" y="22122"/>
                    <a:pt x="77860" y="22122"/>
                  </a:cubicBezTo>
                  <a:cubicBezTo>
                    <a:pt x="78039" y="22102"/>
                    <a:pt x="78218" y="22082"/>
                    <a:pt x="78397" y="22042"/>
                  </a:cubicBezTo>
                  <a:cubicBezTo>
                    <a:pt x="78556" y="22022"/>
                    <a:pt x="78735" y="22002"/>
                    <a:pt x="78914" y="21982"/>
                  </a:cubicBezTo>
                  <a:cubicBezTo>
                    <a:pt x="78954" y="21982"/>
                    <a:pt x="79014" y="21962"/>
                    <a:pt x="79054" y="21962"/>
                  </a:cubicBezTo>
                  <a:cubicBezTo>
                    <a:pt x="79093" y="21962"/>
                    <a:pt x="79113" y="21962"/>
                    <a:pt x="79153" y="21943"/>
                  </a:cubicBezTo>
                  <a:cubicBezTo>
                    <a:pt x="79233" y="21943"/>
                    <a:pt x="79312" y="21923"/>
                    <a:pt x="79392" y="21923"/>
                  </a:cubicBezTo>
                  <a:cubicBezTo>
                    <a:pt x="79551" y="21903"/>
                    <a:pt x="79730" y="21883"/>
                    <a:pt x="79889" y="21843"/>
                  </a:cubicBezTo>
                  <a:cubicBezTo>
                    <a:pt x="80048" y="21823"/>
                    <a:pt x="80207" y="21803"/>
                    <a:pt x="80347" y="21783"/>
                  </a:cubicBezTo>
                  <a:cubicBezTo>
                    <a:pt x="80406" y="21783"/>
                    <a:pt x="80446" y="21764"/>
                    <a:pt x="80486" y="21764"/>
                  </a:cubicBezTo>
                  <a:cubicBezTo>
                    <a:pt x="80526" y="21764"/>
                    <a:pt x="80545" y="21764"/>
                    <a:pt x="80565" y="21744"/>
                  </a:cubicBezTo>
                  <a:cubicBezTo>
                    <a:pt x="80665" y="21744"/>
                    <a:pt x="80744" y="21724"/>
                    <a:pt x="80824" y="21704"/>
                  </a:cubicBezTo>
                  <a:cubicBezTo>
                    <a:pt x="80983" y="21684"/>
                    <a:pt x="81122" y="21664"/>
                    <a:pt x="81262" y="21644"/>
                  </a:cubicBezTo>
                  <a:cubicBezTo>
                    <a:pt x="81421" y="21624"/>
                    <a:pt x="81560" y="21604"/>
                    <a:pt x="81699" y="21585"/>
                  </a:cubicBezTo>
                  <a:cubicBezTo>
                    <a:pt x="81759" y="21565"/>
                    <a:pt x="81819" y="21565"/>
                    <a:pt x="81858" y="21545"/>
                  </a:cubicBezTo>
                  <a:cubicBezTo>
                    <a:pt x="81878" y="21545"/>
                    <a:pt x="81898" y="21545"/>
                    <a:pt x="81898" y="21545"/>
                  </a:cubicBezTo>
                  <a:cubicBezTo>
                    <a:pt x="81918" y="21545"/>
                    <a:pt x="81958" y="21545"/>
                    <a:pt x="81978" y="21525"/>
                  </a:cubicBezTo>
                  <a:cubicBezTo>
                    <a:pt x="82018" y="21525"/>
                    <a:pt x="82077" y="21505"/>
                    <a:pt x="82137" y="21505"/>
                  </a:cubicBezTo>
                  <a:cubicBezTo>
                    <a:pt x="82276" y="21485"/>
                    <a:pt x="82415" y="21465"/>
                    <a:pt x="82555" y="21425"/>
                  </a:cubicBezTo>
                  <a:cubicBezTo>
                    <a:pt x="82694" y="21405"/>
                    <a:pt x="82833" y="21386"/>
                    <a:pt x="82972" y="21366"/>
                  </a:cubicBezTo>
                  <a:cubicBezTo>
                    <a:pt x="83012" y="21346"/>
                    <a:pt x="83072" y="21346"/>
                    <a:pt x="83132" y="21326"/>
                  </a:cubicBezTo>
                  <a:cubicBezTo>
                    <a:pt x="83171" y="21326"/>
                    <a:pt x="83211" y="21326"/>
                    <a:pt x="83251" y="21306"/>
                  </a:cubicBezTo>
                  <a:cubicBezTo>
                    <a:pt x="83291" y="21306"/>
                    <a:pt x="83330" y="21306"/>
                    <a:pt x="83370" y="21286"/>
                  </a:cubicBezTo>
                  <a:cubicBezTo>
                    <a:pt x="83510" y="21266"/>
                    <a:pt x="83629" y="21246"/>
                    <a:pt x="83768" y="21226"/>
                  </a:cubicBezTo>
                  <a:cubicBezTo>
                    <a:pt x="83768" y="21226"/>
                    <a:pt x="83788" y="21226"/>
                    <a:pt x="83788" y="21207"/>
                  </a:cubicBezTo>
                  <a:cubicBezTo>
                    <a:pt x="83828" y="21207"/>
                    <a:pt x="83848" y="21207"/>
                    <a:pt x="83887" y="21207"/>
                  </a:cubicBezTo>
                  <a:cubicBezTo>
                    <a:pt x="83967" y="21187"/>
                    <a:pt x="84066" y="21167"/>
                    <a:pt x="84166" y="21147"/>
                  </a:cubicBezTo>
                  <a:lnTo>
                    <a:pt x="84345" y="21107"/>
                  </a:lnTo>
                  <a:cubicBezTo>
                    <a:pt x="84385" y="21107"/>
                    <a:pt x="84425" y="21087"/>
                    <a:pt x="84464" y="21087"/>
                  </a:cubicBezTo>
                  <a:cubicBezTo>
                    <a:pt x="84484" y="21087"/>
                    <a:pt x="84524" y="21067"/>
                    <a:pt x="84544" y="21067"/>
                  </a:cubicBezTo>
                  <a:cubicBezTo>
                    <a:pt x="84663" y="21047"/>
                    <a:pt x="84783" y="21028"/>
                    <a:pt x="84922" y="20988"/>
                  </a:cubicBezTo>
                  <a:cubicBezTo>
                    <a:pt x="84942" y="20988"/>
                    <a:pt x="84942" y="20988"/>
                    <a:pt x="84962" y="20988"/>
                  </a:cubicBezTo>
                  <a:cubicBezTo>
                    <a:pt x="85001" y="20968"/>
                    <a:pt x="85041" y="20968"/>
                    <a:pt x="85081" y="20968"/>
                  </a:cubicBezTo>
                  <a:cubicBezTo>
                    <a:pt x="85161" y="20948"/>
                    <a:pt x="85220" y="20928"/>
                    <a:pt x="85280" y="20928"/>
                  </a:cubicBezTo>
                  <a:lnTo>
                    <a:pt x="85519" y="20868"/>
                  </a:lnTo>
                  <a:cubicBezTo>
                    <a:pt x="85558" y="20868"/>
                    <a:pt x="85578" y="20849"/>
                    <a:pt x="85618" y="20849"/>
                  </a:cubicBezTo>
                  <a:cubicBezTo>
                    <a:pt x="85618" y="20849"/>
                    <a:pt x="85638" y="20849"/>
                    <a:pt x="85638" y="20849"/>
                  </a:cubicBezTo>
                  <a:cubicBezTo>
                    <a:pt x="85757" y="20809"/>
                    <a:pt x="85877" y="20789"/>
                    <a:pt x="85996" y="20769"/>
                  </a:cubicBezTo>
                  <a:cubicBezTo>
                    <a:pt x="86036" y="20749"/>
                    <a:pt x="86056" y="20749"/>
                    <a:pt x="86096" y="20749"/>
                  </a:cubicBezTo>
                  <a:lnTo>
                    <a:pt x="86215" y="20709"/>
                  </a:lnTo>
                  <a:lnTo>
                    <a:pt x="86334" y="20689"/>
                  </a:lnTo>
                  <a:cubicBezTo>
                    <a:pt x="86454" y="20669"/>
                    <a:pt x="86573" y="20630"/>
                    <a:pt x="86672" y="20610"/>
                  </a:cubicBezTo>
                  <a:cubicBezTo>
                    <a:pt x="86692" y="20610"/>
                    <a:pt x="86712" y="20590"/>
                    <a:pt x="86712" y="20590"/>
                  </a:cubicBezTo>
                  <a:cubicBezTo>
                    <a:pt x="86812" y="20570"/>
                    <a:pt x="86911" y="20550"/>
                    <a:pt x="87011" y="20530"/>
                  </a:cubicBezTo>
                  <a:cubicBezTo>
                    <a:pt x="87050" y="20510"/>
                    <a:pt x="87110" y="20510"/>
                    <a:pt x="87150" y="20490"/>
                  </a:cubicBezTo>
                  <a:lnTo>
                    <a:pt x="87269" y="20471"/>
                  </a:lnTo>
                  <a:cubicBezTo>
                    <a:pt x="87289" y="20451"/>
                    <a:pt x="87309" y="20451"/>
                    <a:pt x="87349" y="20451"/>
                  </a:cubicBezTo>
                  <a:cubicBezTo>
                    <a:pt x="87448" y="20411"/>
                    <a:pt x="87568" y="20391"/>
                    <a:pt x="87667" y="20371"/>
                  </a:cubicBezTo>
                  <a:lnTo>
                    <a:pt x="87687" y="20351"/>
                  </a:lnTo>
                  <a:cubicBezTo>
                    <a:pt x="87727" y="20351"/>
                    <a:pt x="87747" y="20331"/>
                    <a:pt x="87786" y="20331"/>
                  </a:cubicBezTo>
                  <a:cubicBezTo>
                    <a:pt x="87846" y="20311"/>
                    <a:pt x="87906" y="20292"/>
                    <a:pt x="87985" y="20272"/>
                  </a:cubicBezTo>
                  <a:cubicBezTo>
                    <a:pt x="88045" y="20272"/>
                    <a:pt x="88105" y="20252"/>
                    <a:pt x="88144" y="20232"/>
                  </a:cubicBezTo>
                  <a:cubicBezTo>
                    <a:pt x="88184" y="20232"/>
                    <a:pt x="88224" y="20212"/>
                    <a:pt x="88244" y="20212"/>
                  </a:cubicBezTo>
                  <a:cubicBezTo>
                    <a:pt x="88264" y="20212"/>
                    <a:pt x="88284" y="20192"/>
                    <a:pt x="88284" y="20192"/>
                  </a:cubicBezTo>
                  <a:cubicBezTo>
                    <a:pt x="88383" y="20172"/>
                    <a:pt x="88503" y="20132"/>
                    <a:pt x="88602" y="20112"/>
                  </a:cubicBezTo>
                  <a:cubicBezTo>
                    <a:pt x="88622" y="20112"/>
                    <a:pt x="88642" y="20093"/>
                    <a:pt x="88662" y="20093"/>
                  </a:cubicBezTo>
                  <a:cubicBezTo>
                    <a:pt x="88682" y="20093"/>
                    <a:pt x="88721" y="20073"/>
                    <a:pt x="88741" y="20073"/>
                  </a:cubicBezTo>
                  <a:cubicBezTo>
                    <a:pt x="88801" y="20053"/>
                    <a:pt x="88841" y="20033"/>
                    <a:pt x="88900" y="20033"/>
                  </a:cubicBezTo>
                  <a:cubicBezTo>
                    <a:pt x="88960" y="19993"/>
                    <a:pt x="89040" y="19973"/>
                    <a:pt x="89099" y="19953"/>
                  </a:cubicBezTo>
                  <a:cubicBezTo>
                    <a:pt x="89119" y="19953"/>
                    <a:pt x="89139" y="19953"/>
                    <a:pt x="89159" y="19933"/>
                  </a:cubicBezTo>
                  <a:lnTo>
                    <a:pt x="89179" y="19933"/>
                  </a:lnTo>
                  <a:cubicBezTo>
                    <a:pt x="89278" y="19914"/>
                    <a:pt x="89378" y="19874"/>
                    <a:pt x="89477" y="19854"/>
                  </a:cubicBezTo>
                  <a:cubicBezTo>
                    <a:pt x="89497" y="19834"/>
                    <a:pt x="89517" y="19834"/>
                    <a:pt x="89537" y="19814"/>
                  </a:cubicBezTo>
                  <a:cubicBezTo>
                    <a:pt x="89577" y="19814"/>
                    <a:pt x="89617" y="19794"/>
                    <a:pt x="89636" y="19794"/>
                  </a:cubicBezTo>
                  <a:cubicBezTo>
                    <a:pt x="89676" y="19774"/>
                    <a:pt x="89716" y="19774"/>
                    <a:pt x="89756" y="19754"/>
                  </a:cubicBezTo>
                  <a:cubicBezTo>
                    <a:pt x="89835" y="19735"/>
                    <a:pt x="89915" y="19715"/>
                    <a:pt x="89995" y="19675"/>
                  </a:cubicBezTo>
                  <a:cubicBezTo>
                    <a:pt x="89995" y="19675"/>
                    <a:pt x="90014" y="19675"/>
                    <a:pt x="90034" y="19675"/>
                  </a:cubicBezTo>
                  <a:cubicBezTo>
                    <a:pt x="90034" y="19655"/>
                    <a:pt x="90034" y="19655"/>
                    <a:pt x="90034" y="19655"/>
                  </a:cubicBezTo>
                  <a:cubicBezTo>
                    <a:pt x="90134" y="19635"/>
                    <a:pt x="90213" y="19595"/>
                    <a:pt x="90313" y="19575"/>
                  </a:cubicBezTo>
                  <a:cubicBezTo>
                    <a:pt x="90333" y="19555"/>
                    <a:pt x="90353" y="19555"/>
                    <a:pt x="90392" y="19536"/>
                  </a:cubicBezTo>
                  <a:cubicBezTo>
                    <a:pt x="90392" y="19536"/>
                    <a:pt x="90412" y="19536"/>
                    <a:pt x="90432" y="19536"/>
                  </a:cubicBezTo>
                  <a:cubicBezTo>
                    <a:pt x="90432" y="19516"/>
                    <a:pt x="90452" y="19516"/>
                    <a:pt x="90472" y="19516"/>
                  </a:cubicBezTo>
                  <a:cubicBezTo>
                    <a:pt x="90512" y="19496"/>
                    <a:pt x="90532" y="19476"/>
                    <a:pt x="90571" y="19476"/>
                  </a:cubicBezTo>
                  <a:cubicBezTo>
                    <a:pt x="90631" y="19456"/>
                    <a:pt x="90691" y="19436"/>
                    <a:pt x="90770" y="19396"/>
                  </a:cubicBezTo>
                  <a:cubicBezTo>
                    <a:pt x="90790" y="19396"/>
                    <a:pt x="90790" y="19396"/>
                    <a:pt x="90810" y="19376"/>
                  </a:cubicBezTo>
                  <a:cubicBezTo>
                    <a:pt x="90830" y="19376"/>
                    <a:pt x="90830" y="19376"/>
                    <a:pt x="90830" y="19376"/>
                  </a:cubicBezTo>
                  <a:cubicBezTo>
                    <a:pt x="90929" y="19337"/>
                    <a:pt x="91009" y="19317"/>
                    <a:pt x="91089" y="19277"/>
                  </a:cubicBezTo>
                  <a:cubicBezTo>
                    <a:pt x="91109" y="19277"/>
                    <a:pt x="91128" y="19257"/>
                    <a:pt x="91128" y="19257"/>
                  </a:cubicBezTo>
                  <a:cubicBezTo>
                    <a:pt x="91168" y="19257"/>
                    <a:pt x="91188" y="19237"/>
                    <a:pt x="91228" y="19217"/>
                  </a:cubicBezTo>
                  <a:cubicBezTo>
                    <a:pt x="91268" y="19217"/>
                    <a:pt x="91307" y="19197"/>
                    <a:pt x="91347" y="19178"/>
                  </a:cubicBezTo>
                  <a:cubicBezTo>
                    <a:pt x="91387" y="19158"/>
                    <a:pt x="91427" y="19138"/>
                    <a:pt x="91467" y="19118"/>
                  </a:cubicBezTo>
                  <a:cubicBezTo>
                    <a:pt x="91486" y="19118"/>
                    <a:pt x="91506" y="19098"/>
                    <a:pt x="91546" y="19098"/>
                  </a:cubicBezTo>
                  <a:cubicBezTo>
                    <a:pt x="91546" y="19078"/>
                    <a:pt x="91566" y="19078"/>
                    <a:pt x="91586" y="19078"/>
                  </a:cubicBezTo>
                  <a:cubicBezTo>
                    <a:pt x="91666" y="19038"/>
                    <a:pt x="91745" y="18998"/>
                    <a:pt x="91825" y="18959"/>
                  </a:cubicBezTo>
                  <a:cubicBezTo>
                    <a:pt x="91825" y="18959"/>
                    <a:pt x="91825" y="18959"/>
                    <a:pt x="91825" y="18959"/>
                  </a:cubicBezTo>
                  <a:cubicBezTo>
                    <a:pt x="91845" y="18959"/>
                    <a:pt x="91864" y="18939"/>
                    <a:pt x="91884" y="18939"/>
                  </a:cubicBezTo>
                  <a:cubicBezTo>
                    <a:pt x="91944" y="18919"/>
                    <a:pt x="92004" y="18879"/>
                    <a:pt x="92043" y="18859"/>
                  </a:cubicBezTo>
                  <a:cubicBezTo>
                    <a:pt x="92063" y="18839"/>
                    <a:pt x="92083" y="18839"/>
                    <a:pt x="92103" y="18839"/>
                  </a:cubicBezTo>
                  <a:cubicBezTo>
                    <a:pt x="92143" y="18819"/>
                    <a:pt x="92163" y="18800"/>
                    <a:pt x="92203" y="18780"/>
                  </a:cubicBezTo>
                  <a:cubicBezTo>
                    <a:pt x="92222" y="18780"/>
                    <a:pt x="92242" y="18760"/>
                    <a:pt x="92282" y="18740"/>
                  </a:cubicBezTo>
                  <a:cubicBezTo>
                    <a:pt x="92302" y="18720"/>
                    <a:pt x="92342" y="18700"/>
                    <a:pt x="92382" y="18700"/>
                  </a:cubicBezTo>
                  <a:cubicBezTo>
                    <a:pt x="92402" y="18680"/>
                    <a:pt x="92441" y="18660"/>
                    <a:pt x="92461" y="18660"/>
                  </a:cubicBezTo>
                  <a:cubicBezTo>
                    <a:pt x="92461" y="18640"/>
                    <a:pt x="92481" y="18640"/>
                    <a:pt x="92481" y="18640"/>
                  </a:cubicBezTo>
                  <a:cubicBezTo>
                    <a:pt x="92561" y="18601"/>
                    <a:pt x="92620" y="18561"/>
                    <a:pt x="92700" y="18521"/>
                  </a:cubicBezTo>
                  <a:cubicBezTo>
                    <a:pt x="92700" y="18521"/>
                    <a:pt x="92700" y="18521"/>
                    <a:pt x="92700" y="18521"/>
                  </a:cubicBezTo>
                  <a:cubicBezTo>
                    <a:pt x="92720" y="18521"/>
                    <a:pt x="92720" y="18501"/>
                    <a:pt x="92740" y="18501"/>
                  </a:cubicBezTo>
                  <a:cubicBezTo>
                    <a:pt x="92799" y="18461"/>
                    <a:pt x="92859" y="18441"/>
                    <a:pt x="92899" y="18402"/>
                  </a:cubicBezTo>
                  <a:cubicBezTo>
                    <a:pt x="92919" y="18402"/>
                    <a:pt x="92919" y="18382"/>
                    <a:pt x="92939" y="18382"/>
                  </a:cubicBezTo>
                  <a:cubicBezTo>
                    <a:pt x="92959" y="18362"/>
                    <a:pt x="92978" y="18342"/>
                    <a:pt x="93018" y="18342"/>
                  </a:cubicBezTo>
                  <a:cubicBezTo>
                    <a:pt x="93038" y="18322"/>
                    <a:pt x="93078" y="18302"/>
                    <a:pt x="93098" y="18282"/>
                  </a:cubicBezTo>
                  <a:cubicBezTo>
                    <a:pt x="93118" y="18262"/>
                    <a:pt x="93138" y="18262"/>
                    <a:pt x="93157" y="18243"/>
                  </a:cubicBezTo>
                  <a:cubicBezTo>
                    <a:pt x="93177" y="18223"/>
                    <a:pt x="93217" y="18203"/>
                    <a:pt x="93237" y="18183"/>
                  </a:cubicBezTo>
                  <a:cubicBezTo>
                    <a:pt x="93257" y="18183"/>
                    <a:pt x="93257" y="18163"/>
                    <a:pt x="93277" y="18163"/>
                  </a:cubicBezTo>
                  <a:cubicBezTo>
                    <a:pt x="93317" y="18143"/>
                    <a:pt x="93336" y="18123"/>
                    <a:pt x="93356" y="18103"/>
                  </a:cubicBezTo>
                  <a:cubicBezTo>
                    <a:pt x="93376" y="18083"/>
                    <a:pt x="93416" y="18064"/>
                    <a:pt x="93436" y="18044"/>
                  </a:cubicBezTo>
                  <a:cubicBezTo>
                    <a:pt x="93456" y="18024"/>
                    <a:pt x="93476" y="18024"/>
                    <a:pt x="93476" y="18024"/>
                  </a:cubicBezTo>
                  <a:lnTo>
                    <a:pt x="93555" y="17964"/>
                  </a:lnTo>
                  <a:cubicBezTo>
                    <a:pt x="93575" y="17944"/>
                    <a:pt x="93615" y="17924"/>
                    <a:pt x="93635" y="17884"/>
                  </a:cubicBezTo>
                  <a:cubicBezTo>
                    <a:pt x="93635" y="17884"/>
                    <a:pt x="93655" y="17884"/>
                    <a:pt x="93655" y="17884"/>
                  </a:cubicBezTo>
                  <a:cubicBezTo>
                    <a:pt x="93675" y="17845"/>
                    <a:pt x="93714" y="17825"/>
                    <a:pt x="93734" y="17805"/>
                  </a:cubicBezTo>
                  <a:cubicBezTo>
                    <a:pt x="93754" y="17785"/>
                    <a:pt x="93774" y="17765"/>
                    <a:pt x="93794" y="17745"/>
                  </a:cubicBezTo>
                  <a:cubicBezTo>
                    <a:pt x="93814" y="17745"/>
                    <a:pt x="93814" y="17745"/>
                    <a:pt x="93814" y="17725"/>
                  </a:cubicBezTo>
                  <a:cubicBezTo>
                    <a:pt x="93854" y="17705"/>
                    <a:pt x="93874" y="17666"/>
                    <a:pt x="93913" y="17646"/>
                  </a:cubicBezTo>
                  <a:cubicBezTo>
                    <a:pt x="93933" y="17626"/>
                    <a:pt x="93933" y="17606"/>
                    <a:pt x="93953" y="17586"/>
                  </a:cubicBezTo>
                  <a:lnTo>
                    <a:pt x="93953" y="17586"/>
                  </a:lnTo>
                  <a:cubicBezTo>
                    <a:pt x="93993" y="17546"/>
                    <a:pt x="94033" y="17507"/>
                    <a:pt x="94073" y="17467"/>
                  </a:cubicBezTo>
                  <a:cubicBezTo>
                    <a:pt x="94073" y="17467"/>
                    <a:pt x="94073" y="17467"/>
                    <a:pt x="94073" y="17447"/>
                  </a:cubicBezTo>
                  <a:cubicBezTo>
                    <a:pt x="94092" y="17447"/>
                    <a:pt x="94112" y="17427"/>
                    <a:pt x="94112" y="17407"/>
                  </a:cubicBezTo>
                  <a:cubicBezTo>
                    <a:pt x="94132" y="17387"/>
                    <a:pt x="94152" y="17387"/>
                    <a:pt x="94152" y="17367"/>
                  </a:cubicBezTo>
                  <a:cubicBezTo>
                    <a:pt x="94172" y="17347"/>
                    <a:pt x="94192" y="17327"/>
                    <a:pt x="94192" y="17308"/>
                  </a:cubicBezTo>
                  <a:cubicBezTo>
                    <a:pt x="94212" y="17288"/>
                    <a:pt x="94212" y="17288"/>
                    <a:pt x="94232" y="17268"/>
                  </a:cubicBezTo>
                  <a:cubicBezTo>
                    <a:pt x="94232" y="17268"/>
                    <a:pt x="94232" y="17248"/>
                    <a:pt x="94252" y="17248"/>
                  </a:cubicBezTo>
                  <a:cubicBezTo>
                    <a:pt x="94271" y="17208"/>
                    <a:pt x="94291" y="17168"/>
                    <a:pt x="94311" y="17129"/>
                  </a:cubicBezTo>
                  <a:lnTo>
                    <a:pt x="103661" y="876"/>
                  </a:lnTo>
                  <a:cubicBezTo>
                    <a:pt x="103601" y="936"/>
                    <a:pt x="103581" y="976"/>
                    <a:pt x="103541" y="1035"/>
                  </a:cubicBezTo>
                  <a:close/>
                </a:path>
              </a:pathLst>
            </a:custGeom>
            <a:gradFill>
              <a:gsLst>
                <a:gs pos="0">
                  <a:srgbClr val="739EE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3"/>
            <p:cNvSpPr/>
            <p:nvPr/>
          </p:nvSpPr>
          <p:spPr>
            <a:xfrm>
              <a:off x="658336" y="1363378"/>
              <a:ext cx="2607901" cy="354629"/>
            </a:xfrm>
            <a:custGeom>
              <a:avLst/>
              <a:gdLst/>
              <a:ahLst/>
              <a:cxnLst/>
              <a:rect l="l" t="t" r="r" b="b"/>
              <a:pathLst>
                <a:path w="104756" h="14245" extrusionOk="0">
                  <a:moveTo>
                    <a:pt x="458" y="6247"/>
                  </a:moveTo>
                  <a:cubicBezTo>
                    <a:pt x="896" y="5292"/>
                    <a:pt x="2706" y="4417"/>
                    <a:pt x="5531" y="3641"/>
                  </a:cubicBezTo>
                  <a:cubicBezTo>
                    <a:pt x="8296" y="2885"/>
                    <a:pt x="12036" y="2229"/>
                    <a:pt x="16492" y="1672"/>
                  </a:cubicBezTo>
                  <a:cubicBezTo>
                    <a:pt x="20868" y="1155"/>
                    <a:pt x="25941" y="717"/>
                    <a:pt x="31511" y="439"/>
                  </a:cubicBezTo>
                  <a:cubicBezTo>
                    <a:pt x="37001" y="160"/>
                    <a:pt x="43029" y="1"/>
                    <a:pt x="49394" y="1"/>
                  </a:cubicBezTo>
                  <a:cubicBezTo>
                    <a:pt x="55740" y="1"/>
                    <a:pt x="61887" y="160"/>
                    <a:pt x="67636" y="458"/>
                  </a:cubicBezTo>
                  <a:cubicBezTo>
                    <a:pt x="73444" y="757"/>
                    <a:pt x="78875" y="1175"/>
                    <a:pt x="83669" y="1712"/>
                  </a:cubicBezTo>
                  <a:cubicBezTo>
                    <a:pt x="88583" y="2269"/>
                    <a:pt x="92880" y="2925"/>
                    <a:pt x="96261" y="3681"/>
                  </a:cubicBezTo>
                  <a:cubicBezTo>
                    <a:pt x="99723" y="4477"/>
                    <a:pt x="102269" y="5352"/>
                    <a:pt x="103482" y="6307"/>
                  </a:cubicBezTo>
                  <a:cubicBezTo>
                    <a:pt x="104756" y="7301"/>
                    <a:pt x="104517" y="8256"/>
                    <a:pt x="102925" y="9171"/>
                  </a:cubicBezTo>
                  <a:cubicBezTo>
                    <a:pt x="101274" y="10106"/>
                    <a:pt x="98231" y="10982"/>
                    <a:pt x="93954" y="11718"/>
                  </a:cubicBezTo>
                  <a:cubicBezTo>
                    <a:pt x="89597" y="12493"/>
                    <a:pt x="84008" y="13110"/>
                    <a:pt x="77463" y="13568"/>
                  </a:cubicBezTo>
                  <a:cubicBezTo>
                    <a:pt x="70819" y="14005"/>
                    <a:pt x="63279" y="14244"/>
                    <a:pt x="55203" y="14244"/>
                  </a:cubicBezTo>
                  <a:cubicBezTo>
                    <a:pt x="47126" y="14244"/>
                    <a:pt x="39408" y="13985"/>
                    <a:pt x="32406" y="13528"/>
                  </a:cubicBezTo>
                  <a:cubicBezTo>
                    <a:pt x="25483" y="13070"/>
                    <a:pt x="19376" y="12434"/>
                    <a:pt x="14403" y="11678"/>
                  </a:cubicBezTo>
                  <a:cubicBezTo>
                    <a:pt x="9529" y="10922"/>
                    <a:pt x="5770" y="10047"/>
                    <a:pt x="3363" y="9112"/>
                  </a:cubicBezTo>
                  <a:cubicBezTo>
                    <a:pt x="1035" y="8197"/>
                    <a:pt x="1" y="7222"/>
                    <a:pt x="458" y="62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3"/>
            <p:cNvSpPr/>
            <p:nvPr/>
          </p:nvSpPr>
          <p:spPr>
            <a:xfrm>
              <a:off x="981708" y="1648139"/>
              <a:ext cx="425431" cy="446218"/>
            </a:xfrm>
            <a:custGeom>
              <a:avLst/>
              <a:gdLst/>
              <a:ahLst/>
              <a:cxnLst/>
              <a:rect l="l" t="t" r="r" b="b"/>
              <a:pathLst>
                <a:path w="17089" h="17924" extrusionOk="0">
                  <a:moveTo>
                    <a:pt x="13468" y="1631"/>
                  </a:moveTo>
                  <a:cubicBezTo>
                    <a:pt x="13408" y="1631"/>
                    <a:pt x="13349" y="1631"/>
                    <a:pt x="13289" y="1631"/>
                  </a:cubicBezTo>
                  <a:cubicBezTo>
                    <a:pt x="13170" y="1611"/>
                    <a:pt x="13070" y="1611"/>
                    <a:pt x="12971" y="1592"/>
                  </a:cubicBezTo>
                  <a:cubicBezTo>
                    <a:pt x="12672" y="1572"/>
                    <a:pt x="12374" y="1532"/>
                    <a:pt x="12075" y="1512"/>
                  </a:cubicBezTo>
                  <a:cubicBezTo>
                    <a:pt x="12016" y="1512"/>
                    <a:pt x="11956" y="1492"/>
                    <a:pt x="11896" y="1492"/>
                  </a:cubicBezTo>
                  <a:cubicBezTo>
                    <a:pt x="11638" y="1472"/>
                    <a:pt x="11379" y="1452"/>
                    <a:pt x="11141" y="1432"/>
                  </a:cubicBezTo>
                  <a:cubicBezTo>
                    <a:pt x="11041" y="1413"/>
                    <a:pt x="10942" y="1413"/>
                    <a:pt x="10842" y="1393"/>
                  </a:cubicBezTo>
                  <a:cubicBezTo>
                    <a:pt x="10564" y="1373"/>
                    <a:pt x="10265" y="1333"/>
                    <a:pt x="9987" y="1313"/>
                  </a:cubicBezTo>
                  <a:cubicBezTo>
                    <a:pt x="9907" y="1313"/>
                    <a:pt x="9847" y="1293"/>
                    <a:pt x="9768" y="1293"/>
                  </a:cubicBezTo>
                  <a:cubicBezTo>
                    <a:pt x="9509" y="1273"/>
                    <a:pt x="9271" y="1234"/>
                    <a:pt x="9032" y="1214"/>
                  </a:cubicBezTo>
                  <a:lnTo>
                    <a:pt x="8833" y="1194"/>
                  </a:lnTo>
                  <a:cubicBezTo>
                    <a:pt x="8535" y="1154"/>
                    <a:pt x="8256" y="1134"/>
                    <a:pt x="7978" y="1094"/>
                  </a:cubicBezTo>
                  <a:cubicBezTo>
                    <a:pt x="7898" y="1094"/>
                    <a:pt x="7838" y="1074"/>
                    <a:pt x="7759" y="1074"/>
                  </a:cubicBezTo>
                  <a:cubicBezTo>
                    <a:pt x="7480" y="1035"/>
                    <a:pt x="7202" y="1015"/>
                    <a:pt x="6923" y="975"/>
                  </a:cubicBezTo>
                  <a:cubicBezTo>
                    <a:pt x="6883" y="975"/>
                    <a:pt x="6824" y="975"/>
                    <a:pt x="6784" y="955"/>
                  </a:cubicBezTo>
                  <a:cubicBezTo>
                    <a:pt x="6525" y="935"/>
                    <a:pt x="6267" y="895"/>
                    <a:pt x="6008" y="875"/>
                  </a:cubicBezTo>
                  <a:cubicBezTo>
                    <a:pt x="5968" y="856"/>
                    <a:pt x="5909" y="856"/>
                    <a:pt x="5869" y="856"/>
                  </a:cubicBezTo>
                  <a:cubicBezTo>
                    <a:pt x="5590" y="816"/>
                    <a:pt x="5312" y="776"/>
                    <a:pt x="5053" y="736"/>
                  </a:cubicBezTo>
                  <a:lnTo>
                    <a:pt x="4874" y="716"/>
                  </a:lnTo>
                  <a:cubicBezTo>
                    <a:pt x="4596" y="696"/>
                    <a:pt x="4337" y="657"/>
                    <a:pt x="4079" y="617"/>
                  </a:cubicBezTo>
                  <a:cubicBezTo>
                    <a:pt x="4019" y="617"/>
                    <a:pt x="3979" y="597"/>
                    <a:pt x="3939" y="597"/>
                  </a:cubicBezTo>
                  <a:cubicBezTo>
                    <a:pt x="3681" y="557"/>
                    <a:pt x="3422" y="537"/>
                    <a:pt x="3164" y="497"/>
                  </a:cubicBezTo>
                  <a:cubicBezTo>
                    <a:pt x="3144" y="497"/>
                    <a:pt x="3144" y="478"/>
                    <a:pt x="3124" y="478"/>
                  </a:cubicBezTo>
                  <a:cubicBezTo>
                    <a:pt x="2865" y="438"/>
                    <a:pt x="2607" y="418"/>
                    <a:pt x="2348" y="378"/>
                  </a:cubicBezTo>
                  <a:cubicBezTo>
                    <a:pt x="2288" y="358"/>
                    <a:pt x="2248" y="358"/>
                    <a:pt x="2209" y="358"/>
                  </a:cubicBezTo>
                  <a:cubicBezTo>
                    <a:pt x="1950" y="318"/>
                    <a:pt x="1711" y="279"/>
                    <a:pt x="1473" y="239"/>
                  </a:cubicBezTo>
                  <a:cubicBezTo>
                    <a:pt x="1413" y="239"/>
                    <a:pt x="1373" y="219"/>
                    <a:pt x="1314" y="219"/>
                  </a:cubicBezTo>
                  <a:cubicBezTo>
                    <a:pt x="1075" y="179"/>
                    <a:pt x="836" y="139"/>
                    <a:pt x="597" y="100"/>
                  </a:cubicBezTo>
                  <a:cubicBezTo>
                    <a:pt x="578" y="100"/>
                    <a:pt x="538" y="100"/>
                    <a:pt x="518" y="80"/>
                  </a:cubicBezTo>
                  <a:cubicBezTo>
                    <a:pt x="339" y="60"/>
                    <a:pt x="180" y="40"/>
                    <a:pt x="1" y="0"/>
                  </a:cubicBezTo>
                  <a:lnTo>
                    <a:pt x="5352" y="15994"/>
                  </a:lnTo>
                  <a:cubicBezTo>
                    <a:pt x="5372" y="16014"/>
                    <a:pt x="5411" y="16014"/>
                    <a:pt x="5451" y="16014"/>
                  </a:cubicBezTo>
                  <a:cubicBezTo>
                    <a:pt x="5491" y="16034"/>
                    <a:pt x="5511" y="16034"/>
                    <a:pt x="5551" y="16054"/>
                  </a:cubicBezTo>
                  <a:lnTo>
                    <a:pt x="5590" y="16054"/>
                  </a:lnTo>
                  <a:cubicBezTo>
                    <a:pt x="5710" y="16074"/>
                    <a:pt x="5829" y="16113"/>
                    <a:pt x="5968" y="16133"/>
                  </a:cubicBezTo>
                  <a:cubicBezTo>
                    <a:pt x="6008" y="16153"/>
                    <a:pt x="6048" y="16153"/>
                    <a:pt x="6088" y="16173"/>
                  </a:cubicBezTo>
                  <a:cubicBezTo>
                    <a:pt x="6128" y="16173"/>
                    <a:pt x="6167" y="16193"/>
                    <a:pt x="6227" y="16193"/>
                  </a:cubicBezTo>
                  <a:cubicBezTo>
                    <a:pt x="6267" y="16193"/>
                    <a:pt x="6307" y="16213"/>
                    <a:pt x="6346" y="16213"/>
                  </a:cubicBezTo>
                  <a:cubicBezTo>
                    <a:pt x="6466" y="16253"/>
                    <a:pt x="6605" y="16272"/>
                    <a:pt x="6724" y="16312"/>
                  </a:cubicBezTo>
                  <a:cubicBezTo>
                    <a:pt x="6744" y="16312"/>
                    <a:pt x="6764" y="16312"/>
                    <a:pt x="6764" y="16312"/>
                  </a:cubicBezTo>
                  <a:lnTo>
                    <a:pt x="6883" y="16332"/>
                  </a:lnTo>
                  <a:cubicBezTo>
                    <a:pt x="6963" y="16352"/>
                    <a:pt x="7043" y="16372"/>
                    <a:pt x="7122" y="16392"/>
                  </a:cubicBezTo>
                  <a:cubicBezTo>
                    <a:pt x="7222" y="16412"/>
                    <a:pt x="7321" y="16432"/>
                    <a:pt x="7421" y="16451"/>
                  </a:cubicBezTo>
                  <a:lnTo>
                    <a:pt x="7500" y="16451"/>
                  </a:lnTo>
                  <a:cubicBezTo>
                    <a:pt x="7500" y="16451"/>
                    <a:pt x="7500" y="16471"/>
                    <a:pt x="7520" y="16471"/>
                  </a:cubicBezTo>
                  <a:cubicBezTo>
                    <a:pt x="7639" y="16491"/>
                    <a:pt x="7779" y="16511"/>
                    <a:pt x="7918" y="16551"/>
                  </a:cubicBezTo>
                  <a:cubicBezTo>
                    <a:pt x="7978" y="16551"/>
                    <a:pt x="8037" y="16571"/>
                    <a:pt x="8097" y="16571"/>
                  </a:cubicBezTo>
                  <a:cubicBezTo>
                    <a:pt x="8137" y="16591"/>
                    <a:pt x="8177" y="16591"/>
                    <a:pt x="8216" y="16591"/>
                  </a:cubicBezTo>
                  <a:cubicBezTo>
                    <a:pt x="8256" y="16611"/>
                    <a:pt x="8276" y="16611"/>
                    <a:pt x="8316" y="16611"/>
                  </a:cubicBezTo>
                  <a:cubicBezTo>
                    <a:pt x="8455" y="16650"/>
                    <a:pt x="8594" y="16670"/>
                    <a:pt x="8734" y="16690"/>
                  </a:cubicBezTo>
                  <a:cubicBezTo>
                    <a:pt x="8753" y="16710"/>
                    <a:pt x="8793" y="16710"/>
                    <a:pt x="8813" y="16710"/>
                  </a:cubicBezTo>
                  <a:cubicBezTo>
                    <a:pt x="8853" y="16730"/>
                    <a:pt x="8893" y="16730"/>
                    <a:pt x="8952" y="16730"/>
                  </a:cubicBezTo>
                  <a:cubicBezTo>
                    <a:pt x="9012" y="16750"/>
                    <a:pt x="9072" y="16770"/>
                    <a:pt x="9151" y="16770"/>
                  </a:cubicBezTo>
                  <a:cubicBezTo>
                    <a:pt x="9291" y="16790"/>
                    <a:pt x="9430" y="16829"/>
                    <a:pt x="9569" y="16849"/>
                  </a:cubicBezTo>
                  <a:cubicBezTo>
                    <a:pt x="9569" y="16849"/>
                    <a:pt x="9589" y="16849"/>
                    <a:pt x="9589" y="16849"/>
                  </a:cubicBezTo>
                  <a:cubicBezTo>
                    <a:pt x="9589" y="16849"/>
                    <a:pt x="9609" y="16849"/>
                    <a:pt x="9609" y="16849"/>
                  </a:cubicBezTo>
                  <a:lnTo>
                    <a:pt x="10007" y="16929"/>
                  </a:lnTo>
                  <a:cubicBezTo>
                    <a:pt x="10086" y="16929"/>
                    <a:pt x="10166" y="16949"/>
                    <a:pt x="10265" y="16969"/>
                  </a:cubicBezTo>
                  <a:cubicBezTo>
                    <a:pt x="10285" y="16969"/>
                    <a:pt x="10305" y="16969"/>
                    <a:pt x="10325" y="16989"/>
                  </a:cubicBezTo>
                  <a:cubicBezTo>
                    <a:pt x="10345" y="16989"/>
                    <a:pt x="10345" y="16989"/>
                    <a:pt x="10345" y="16989"/>
                  </a:cubicBezTo>
                  <a:cubicBezTo>
                    <a:pt x="10385" y="16989"/>
                    <a:pt x="10404" y="16989"/>
                    <a:pt x="10444" y="16989"/>
                  </a:cubicBezTo>
                  <a:cubicBezTo>
                    <a:pt x="10584" y="17028"/>
                    <a:pt x="10743" y="17048"/>
                    <a:pt x="10882" y="17068"/>
                  </a:cubicBezTo>
                  <a:cubicBezTo>
                    <a:pt x="11041" y="17088"/>
                    <a:pt x="11180" y="17108"/>
                    <a:pt x="11339" y="17148"/>
                  </a:cubicBezTo>
                  <a:cubicBezTo>
                    <a:pt x="11499" y="17168"/>
                    <a:pt x="11638" y="17187"/>
                    <a:pt x="11797" y="17207"/>
                  </a:cubicBezTo>
                  <a:cubicBezTo>
                    <a:pt x="11817" y="17207"/>
                    <a:pt x="11837" y="17227"/>
                    <a:pt x="11857" y="17227"/>
                  </a:cubicBezTo>
                  <a:cubicBezTo>
                    <a:pt x="11877" y="17227"/>
                    <a:pt x="11896" y="17227"/>
                    <a:pt x="11916" y="17227"/>
                  </a:cubicBezTo>
                  <a:cubicBezTo>
                    <a:pt x="12036" y="17247"/>
                    <a:pt x="12155" y="17267"/>
                    <a:pt x="12274" y="17287"/>
                  </a:cubicBezTo>
                  <a:cubicBezTo>
                    <a:pt x="12434" y="17307"/>
                    <a:pt x="12593" y="17327"/>
                    <a:pt x="12752" y="17347"/>
                  </a:cubicBezTo>
                  <a:cubicBezTo>
                    <a:pt x="12911" y="17386"/>
                    <a:pt x="13070" y="17406"/>
                    <a:pt x="13229" y="17426"/>
                  </a:cubicBezTo>
                  <a:cubicBezTo>
                    <a:pt x="13309" y="17426"/>
                    <a:pt x="13388" y="17446"/>
                    <a:pt x="13448" y="17446"/>
                  </a:cubicBezTo>
                  <a:cubicBezTo>
                    <a:pt x="13488" y="17466"/>
                    <a:pt x="13508" y="17466"/>
                    <a:pt x="13528" y="17466"/>
                  </a:cubicBezTo>
                  <a:cubicBezTo>
                    <a:pt x="13607" y="17486"/>
                    <a:pt x="13667" y="17486"/>
                    <a:pt x="13727" y="17486"/>
                  </a:cubicBezTo>
                  <a:cubicBezTo>
                    <a:pt x="13886" y="17506"/>
                    <a:pt x="14065" y="17546"/>
                    <a:pt x="14244" y="17565"/>
                  </a:cubicBezTo>
                  <a:cubicBezTo>
                    <a:pt x="14403" y="17585"/>
                    <a:pt x="14582" y="17605"/>
                    <a:pt x="14761" y="17625"/>
                  </a:cubicBezTo>
                  <a:cubicBezTo>
                    <a:pt x="14880" y="17645"/>
                    <a:pt x="15000" y="17665"/>
                    <a:pt x="15119" y="17685"/>
                  </a:cubicBezTo>
                  <a:cubicBezTo>
                    <a:pt x="15159" y="17685"/>
                    <a:pt x="15179" y="17685"/>
                    <a:pt x="15199" y="17685"/>
                  </a:cubicBezTo>
                  <a:cubicBezTo>
                    <a:pt x="15238" y="17685"/>
                    <a:pt x="15258" y="17705"/>
                    <a:pt x="15278" y="17705"/>
                  </a:cubicBezTo>
                  <a:cubicBezTo>
                    <a:pt x="15457" y="17725"/>
                    <a:pt x="15636" y="17744"/>
                    <a:pt x="15815" y="17764"/>
                  </a:cubicBezTo>
                  <a:cubicBezTo>
                    <a:pt x="15994" y="17784"/>
                    <a:pt x="16193" y="17804"/>
                    <a:pt x="16372" y="17824"/>
                  </a:cubicBezTo>
                  <a:cubicBezTo>
                    <a:pt x="16551" y="17844"/>
                    <a:pt x="16710" y="17864"/>
                    <a:pt x="16870" y="17884"/>
                  </a:cubicBezTo>
                  <a:cubicBezTo>
                    <a:pt x="16890" y="17884"/>
                    <a:pt x="16909" y="17904"/>
                    <a:pt x="16929" y="17904"/>
                  </a:cubicBezTo>
                  <a:cubicBezTo>
                    <a:pt x="16929" y="17904"/>
                    <a:pt x="16949" y="17904"/>
                    <a:pt x="16949" y="17904"/>
                  </a:cubicBezTo>
                  <a:cubicBezTo>
                    <a:pt x="16989" y="17904"/>
                    <a:pt x="17049" y="17904"/>
                    <a:pt x="17088" y="17924"/>
                  </a:cubicBezTo>
                  <a:close/>
                </a:path>
              </a:pathLst>
            </a:custGeom>
            <a:solidFill>
              <a:srgbClr val="FFFFFF">
                <a:alpha val="341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23"/>
            <p:cNvSpPr/>
            <p:nvPr/>
          </p:nvSpPr>
          <p:spPr>
            <a:xfrm>
              <a:off x="2494060" y="1666461"/>
              <a:ext cx="431381" cy="439770"/>
            </a:xfrm>
            <a:custGeom>
              <a:avLst/>
              <a:gdLst/>
              <a:ahLst/>
              <a:cxnLst/>
              <a:rect l="l" t="t" r="r" b="b"/>
              <a:pathLst>
                <a:path w="17328" h="17665" extrusionOk="0">
                  <a:moveTo>
                    <a:pt x="17268" y="20"/>
                  </a:moveTo>
                  <a:cubicBezTo>
                    <a:pt x="17049" y="40"/>
                    <a:pt x="16830" y="80"/>
                    <a:pt x="16591" y="100"/>
                  </a:cubicBezTo>
                  <a:lnTo>
                    <a:pt x="16591" y="100"/>
                  </a:lnTo>
                  <a:lnTo>
                    <a:pt x="16591" y="100"/>
                  </a:lnTo>
                  <a:cubicBezTo>
                    <a:pt x="16353" y="139"/>
                    <a:pt x="16134" y="159"/>
                    <a:pt x="15895" y="199"/>
                  </a:cubicBezTo>
                  <a:cubicBezTo>
                    <a:pt x="15835" y="219"/>
                    <a:pt x="15776" y="219"/>
                    <a:pt x="15716" y="219"/>
                  </a:cubicBezTo>
                  <a:cubicBezTo>
                    <a:pt x="15477" y="259"/>
                    <a:pt x="15259" y="279"/>
                    <a:pt x="15000" y="318"/>
                  </a:cubicBezTo>
                  <a:cubicBezTo>
                    <a:pt x="14980" y="318"/>
                    <a:pt x="14940" y="318"/>
                    <a:pt x="14900" y="338"/>
                  </a:cubicBezTo>
                  <a:cubicBezTo>
                    <a:pt x="14702" y="358"/>
                    <a:pt x="14483" y="378"/>
                    <a:pt x="14264" y="418"/>
                  </a:cubicBezTo>
                  <a:lnTo>
                    <a:pt x="14065" y="438"/>
                  </a:lnTo>
                  <a:cubicBezTo>
                    <a:pt x="13826" y="458"/>
                    <a:pt x="13568" y="498"/>
                    <a:pt x="13329" y="517"/>
                  </a:cubicBezTo>
                  <a:cubicBezTo>
                    <a:pt x="13269" y="517"/>
                    <a:pt x="13210" y="537"/>
                    <a:pt x="13170" y="537"/>
                  </a:cubicBezTo>
                  <a:cubicBezTo>
                    <a:pt x="12951" y="557"/>
                    <a:pt x="12752" y="577"/>
                    <a:pt x="12533" y="617"/>
                  </a:cubicBezTo>
                  <a:cubicBezTo>
                    <a:pt x="12454" y="617"/>
                    <a:pt x="12394" y="617"/>
                    <a:pt x="12314" y="637"/>
                  </a:cubicBezTo>
                  <a:cubicBezTo>
                    <a:pt x="12056" y="657"/>
                    <a:pt x="11797" y="696"/>
                    <a:pt x="11539" y="716"/>
                  </a:cubicBezTo>
                  <a:cubicBezTo>
                    <a:pt x="11499" y="716"/>
                    <a:pt x="11439" y="716"/>
                    <a:pt x="11399" y="736"/>
                  </a:cubicBezTo>
                  <a:cubicBezTo>
                    <a:pt x="11181" y="756"/>
                    <a:pt x="10962" y="776"/>
                    <a:pt x="10723" y="796"/>
                  </a:cubicBezTo>
                  <a:cubicBezTo>
                    <a:pt x="10643" y="816"/>
                    <a:pt x="10544" y="816"/>
                    <a:pt x="10464" y="816"/>
                  </a:cubicBezTo>
                  <a:cubicBezTo>
                    <a:pt x="10246" y="836"/>
                    <a:pt x="10027" y="856"/>
                    <a:pt x="9828" y="895"/>
                  </a:cubicBezTo>
                  <a:cubicBezTo>
                    <a:pt x="9748" y="895"/>
                    <a:pt x="9689" y="895"/>
                    <a:pt x="9629" y="915"/>
                  </a:cubicBezTo>
                  <a:cubicBezTo>
                    <a:pt x="9350" y="935"/>
                    <a:pt x="9072" y="955"/>
                    <a:pt x="8813" y="975"/>
                  </a:cubicBezTo>
                  <a:cubicBezTo>
                    <a:pt x="8714" y="995"/>
                    <a:pt x="8614" y="995"/>
                    <a:pt x="8515" y="1015"/>
                  </a:cubicBezTo>
                  <a:cubicBezTo>
                    <a:pt x="8336" y="1015"/>
                    <a:pt x="8137" y="1035"/>
                    <a:pt x="7938" y="1055"/>
                  </a:cubicBezTo>
                  <a:cubicBezTo>
                    <a:pt x="7839" y="1074"/>
                    <a:pt x="7719" y="1074"/>
                    <a:pt x="7620" y="1094"/>
                  </a:cubicBezTo>
                  <a:cubicBezTo>
                    <a:pt x="7401" y="1114"/>
                    <a:pt x="7162" y="1114"/>
                    <a:pt x="6943" y="1134"/>
                  </a:cubicBezTo>
                  <a:cubicBezTo>
                    <a:pt x="6864" y="1154"/>
                    <a:pt x="6804" y="1154"/>
                    <a:pt x="6744" y="1154"/>
                  </a:cubicBezTo>
                  <a:cubicBezTo>
                    <a:pt x="6446" y="1174"/>
                    <a:pt x="6148" y="1214"/>
                    <a:pt x="5849" y="1234"/>
                  </a:cubicBezTo>
                  <a:cubicBezTo>
                    <a:pt x="5750" y="1234"/>
                    <a:pt x="5631" y="1253"/>
                    <a:pt x="5531" y="1253"/>
                  </a:cubicBezTo>
                  <a:cubicBezTo>
                    <a:pt x="5332" y="1273"/>
                    <a:pt x="5133" y="1293"/>
                    <a:pt x="4914" y="1293"/>
                  </a:cubicBezTo>
                  <a:cubicBezTo>
                    <a:pt x="4795" y="1313"/>
                    <a:pt x="4676" y="1313"/>
                    <a:pt x="4556" y="1333"/>
                  </a:cubicBezTo>
                  <a:cubicBezTo>
                    <a:pt x="4357" y="1333"/>
                    <a:pt x="4158" y="1353"/>
                    <a:pt x="3940" y="1373"/>
                  </a:cubicBezTo>
                  <a:lnTo>
                    <a:pt x="3621" y="1393"/>
                  </a:lnTo>
                  <a:lnTo>
                    <a:pt x="1" y="17665"/>
                  </a:lnTo>
                  <a:cubicBezTo>
                    <a:pt x="180" y="17645"/>
                    <a:pt x="359" y="17645"/>
                    <a:pt x="538" y="17625"/>
                  </a:cubicBezTo>
                  <a:cubicBezTo>
                    <a:pt x="757" y="17605"/>
                    <a:pt x="976" y="17585"/>
                    <a:pt x="1194" y="17546"/>
                  </a:cubicBezTo>
                  <a:cubicBezTo>
                    <a:pt x="1194" y="17546"/>
                    <a:pt x="1194" y="17546"/>
                    <a:pt x="1214" y="17546"/>
                  </a:cubicBezTo>
                  <a:cubicBezTo>
                    <a:pt x="1234" y="17546"/>
                    <a:pt x="1234" y="17546"/>
                    <a:pt x="1254" y="17546"/>
                  </a:cubicBezTo>
                  <a:cubicBezTo>
                    <a:pt x="1433" y="17526"/>
                    <a:pt x="1612" y="17506"/>
                    <a:pt x="1791" y="17486"/>
                  </a:cubicBezTo>
                  <a:cubicBezTo>
                    <a:pt x="1990" y="17466"/>
                    <a:pt x="2189" y="17446"/>
                    <a:pt x="2388" y="17426"/>
                  </a:cubicBezTo>
                  <a:cubicBezTo>
                    <a:pt x="2507" y="17426"/>
                    <a:pt x="2627" y="17406"/>
                    <a:pt x="2766" y="17386"/>
                  </a:cubicBezTo>
                  <a:cubicBezTo>
                    <a:pt x="2786" y="17386"/>
                    <a:pt x="2826" y="17386"/>
                    <a:pt x="2865" y="17386"/>
                  </a:cubicBezTo>
                  <a:cubicBezTo>
                    <a:pt x="2885" y="17367"/>
                    <a:pt x="2925" y="17367"/>
                    <a:pt x="2965" y="17367"/>
                  </a:cubicBezTo>
                  <a:cubicBezTo>
                    <a:pt x="3164" y="17347"/>
                    <a:pt x="3343" y="17327"/>
                    <a:pt x="3542" y="17307"/>
                  </a:cubicBezTo>
                  <a:cubicBezTo>
                    <a:pt x="3721" y="17287"/>
                    <a:pt x="3900" y="17267"/>
                    <a:pt x="4079" y="17227"/>
                  </a:cubicBezTo>
                  <a:cubicBezTo>
                    <a:pt x="4139" y="17227"/>
                    <a:pt x="4218" y="17227"/>
                    <a:pt x="4298" y="17207"/>
                  </a:cubicBezTo>
                  <a:cubicBezTo>
                    <a:pt x="4337" y="17207"/>
                    <a:pt x="4377" y="17207"/>
                    <a:pt x="4417" y="17188"/>
                  </a:cubicBezTo>
                  <a:cubicBezTo>
                    <a:pt x="4477" y="17188"/>
                    <a:pt x="4536" y="17188"/>
                    <a:pt x="4596" y="17168"/>
                  </a:cubicBezTo>
                  <a:cubicBezTo>
                    <a:pt x="4775" y="17148"/>
                    <a:pt x="4954" y="17128"/>
                    <a:pt x="5133" y="17108"/>
                  </a:cubicBezTo>
                  <a:cubicBezTo>
                    <a:pt x="5312" y="17088"/>
                    <a:pt x="5471" y="17068"/>
                    <a:pt x="5650" y="17028"/>
                  </a:cubicBezTo>
                  <a:cubicBezTo>
                    <a:pt x="5690" y="17028"/>
                    <a:pt x="5750" y="17028"/>
                    <a:pt x="5790" y="17008"/>
                  </a:cubicBezTo>
                  <a:cubicBezTo>
                    <a:pt x="5829" y="17008"/>
                    <a:pt x="5849" y="17008"/>
                    <a:pt x="5889" y="17008"/>
                  </a:cubicBezTo>
                  <a:cubicBezTo>
                    <a:pt x="5969" y="16989"/>
                    <a:pt x="6048" y="16989"/>
                    <a:pt x="6128" y="16969"/>
                  </a:cubicBezTo>
                  <a:cubicBezTo>
                    <a:pt x="6307" y="16949"/>
                    <a:pt x="6466" y="16929"/>
                    <a:pt x="6625" y="16909"/>
                  </a:cubicBezTo>
                  <a:cubicBezTo>
                    <a:pt x="6784" y="16889"/>
                    <a:pt x="6943" y="16869"/>
                    <a:pt x="7103" y="16829"/>
                  </a:cubicBezTo>
                  <a:cubicBezTo>
                    <a:pt x="7142" y="16829"/>
                    <a:pt x="7182" y="16829"/>
                    <a:pt x="7242" y="16810"/>
                  </a:cubicBezTo>
                  <a:cubicBezTo>
                    <a:pt x="7262" y="16810"/>
                    <a:pt x="7282" y="16810"/>
                    <a:pt x="7321" y="16810"/>
                  </a:cubicBezTo>
                  <a:cubicBezTo>
                    <a:pt x="7401" y="16790"/>
                    <a:pt x="7481" y="16770"/>
                    <a:pt x="7560" y="16770"/>
                  </a:cubicBezTo>
                  <a:cubicBezTo>
                    <a:pt x="7719" y="16750"/>
                    <a:pt x="7858" y="16730"/>
                    <a:pt x="7998" y="16690"/>
                  </a:cubicBezTo>
                  <a:cubicBezTo>
                    <a:pt x="8157" y="16670"/>
                    <a:pt x="8296" y="16650"/>
                    <a:pt x="8435" y="16631"/>
                  </a:cubicBezTo>
                  <a:cubicBezTo>
                    <a:pt x="8495" y="16611"/>
                    <a:pt x="8555" y="16611"/>
                    <a:pt x="8614" y="16611"/>
                  </a:cubicBezTo>
                  <a:cubicBezTo>
                    <a:pt x="8614" y="16591"/>
                    <a:pt x="8634" y="16591"/>
                    <a:pt x="8634" y="16591"/>
                  </a:cubicBezTo>
                  <a:cubicBezTo>
                    <a:pt x="8674" y="16591"/>
                    <a:pt x="8694" y="16591"/>
                    <a:pt x="8714" y="16591"/>
                  </a:cubicBezTo>
                  <a:cubicBezTo>
                    <a:pt x="8774" y="16571"/>
                    <a:pt x="8813" y="16571"/>
                    <a:pt x="8873" y="16551"/>
                  </a:cubicBezTo>
                  <a:cubicBezTo>
                    <a:pt x="9012" y="16531"/>
                    <a:pt x="9152" y="16511"/>
                    <a:pt x="9291" y="16491"/>
                  </a:cubicBezTo>
                  <a:cubicBezTo>
                    <a:pt x="9430" y="16471"/>
                    <a:pt x="9569" y="16432"/>
                    <a:pt x="9709" y="16412"/>
                  </a:cubicBezTo>
                  <a:cubicBezTo>
                    <a:pt x="9748" y="16412"/>
                    <a:pt x="9808" y="16392"/>
                    <a:pt x="9868" y="16392"/>
                  </a:cubicBezTo>
                  <a:cubicBezTo>
                    <a:pt x="9907" y="16372"/>
                    <a:pt x="9947" y="16372"/>
                    <a:pt x="9987" y="16372"/>
                  </a:cubicBezTo>
                  <a:cubicBezTo>
                    <a:pt x="10027" y="16352"/>
                    <a:pt x="10067" y="16352"/>
                    <a:pt x="10106" y="16352"/>
                  </a:cubicBezTo>
                  <a:cubicBezTo>
                    <a:pt x="10246" y="16312"/>
                    <a:pt x="10365" y="16292"/>
                    <a:pt x="10504" y="16272"/>
                  </a:cubicBezTo>
                  <a:cubicBezTo>
                    <a:pt x="10504" y="16272"/>
                    <a:pt x="10524" y="16272"/>
                    <a:pt x="10524" y="16272"/>
                  </a:cubicBezTo>
                  <a:cubicBezTo>
                    <a:pt x="10564" y="16272"/>
                    <a:pt x="10584" y="16253"/>
                    <a:pt x="10624" y="16253"/>
                  </a:cubicBezTo>
                  <a:cubicBezTo>
                    <a:pt x="10703" y="16233"/>
                    <a:pt x="10803" y="16213"/>
                    <a:pt x="10902" y="16193"/>
                  </a:cubicBezTo>
                  <a:lnTo>
                    <a:pt x="11081" y="16173"/>
                  </a:lnTo>
                  <a:cubicBezTo>
                    <a:pt x="11121" y="16153"/>
                    <a:pt x="11161" y="16153"/>
                    <a:pt x="11200" y="16133"/>
                  </a:cubicBezTo>
                  <a:cubicBezTo>
                    <a:pt x="11240" y="16133"/>
                    <a:pt x="11260" y="16133"/>
                    <a:pt x="11280" y="16133"/>
                  </a:cubicBezTo>
                  <a:cubicBezTo>
                    <a:pt x="11399" y="16093"/>
                    <a:pt x="11539" y="16074"/>
                    <a:pt x="11658" y="16054"/>
                  </a:cubicBezTo>
                  <a:cubicBezTo>
                    <a:pt x="11678" y="16054"/>
                    <a:pt x="11698" y="16034"/>
                    <a:pt x="11718" y="16034"/>
                  </a:cubicBezTo>
                  <a:cubicBezTo>
                    <a:pt x="11757" y="16034"/>
                    <a:pt x="11797" y="16014"/>
                    <a:pt x="11837" y="16014"/>
                  </a:cubicBezTo>
                  <a:cubicBezTo>
                    <a:pt x="11877" y="15994"/>
                    <a:pt x="11936" y="15994"/>
                    <a:pt x="11996" y="15974"/>
                  </a:cubicBezTo>
                  <a:lnTo>
                    <a:pt x="17327" y="20"/>
                  </a:lnTo>
                  <a:cubicBezTo>
                    <a:pt x="17308" y="0"/>
                    <a:pt x="17288" y="0"/>
                    <a:pt x="17268" y="20"/>
                  </a:cubicBezTo>
                  <a:close/>
                </a:path>
              </a:pathLst>
            </a:custGeom>
            <a:solidFill>
              <a:srgbClr val="FFFFFF">
                <a:alpha val="341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66" name="Google Shape;366;p23"/>
          <p:cNvSpPr txBox="1"/>
          <p:nvPr/>
        </p:nvSpPr>
        <p:spPr>
          <a:xfrm>
            <a:off x="3900589" y="1785003"/>
            <a:ext cx="5673545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 defTabSz="1219170">
              <a:buClr>
                <a:srgbClr val="000000"/>
              </a:buClr>
            </a:pPr>
            <a:r>
              <a:rPr lang="es-EC" sz="16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Fase de recepción de todas las ideas y oportunidades</a:t>
            </a:r>
            <a:endParaRPr sz="1600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r" defTabSz="1219170">
              <a:buClr>
                <a:srgbClr val="000000"/>
              </a:buClr>
            </a:pPr>
            <a:endParaRPr sz="1600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r" defTabSz="1219170">
              <a:buClr>
                <a:srgbClr val="000000"/>
              </a:buClr>
            </a:pPr>
            <a:endParaRPr sz="1600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7" name="Google Shape;367;p23"/>
          <p:cNvSpPr txBox="1"/>
          <p:nvPr/>
        </p:nvSpPr>
        <p:spPr>
          <a:xfrm>
            <a:off x="3769260" y="2454478"/>
            <a:ext cx="5892885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 defTabSz="1219170">
              <a:buClr>
                <a:srgbClr val="000000"/>
              </a:buClr>
              <a:buSzPts val="1100"/>
            </a:pPr>
            <a:r>
              <a:rPr lang="es-EC" sz="16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Estimaciones preliminares de oportunidad, esfuerzo y costo</a:t>
            </a: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r" defTabSz="1219170">
              <a:buClr>
                <a:srgbClr val="000000"/>
              </a:buClr>
              <a:buSzPts val="1100"/>
            </a:pPr>
            <a:endParaRPr sz="1600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r" defTabSz="1219170">
              <a:buClr>
                <a:srgbClr val="000000"/>
              </a:buClr>
              <a:buSzPts val="1100"/>
            </a:pPr>
            <a:endParaRPr sz="1600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r" defTabSz="1219170">
              <a:buClr>
                <a:srgbClr val="000000"/>
              </a:buClr>
            </a:pPr>
            <a:endParaRPr sz="1600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8" name="Google Shape;368;p23"/>
          <p:cNvSpPr txBox="1"/>
          <p:nvPr/>
        </p:nvSpPr>
        <p:spPr>
          <a:xfrm>
            <a:off x="4065916" y="3120270"/>
            <a:ext cx="550800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 defTabSz="1219170">
              <a:buClr>
                <a:srgbClr val="000000"/>
              </a:buClr>
            </a:pPr>
            <a:r>
              <a:rPr lang="es-EC" sz="16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 determina viabilidad, beneficio, impacto </a:t>
            </a:r>
            <a:endParaRPr sz="1600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r" defTabSz="1219170">
              <a:buClr>
                <a:srgbClr val="000000"/>
              </a:buClr>
            </a:pPr>
            <a:endParaRPr sz="1600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9" name="Google Shape;369;p23"/>
          <p:cNvSpPr txBox="1"/>
          <p:nvPr/>
        </p:nvSpPr>
        <p:spPr>
          <a:xfrm>
            <a:off x="3634967" y="3787899"/>
            <a:ext cx="593920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 defTabSz="1219170">
              <a:buClr>
                <a:srgbClr val="000000"/>
              </a:buClr>
            </a:pPr>
            <a:r>
              <a:rPr lang="en" sz="16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 priorizan y se aprueban las épicas </a:t>
            </a:r>
            <a:endParaRPr sz="1600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" name="Google Shape;370;p23"/>
          <p:cNvSpPr txBox="1"/>
          <p:nvPr/>
        </p:nvSpPr>
        <p:spPr>
          <a:xfrm>
            <a:off x="3634967" y="4457238"/>
            <a:ext cx="593920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 defTabSz="1219170">
              <a:buClr>
                <a:srgbClr val="000000"/>
              </a:buClr>
              <a:buSzPts val="1100"/>
            </a:pPr>
            <a:r>
              <a:rPr lang="es-EC" sz="16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 desarrollan las épicas y se realizan las pruebas </a:t>
            </a:r>
            <a:endParaRPr sz="1600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r" defTabSz="1219170">
              <a:buClr>
                <a:srgbClr val="000000"/>
              </a:buClr>
            </a:pPr>
            <a:endParaRPr sz="1600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1" name="Google Shape;371;p23"/>
          <p:cNvSpPr txBox="1"/>
          <p:nvPr/>
        </p:nvSpPr>
        <p:spPr>
          <a:xfrm>
            <a:off x="3634967" y="5123143"/>
            <a:ext cx="593920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 defTabSz="1219170">
              <a:buClr>
                <a:srgbClr val="000000"/>
              </a:buClr>
            </a:pPr>
            <a:r>
              <a:rPr lang="es-EC" sz="16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 considera terminado el trabajo cuando cumple todos los criterios de aceptación </a:t>
            </a:r>
            <a:endParaRPr sz="1600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r" defTabSz="1219170">
              <a:buClr>
                <a:srgbClr val="000000"/>
              </a:buClr>
              <a:buSzPts val="1100"/>
            </a:pPr>
            <a:endParaRPr sz="1600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r" defTabSz="1219170">
              <a:buClr>
                <a:srgbClr val="000000"/>
              </a:buClr>
            </a:pPr>
            <a:endParaRPr sz="1600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1556205" y="1555583"/>
            <a:ext cx="288536" cy="278709"/>
          </a:xfrm>
          <a:prstGeom prst="ellipse">
            <a:avLst/>
          </a:prstGeom>
          <a:solidFill>
            <a:srgbClr val="66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s-EC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52" name="Elipse 51"/>
          <p:cNvSpPr/>
          <p:nvPr/>
        </p:nvSpPr>
        <p:spPr>
          <a:xfrm>
            <a:off x="2989164" y="1580727"/>
            <a:ext cx="288536" cy="278709"/>
          </a:xfrm>
          <a:prstGeom prst="ellipse">
            <a:avLst/>
          </a:prstGeom>
          <a:solidFill>
            <a:srgbClr val="66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s-EC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53" name="Elipse 52"/>
          <p:cNvSpPr/>
          <p:nvPr/>
        </p:nvSpPr>
        <p:spPr>
          <a:xfrm>
            <a:off x="2152945" y="1545150"/>
            <a:ext cx="288536" cy="278709"/>
          </a:xfrm>
          <a:prstGeom prst="ellipse">
            <a:avLst/>
          </a:prstGeom>
          <a:solidFill>
            <a:srgbClr val="66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s-EC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54" name="Elipse 53"/>
          <p:cNvSpPr/>
          <p:nvPr/>
        </p:nvSpPr>
        <p:spPr>
          <a:xfrm>
            <a:off x="2477889" y="1823859"/>
            <a:ext cx="288536" cy="278709"/>
          </a:xfrm>
          <a:prstGeom prst="ellipse">
            <a:avLst/>
          </a:prstGeom>
          <a:solidFill>
            <a:srgbClr val="66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s-EC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55" name="Elipse 54"/>
          <p:cNvSpPr/>
          <p:nvPr/>
        </p:nvSpPr>
        <p:spPr>
          <a:xfrm>
            <a:off x="3567245" y="1639267"/>
            <a:ext cx="288536" cy="278709"/>
          </a:xfrm>
          <a:prstGeom prst="ellipse">
            <a:avLst/>
          </a:prstGeom>
          <a:solidFill>
            <a:srgbClr val="66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s-EC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56" name="Elipse 55"/>
          <p:cNvSpPr/>
          <p:nvPr/>
        </p:nvSpPr>
        <p:spPr>
          <a:xfrm>
            <a:off x="3192364" y="1783927"/>
            <a:ext cx="288536" cy="278709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s-EC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57" name="Elipse 56"/>
          <p:cNvSpPr/>
          <p:nvPr/>
        </p:nvSpPr>
        <p:spPr>
          <a:xfrm>
            <a:off x="2594056" y="1423025"/>
            <a:ext cx="288536" cy="278709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s-EC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58" name="Elipse 57"/>
          <p:cNvSpPr/>
          <p:nvPr/>
        </p:nvSpPr>
        <p:spPr>
          <a:xfrm>
            <a:off x="1879464" y="1780082"/>
            <a:ext cx="288536" cy="278709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s-EC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59" name="Elipse 58"/>
          <p:cNvSpPr/>
          <p:nvPr/>
        </p:nvSpPr>
        <p:spPr>
          <a:xfrm>
            <a:off x="1105573" y="1614726"/>
            <a:ext cx="288536" cy="278709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s-EC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60" name="Elipse 59"/>
          <p:cNvSpPr/>
          <p:nvPr/>
        </p:nvSpPr>
        <p:spPr>
          <a:xfrm>
            <a:off x="2845831" y="1883915"/>
            <a:ext cx="288536" cy="27870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s-EC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62" name="Elipse 61"/>
          <p:cNvSpPr/>
          <p:nvPr/>
        </p:nvSpPr>
        <p:spPr>
          <a:xfrm>
            <a:off x="1857977" y="1358146"/>
            <a:ext cx="288536" cy="27870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s-EC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63" name="Elipse 62"/>
          <p:cNvSpPr/>
          <p:nvPr/>
        </p:nvSpPr>
        <p:spPr>
          <a:xfrm>
            <a:off x="3972219" y="1580727"/>
            <a:ext cx="288536" cy="27870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s-EC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64" name="Elipse 63"/>
          <p:cNvSpPr/>
          <p:nvPr/>
        </p:nvSpPr>
        <p:spPr>
          <a:xfrm>
            <a:off x="2834441" y="2712506"/>
            <a:ext cx="288536" cy="27870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s-EC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65" name="Elipse 64"/>
          <p:cNvSpPr/>
          <p:nvPr/>
        </p:nvSpPr>
        <p:spPr>
          <a:xfrm>
            <a:off x="2371357" y="2740915"/>
            <a:ext cx="288536" cy="278709"/>
          </a:xfrm>
          <a:prstGeom prst="ellipse">
            <a:avLst/>
          </a:prstGeom>
          <a:solidFill>
            <a:srgbClr val="66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s-EC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66" name="Elipse 65"/>
          <p:cNvSpPr/>
          <p:nvPr/>
        </p:nvSpPr>
        <p:spPr>
          <a:xfrm>
            <a:off x="1640328" y="2726858"/>
            <a:ext cx="288536" cy="278709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s-EC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67" name="Elipse 66"/>
          <p:cNvSpPr/>
          <p:nvPr/>
        </p:nvSpPr>
        <p:spPr>
          <a:xfrm>
            <a:off x="3250796" y="2845894"/>
            <a:ext cx="288536" cy="278709"/>
          </a:xfrm>
          <a:prstGeom prst="ellipse">
            <a:avLst/>
          </a:prstGeom>
          <a:solidFill>
            <a:srgbClr val="66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s-EC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68" name="Elipse 67"/>
          <p:cNvSpPr/>
          <p:nvPr/>
        </p:nvSpPr>
        <p:spPr>
          <a:xfrm>
            <a:off x="2010224" y="2948263"/>
            <a:ext cx="288536" cy="27870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s-EC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69" name="Elipse 68"/>
          <p:cNvSpPr/>
          <p:nvPr/>
        </p:nvSpPr>
        <p:spPr>
          <a:xfrm>
            <a:off x="1949975" y="3422325"/>
            <a:ext cx="288536" cy="278709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s-EC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70" name="Elipse 69"/>
          <p:cNvSpPr/>
          <p:nvPr/>
        </p:nvSpPr>
        <p:spPr>
          <a:xfrm>
            <a:off x="2435220" y="3433574"/>
            <a:ext cx="288536" cy="27870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s-EC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71" name="Elipse 70"/>
          <p:cNvSpPr/>
          <p:nvPr/>
        </p:nvSpPr>
        <p:spPr>
          <a:xfrm>
            <a:off x="2890651" y="3436505"/>
            <a:ext cx="288536" cy="278709"/>
          </a:xfrm>
          <a:prstGeom prst="ellipse">
            <a:avLst/>
          </a:prstGeom>
          <a:solidFill>
            <a:srgbClr val="66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s-EC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72" name="Elipse 71"/>
          <p:cNvSpPr/>
          <p:nvPr/>
        </p:nvSpPr>
        <p:spPr>
          <a:xfrm>
            <a:off x="2239937" y="4056449"/>
            <a:ext cx="288536" cy="278709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s-EC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73" name="Elipse 72"/>
          <p:cNvSpPr/>
          <p:nvPr/>
        </p:nvSpPr>
        <p:spPr>
          <a:xfrm>
            <a:off x="2637912" y="4070637"/>
            <a:ext cx="288536" cy="278709"/>
          </a:xfrm>
          <a:prstGeom prst="ellipse">
            <a:avLst/>
          </a:prstGeom>
          <a:solidFill>
            <a:srgbClr val="66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s-EC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74" name="Elipse 73"/>
          <p:cNvSpPr/>
          <p:nvPr/>
        </p:nvSpPr>
        <p:spPr>
          <a:xfrm>
            <a:off x="2455861" y="4719851"/>
            <a:ext cx="288536" cy="278709"/>
          </a:xfrm>
          <a:prstGeom prst="ellipse">
            <a:avLst/>
          </a:prstGeom>
          <a:solidFill>
            <a:srgbClr val="66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s-EC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75" name="Elipse 74"/>
          <p:cNvSpPr/>
          <p:nvPr/>
        </p:nvSpPr>
        <p:spPr>
          <a:xfrm>
            <a:off x="2441452" y="5283745"/>
            <a:ext cx="288536" cy="278709"/>
          </a:xfrm>
          <a:prstGeom prst="ellipse">
            <a:avLst/>
          </a:prstGeom>
          <a:solidFill>
            <a:srgbClr val="66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s-EC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48"/>
            <a:ext cx="12192000" cy="104318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83140"/>
            <a:ext cx="12192000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765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696" y="164989"/>
            <a:ext cx="1697453" cy="225556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E79A725-C593-D494-EFF0-473E01F19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970" y="362564"/>
            <a:ext cx="6705183" cy="434613"/>
          </a:xfrm>
        </p:spPr>
        <p:txBody>
          <a:bodyPr>
            <a:noAutofit/>
          </a:bodyPr>
          <a:lstStyle/>
          <a:p>
            <a:r>
              <a:rPr lang="es-EC" sz="2800" b="1" spc="-150" dirty="0">
                <a:solidFill>
                  <a:srgbClr val="009999"/>
                </a:solidFill>
                <a:latin typeface="+mn-lt"/>
                <a:ea typeface="Roboto Slab" pitchFamily="2" charset="0"/>
                <a:cs typeface="+mn-cs"/>
              </a:rPr>
              <a:t>Presentar proyección de ingresos y rentabilidad </a:t>
            </a:r>
          </a:p>
        </p:txBody>
      </p:sp>
      <p:cxnSp>
        <p:nvCxnSpPr>
          <p:cNvPr id="9" name="Conector recto 8"/>
          <p:cNvCxnSpPr/>
          <p:nvPr/>
        </p:nvCxnSpPr>
        <p:spPr>
          <a:xfrm flipV="1">
            <a:off x="1320953" y="823310"/>
            <a:ext cx="7095731" cy="8548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175" y="1031965"/>
            <a:ext cx="10584448" cy="469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549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696" y="164989"/>
            <a:ext cx="1697453" cy="225556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E79A725-C593-D494-EFF0-473E01F19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970" y="362564"/>
            <a:ext cx="6705183" cy="434613"/>
          </a:xfrm>
        </p:spPr>
        <p:txBody>
          <a:bodyPr>
            <a:noAutofit/>
          </a:bodyPr>
          <a:lstStyle/>
          <a:p>
            <a:r>
              <a:rPr lang="es-EC" sz="2800" b="1" spc="-150" dirty="0">
                <a:solidFill>
                  <a:srgbClr val="009999"/>
                </a:solidFill>
                <a:latin typeface="+mn-lt"/>
                <a:ea typeface="Roboto Slab" pitchFamily="2" charset="0"/>
                <a:cs typeface="+mn-cs"/>
              </a:rPr>
              <a:t>Presentar proyección de ingresos y rentabilidad </a:t>
            </a:r>
          </a:p>
        </p:txBody>
      </p:sp>
      <p:cxnSp>
        <p:nvCxnSpPr>
          <p:cNvPr id="9" name="Conector recto 8"/>
          <p:cNvCxnSpPr/>
          <p:nvPr/>
        </p:nvCxnSpPr>
        <p:spPr>
          <a:xfrm flipV="1">
            <a:off x="1320953" y="823310"/>
            <a:ext cx="7095731" cy="8548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65" y="1227909"/>
            <a:ext cx="11784070" cy="42193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15946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696" y="164989"/>
            <a:ext cx="1697453" cy="225556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E79A725-C593-D494-EFF0-473E01F19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970" y="362564"/>
            <a:ext cx="6705183" cy="434613"/>
          </a:xfrm>
        </p:spPr>
        <p:txBody>
          <a:bodyPr>
            <a:noAutofit/>
          </a:bodyPr>
          <a:lstStyle/>
          <a:p>
            <a:r>
              <a:rPr lang="es-EC" sz="2800" b="1" spc="-150" dirty="0">
                <a:solidFill>
                  <a:srgbClr val="009999"/>
                </a:solidFill>
                <a:latin typeface="+mn-lt"/>
                <a:ea typeface="Roboto Slab" pitchFamily="2" charset="0"/>
                <a:cs typeface="+mn-cs"/>
              </a:rPr>
              <a:t>Presentar proyección de ingresos y rentabilidad </a:t>
            </a:r>
          </a:p>
        </p:txBody>
      </p:sp>
      <p:cxnSp>
        <p:nvCxnSpPr>
          <p:cNvPr id="9" name="Conector recto 8"/>
          <p:cNvCxnSpPr/>
          <p:nvPr/>
        </p:nvCxnSpPr>
        <p:spPr>
          <a:xfrm flipV="1">
            <a:off x="1320953" y="823310"/>
            <a:ext cx="7095731" cy="8548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CuadroTexto 3"/>
          <p:cNvSpPr txBox="1"/>
          <p:nvPr/>
        </p:nvSpPr>
        <p:spPr>
          <a:xfrm>
            <a:off x="1946366" y="1071457"/>
            <a:ext cx="7733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El seguimiento del cumplimiento de las cifras entregadas en la proyección de ingresos y rentabilidad, es presentado mediante la PMO, a la Vicepresidencia</a:t>
            </a:r>
          </a:p>
        </p:txBody>
      </p:sp>
      <p:sp>
        <p:nvSpPr>
          <p:cNvPr id="10" name="Freeform 1054">
            <a:extLst>
              <a:ext uri="{FF2B5EF4-FFF2-40B4-BE49-F238E27FC236}">
                <a16:creationId xmlns:a16="http://schemas.microsoft.com/office/drawing/2014/main" id="{F4968397-50E0-4B50-84AC-27F216CE1FA6}"/>
              </a:ext>
            </a:extLst>
          </p:cNvPr>
          <p:cNvSpPr>
            <a:spLocks noEditPoints="1"/>
          </p:cNvSpPr>
          <p:nvPr/>
        </p:nvSpPr>
        <p:spPr bwMode="auto">
          <a:xfrm>
            <a:off x="1467257" y="1153763"/>
            <a:ext cx="314649" cy="412357"/>
          </a:xfrm>
          <a:custGeom>
            <a:avLst/>
            <a:gdLst>
              <a:gd name="T0" fmla="*/ 145 w 289"/>
              <a:gd name="T1" fmla="*/ 0 h 442"/>
              <a:gd name="T2" fmla="*/ 0 w 289"/>
              <a:gd name="T3" fmla="*/ 145 h 442"/>
              <a:gd name="T4" fmla="*/ 58 w 289"/>
              <a:gd name="T5" fmla="*/ 260 h 442"/>
              <a:gd name="T6" fmla="*/ 58 w 289"/>
              <a:gd name="T7" fmla="*/ 307 h 442"/>
              <a:gd name="T8" fmla="*/ 65 w 289"/>
              <a:gd name="T9" fmla="*/ 321 h 442"/>
              <a:gd name="T10" fmla="*/ 79 w 289"/>
              <a:gd name="T11" fmla="*/ 327 h 442"/>
              <a:gd name="T12" fmla="*/ 80 w 289"/>
              <a:gd name="T13" fmla="*/ 326 h 442"/>
              <a:gd name="T14" fmla="*/ 213 w 289"/>
              <a:gd name="T15" fmla="*/ 316 h 442"/>
              <a:gd name="T16" fmla="*/ 231 w 289"/>
              <a:gd name="T17" fmla="*/ 297 h 442"/>
              <a:gd name="T18" fmla="*/ 231 w 289"/>
              <a:gd name="T19" fmla="*/ 261 h 442"/>
              <a:gd name="T20" fmla="*/ 289 w 289"/>
              <a:gd name="T21" fmla="*/ 145 h 442"/>
              <a:gd name="T22" fmla="*/ 145 w 289"/>
              <a:gd name="T23" fmla="*/ 0 h 442"/>
              <a:gd name="T24" fmla="*/ 202 w 289"/>
              <a:gd name="T25" fmla="*/ 233 h 442"/>
              <a:gd name="T26" fmla="*/ 193 w 289"/>
              <a:gd name="T27" fmla="*/ 250 h 442"/>
              <a:gd name="T28" fmla="*/ 193 w 289"/>
              <a:gd name="T29" fmla="*/ 279 h 442"/>
              <a:gd name="T30" fmla="*/ 97 w 289"/>
              <a:gd name="T31" fmla="*/ 286 h 442"/>
              <a:gd name="T32" fmla="*/ 97 w 289"/>
              <a:gd name="T33" fmla="*/ 250 h 442"/>
              <a:gd name="T34" fmla="*/ 88 w 289"/>
              <a:gd name="T35" fmla="*/ 233 h 442"/>
              <a:gd name="T36" fmla="*/ 39 w 289"/>
              <a:gd name="T37" fmla="*/ 145 h 442"/>
              <a:gd name="T38" fmla="*/ 144 w 289"/>
              <a:gd name="T39" fmla="*/ 38 h 442"/>
              <a:gd name="T40" fmla="*/ 250 w 289"/>
              <a:gd name="T41" fmla="*/ 145 h 442"/>
              <a:gd name="T42" fmla="*/ 202 w 289"/>
              <a:gd name="T43" fmla="*/ 233 h 442"/>
              <a:gd name="T44" fmla="*/ 229 w 289"/>
              <a:gd name="T45" fmla="*/ 357 h 442"/>
              <a:gd name="T46" fmla="*/ 212 w 289"/>
              <a:gd name="T47" fmla="*/ 377 h 442"/>
              <a:gd name="T48" fmla="*/ 81 w 289"/>
              <a:gd name="T49" fmla="*/ 387 h 442"/>
              <a:gd name="T50" fmla="*/ 79 w 289"/>
              <a:gd name="T51" fmla="*/ 387 h 442"/>
              <a:gd name="T52" fmla="*/ 60 w 289"/>
              <a:gd name="T53" fmla="*/ 369 h 442"/>
              <a:gd name="T54" fmla="*/ 78 w 289"/>
              <a:gd name="T55" fmla="*/ 349 h 442"/>
              <a:gd name="T56" fmla="*/ 209 w 289"/>
              <a:gd name="T57" fmla="*/ 339 h 442"/>
              <a:gd name="T58" fmla="*/ 229 w 289"/>
              <a:gd name="T59" fmla="*/ 357 h 442"/>
              <a:gd name="T60" fmla="*/ 188 w 289"/>
              <a:gd name="T61" fmla="*/ 417 h 442"/>
              <a:gd name="T62" fmla="*/ 170 w 289"/>
              <a:gd name="T63" fmla="*/ 438 h 442"/>
              <a:gd name="T64" fmla="*/ 122 w 289"/>
              <a:gd name="T65" fmla="*/ 442 h 442"/>
              <a:gd name="T66" fmla="*/ 121 w 289"/>
              <a:gd name="T67" fmla="*/ 442 h 442"/>
              <a:gd name="T68" fmla="*/ 102 w 289"/>
              <a:gd name="T69" fmla="*/ 424 h 442"/>
              <a:gd name="T70" fmla="*/ 119 w 289"/>
              <a:gd name="T71" fmla="*/ 403 h 442"/>
              <a:gd name="T72" fmla="*/ 167 w 289"/>
              <a:gd name="T73" fmla="*/ 400 h 442"/>
              <a:gd name="T74" fmla="*/ 188 w 289"/>
              <a:gd name="T75" fmla="*/ 417 h 442"/>
              <a:gd name="T76" fmla="*/ 221 w 289"/>
              <a:gd name="T77" fmla="*/ 145 h 442"/>
              <a:gd name="T78" fmla="*/ 205 w 289"/>
              <a:gd name="T79" fmla="*/ 160 h 442"/>
              <a:gd name="T80" fmla="*/ 203 w 289"/>
              <a:gd name="T81" fmla="*/ 160 h 442"/>
              <a:gd name="T82" fmla="*/ 188 w 289"/>
              <a:gd name="T83" fmla="*/ 142 h 442"/>
              <a:gd name="T84" fmla="*/ 164 w 289"/>
              <a:gd name="T85" fmla="*/ 103 h 442"/>
              <a:gd name="T86" fmla="*/ 154 w 289"/>
              <a:gd name="T87" fmla="*/ 82 h 442"/>
              <a:gd name="T88" fmla="*/ 175 w 289"/>
              <a:gd name="T89" fmla="*/ 72 h 442"/>
              <a:gd name="T90" fmla="*/ 221 w 289"/>
              <a:gd name="T91" fmla="*/ 145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89" h="442">
                <a:moveTo>
                  <a:pt x="145" y="0"/>
                </a:moveTo>
                <a:cubicBezTo>
                  <a:pt x="66" y="0"/>
                  <a:pt x="0" y="65"/>
                  <a:pt x="0" y="145"/>
                </a:cubicBezTo>
                <a:cubicBezTo>
                  <a:pt x="0" y="194"/>
                  <a:pt x="20" y="234"/>
                  <a:pt x="58" y="260"/>
                </a:cubicBezTo>
                <a:cubicBezTo>
                  <a:pt x="58" y="307"/>
                  <a:pt x="58" y="307"/>
                  <a:pt x="58" y="307"/>
                </a:cubicBezTo>
                <a:cubicBezTo>
                  <a:pt x="58" y="313"/>
                  <a:pt x="61" y="318"/>
                  <a:pt x="65" y="321"/>
                </a:cubicBezTo>
                <a:cubicBezTo>
                  <a:pt x="69" y="325"/>
                  <a:pt x="74" y="327"/>
                  <a:pt x="79" y="327"/>
                </a:cubicBezTo>
                <a:cubicBezTo>
                  <a:pt x="79" y="327"/>
                  <a:pt x="80" y="327"/>
                  <a:pt x="80" y="326"/>
                </a:cubicBezTo>
                <a:cubicBezTo>
                  <a:pt x="213" y="316"/>
                  <a:pt x="213" y="316"/>
                  <a:pt x="213" y="316"/>
                </a:cubicBezTo>
                <a:cubicBezTo>
                  <a:pt x="223" y="315"/>
                  <a:pt x="231" y="307"/>
                  <a:pt x="231" y="297"/>
                </a:cubicBezTo>
                <a:cubicBezTo>
                  <a:pt x="231" y="261"/>
                  <a:pt x="231" y="261"/>
                  <a:pt x="231" y="261"/>
                </a:cubicBezTo>
                <a:cubicBezTo>
                  <a:pt x="265" y="236"/>
                  <a:pt x="289" y="194"/>
                  <a:pt x="289" y="145"/>
                </a:cubicBezTo>
                <a:cubicBezTo>
                  <a:pt x="289" y="65"/>
                  <a:pt x="224" y="0"/>
                  <a:pt x="145" y="0"/>
                </a:cubicBezTo>
                <a:close/>
                <a:moveTo>
                  <a:pt x="202" y="233"/>
                </a:moveTo>
                <a:cubicBezTo>
                  <a:pt x="196" y="236"/>
                  <a:pt x="193" y="242"/>
                  <a:pt x="193" y="250"/>
                </a:cubicBezTo>
                <a:cubicBezTo>
                  <a:pt x="193" y="279"/>
                  <a:pt x="193" y="279"/>
                  <a:pt x="193" y="279"/>
                </a:cubicBezTo>
                <a:cubicBezTo>
                  <a:pt x="97" y="286"/>
                  <a:pt x="97" y="286"/>
                  <a:pt x="97" y="286"/>
                </a:cubicBezTo>
                <a:cubicBezTo>
                  <a:pt x="97" y="250"/>
                  <a:pt x="97" y="250"/>
                  <a:pt x="97" y="250"/>
                </a:cubicBezTo>
                <a:cubicBezTo>
                  <a:pt x="97" y="243"/>
                  <a:pt x="94" y="236"/>
                  <a:pt x="88" y="233"/>
                </a:cubicBezTo>
                <a:cubicBezTo>
                  <a:pt x="55" y="214"/>
                  <a:pt x="39" y="185"/>
                  <a:pt x="39" y="145"/>
                </a:cubicBezTo>
                <a:cubicBezTo>
                  <a:pt x="39" y="86"/>
                  <a:pt x="87" y="38"/>
                  <a:pt x="144" y="38"/>
                </a:cubicBezTo>
                <a:cubicBezTo>
                  <a:pt x="202" y="38"/>
                  <a:pt x="250" y="86"/>
                  <a:pt x="250" y="145"/>
                </a:cubicBezTo>
                <a:cubicBezTo>
                  <a:pt x="250" y="184"/>
                  <a:pt x="232" y="216"/>
                  <a:pt x="202" y="233"/>
                </a:cubicBezTo>
                <a:close/>
                <a:moveTo>
                  <a:pt x="229" y="357"/>
                </a:moveTo>
                <a:cubicBezTo>
                  <a:pt x="230" y="367"/>
                  <a:pt x="222" y="377"/>
                  <a:pt x="212" y="377"/>
                </a:cubicBezTo>
                <a:cubicBezTo>
                  <a:pt x="81" y="387"/>
                  <a:pt x="81" y="387"/>
                  <a:pt x="81" y="387"/>
                </a:cubicBezTo>
                <a:cubicBezTo>
                  <a:pt x="80" y="387"/>
                  <a:pt x="80" y="387"/>
                  <a:pt x="79" y="387"/>
                </a:cubicBezTo>
                <a:cubicBezTo>
                  <a:pt x="69" y="387"/>
                  <a:pt x="61" y="379"/>
                  <a:pt x="60" y="369"/>
                </a:cubicBezTo>
                <a:cubicBezTo>
                  <a:pt x="59" y="359"/>
                  <a:pt x="67" y="349"/>
                  <a:pt x="78" y="349"/>
                </a:cubicBezTo>
                <a:cubicBezTo>
                  <a:pt x="209" y="339"/>
                  <a:pt x="209" y="339"/>
                  <a:pt x="209" y="339"/>
                </a:cubicBezTo>
                <a:cubicBezTo>
                  <a:pt x="220" y="338"/>
                  <a:pt x="229" y="346"/>
                  <a:pt x="229" y="357"/>
                </a:cubicBezTo>
                <a:close/>
                <a:moveTo>
                  <a:pt x="188" y="417"/>
                </a:moveTo>
                <a:cubicBezTo>
                  <a:pt x="188" y="428"/>
                  <a:pt x="181" y="437"/>
                  <a:pt x="170" y="438"/>
                </a:cubicBezTo>
                <a:cubicBezTo>
                  <a:pt x="122" y="442"/>
                  <a:pt x="122" y="442"/>
                  <a:pt x="122" y="442"/>
                </a:cubicBezTo>
                <a:cubicBezTo>
                  <a:pt x="122" y="442"/>
                  <a:pt x="121" y="442"/>
                  <a:pt x="121" y="442"/>
                </a:cubicBezTo>
                <a:cubicBezTo>
                  <a:pt x="111" y="442"/>
                  <a:pt x="103" y="434"/>
                  <a:pt x="102" y="424"/>
                </a:cubicBezTo>
                <a:cubicBezTo>
                  <a:pt x="101" y="414"/>
                  <a:pt x="109" y="404"/>
                  <a:pt x="119" y="403"/>
                </a:cubicBezTo>
                <a:cubicBezTo>
                  <a:pt x="167" y="400"/>
                  <a:pt x="167" y="400"/>
                  <a:pt x="167" y="400"/>
                </a:cubicBezTo>
                <a:cubicBezTo>
                  <a:pt x="178" y="399"/>
                  <a:pt x="187" y="407"/>
                  <a:pt x="188" y="417"/>
                </a:cubicBezTo>
                <a:close/>
                <a:moveTo>
                  <a:pt x="221" y="145"/>
                </a:moveTo>
                <a:cubicBezTo>
                  <a:pt x="220" y="154"/>
                  <a:pt x="213" y="160"/>
                  <a:pt x="205" y="160"/>
                </a:cubicBezTo>
                <a:cubicBezTo>
                  <a:pt x="204" y="160"/>
                  <a:pt x="204" y="160"/>
                  <a:pt x="203" y="160"/>
                </a:cubicBezTo>
                <a:cubicBezTo>
                  <a:pt x="194" y="159"/>
                  <a:pt x="187" y="151"/>
                  <a:pt x="188" y="142"/>
                </a:cubicBezTo>
                <a:cubicBezTo>
                  <a:pt x="191" y="114"/>
                  <a:pt x="167" y="104"/>
                  <a:pt x="164" y="103"/>
                </a:cubicBezTo>
                <a:cubicBezTo>
                  <a:pt x="155" y="100"/>
                  <a:pt x="151" y="91"/>
                  <a:pt x="154" y="82"/>
                </a:cubicBezTo>
                <a:cubicBezTo>
                  <a:pt x="157" y="73"/>
                  <a:pt x="166" y="69"/>
                  <a:pt x="175" y="72"/>
                </a:cubicBezTo>
                <a:cubicBezTo>
                  <a:pt x="193" y="78"/>
                  <a:pt x="226" y="101"/>
                  <a:pt x="221" y="145"/>
                </a:cubicBezTo>
                <a:close/>
              </a:path>
            </a:pathLst>
          </a:custGeom>
          <a:solidFill>
            <a:srgbClr val="008C95"/>
          </a:solidFill>
          <a:ln>
            <a:noFill/>
          </a:ln>
        </p:spPr>
        <p:txBody>
          <a:bodyPr vert="horz" wrap="square" lIns="45842" tIns="22921" rIns="45842" bIns="22921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257" y="2375975"/>
            <a:ext cx="9593014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532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696" y="164989"/>
            <a:ext cx="1697453" cy="225556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E79A725-C593-D494-EFF0-473E01F19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971" y="362564"/>
            <a:ext cx="5029202" cy="434613"/>
          </a:xfrm>
        </p:spPr>
        <p:txBody>
          <a:bodyPr>
            <a:noAutofit/>
          </a:bodyPr>
          <a:lstStyle/>
          <a:p>
            <a:r>
              <a:rPr lang="es-EC" sz="2800" b="1" spc="-150" dirty="0">
                <a:solidFill>
                  <a:srgbClr val="009999"/>
                </a:solidFill>
                <a:latin typeface="+mn-lt"/>
                <a:ea typeface="Roboto Slab" pitchFamily="2" charset="0"/>
                <a:cs typeface="+mn-cs"/>
              </a:rPr>
              <a:t>Ingreso de formulario </a:t>
            </a:r>
          </a:p>
        </p:txBody>
      </p:sp>
      <p:cxnSp>
        <p:nvCxnSpPr>
          <p:cNvPr id="9" name="Conector recto 8"/>
          <p:cNvCxnSpPr/>
          <p:nvPr/>
        </p:nvCxnSpPr>
        <p:spPr>
          <a:xfrm flipV="1">
            <a:off x="1320953" y="823310"/>
            <a:ext cx="7095731" cy="8548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953" y="1199662"/>
            <a:ext cx="6077798" cy="5277587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320953" y="922663"/>
            <a:ext cx="87216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dirty="0">
                <a:solidFill>
                  <a:srgbClr val="000000"/>
                </a:solidFill>
                <a:latin typeface="Source Sans Pro"/>
              </a:rPr>
              <a:t>Formulario: Intranet/tus procesos/ formatos y formularios por proceso/ gestión de proyectos y requerimientos </a:t>
            </a:r>
            <a:endParaRPr lang="es-EC" sz="1200" dirty="0"/>
          </a:p>
        </p:txBody>
      </p:sp>
    </p:spTree>
    <p:extLst>
      <p:ext uri="{BB962C8B-B14F-4D97-AF65-F5344CB8AC3E}">
        <p14:creationId xmlns:p14="http://schemas.microsoft.com/office/powerpoint/2010/main" val="589835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696" y="164989"/>
            <a:ext cx="1697453" cy="225556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E79A725-C593-D494-EFF0-473E01F19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971" y="362564"/>
            <a:ext cx="5029202" cy="434613"/>
          </a:xfrm>
        </p:spPr>
        <p:txBody>
          <a:bodyPr>
            <a:noAutofit/>
          </a:bodyPr>
          <a:lstStyle/>
          <a:p>
            <a:r>
              <a:rPr lang="es-EC" sz="2800" b="1" spc="-150" dirty="0">
                <a:solidFill>
                  <a:srgbClr val="009999"/>
                </a:solidFill>
                <a:latin typeface="+mn-lt"/>
                <a:ea typeface="Roboto Slab" pitchFamily="2" charset="0"/>
                <a:cs typeface="+mn-cs"/>
              </a:rPr>
              <a:t>Ingreso de formulario </a:t>
            </a:r>
          </a:p>
        </p:txBody>
      </p:sp>
      <p:cxnSp>
        <p:nvCxnSpPr>
          <p:cNvPr id="9" name="Conector recto 8"/>
          <p:cNvCxnSpPr/>
          <p:nvPr/>
        </p:nvCxnSpPr>
        <p:spPr>
          <a:xfrm flipV="1">
            <a:off x="1320953" y="823310"/>
            <a:ext cx="7095731" cy="8548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834" y="1107179"/>
            <a:ext cx="11237314" cy="559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276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696" y="164989"/>
            <a:ext cx="1697453" cy="225556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E79A725-C593-D494-EFF0-473E01F19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971" y="362564"/>
            <a:ext cx="5029202" cy="434613"/>
          </a:xfrm>
        </p:spPr>
        <p:txBody>
          <a:bodyPr>
            <a:noAutofit/>
          </a:bodyPr>
          <a:lstStyle/>
          <a:p>
            <a:r>
              <a:rPr lang="es-EC" sz="2800" b="1" spc="-150" dirty="0">
                <a:solidFill>
                  <a:srgbClr val="009999"/>
                </a:solidFill>
                <a:latin typeface="+mn-lt"/>
                <a:ea typeface="Roboto Slab" pitchFamily="2" charset="0"/>
                <a:cs typeface="+mn-cs"/>
              </a:rPr>
              <a:t>Priorización y estimación de tiempos</a:t>
            </a:r>
          </a:p>
        </p:txBody>
      </p:sp>
      <p:cxnSp>
        <p:nvCxnSpPr>
          <p:cNvPr id="9" name="Conector recto 8"/>
          <p:cNvCxnSpPr/>
          <p:nvPr/>
        </p:nvCxnSpPr>
        <p:spPr>
          <a:xfrm flipV="1">
            <a:off x="1320953" y="823310"/>
            <a:ext cx="7095731" cy="8548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95" y="1123406"/>
            <a:ext cx="11785955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315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696" y="164989"/>
            <a:ext cx="1697453" cy="225556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E79A725-C593-D494-EFF0-473E01F19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971" y="362564"/>
            <a:ext cx="5029202" cy="434613"/>
          </a:xfrm>
        </p:spPr>
        <p:txBody>
          <a:bodyPr>
            <a:noAutofit/>
          </a:bodyPr>
          <a:lstStyle/>
          <a:p>
            <a:r>
              <a:rPr lang="es-EC" sz="2800" b="1" spc="-150" dirty="0">
                <a:solidFill>
                  <a:srgbClr val="009999"/>
                </a:solidFill>
                <a:latin typeface="+mn-lt"/>
                <a:ea typeface="Roboto Slab" pitchFamily="2" charset="0"/>
                <a:cs typeface="+mn-cs"/>
              </a:rPr>
              <a:t>Firma de convenios</a:t>
            </a:r>
          </a:p>
        </p:txBody>
      </p:sp>
      <p:cxnSp>
        <p:nvCxnSpPr>
          <p:cNvPr id="9" name="Conector recto 8"/>
          <p:cNvCxnSpPr/>
          <p:nvPr/>
        </p:nvCxnSpPr>
        <p:spPr>
          <a:xfrm flipV="1">
            <a:off x="1320953" y="823310"/>
            <a:ext cx="7095731" cy="8548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711" y="1188990"/>
            <a:ext cx="8397066" cy="24424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5340" y="3988605"/>
            <a:ext cx="3000794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516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696" y="164989"/>
            <a:ext cx="1697453" cy="225556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E79A725-C593-D494-EFF0-473E01F19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971" y="362564"/>
            <a:ext cx="5029202" cy="434613"/>
          </a:xfrm>
        </p:spPr>
        <p:txBody>
          <a:bodyPr>
            <a:noAutofit/>
          </a:bodyPr>
          <a:lstStyle/>
          <a:p>
            <a:r>
              <a:rPr lang="es-EC" sz="2800" b="1" spc="-150" dirty="0">
                <a:solidFill>
                  <a:srgbClr val="009999"/>
                </a:solidFill>
                <a:latin typeface="+mn-lt"/>
                <a:ea typeface="Roboto Slab" pitchFamily="2" charset="0"/>
                <a:cs typeface="+mn-cs"/>
              </a:rPr>
              <a:t>Comunicados</a:t>
            </a:r>
          </a:p>
        </p:txBody>
      </p:sp>
      <p:cxnSp>
        <p:nvCxnSpPr>
          <p:cNvPr id="9" name="Conector recto 8"/>
          <p:cNvCxnSpPr/>
          <p:nvPr/>
        </p:nvCxnSpPr>
        <p:spPr>
          <a:xfrm flipV="1">
            <a:off x="1320953" y="823310"/>
            <a:ext cx="7095731" cy="8548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67" y="1145774"/>
            <a:ext cx="11132812" cy="474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51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218033" y="179885"/>
            <a:ext cx="2154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C"/>
            </a:defPPr>
            <a:lvl1pPr>
              <a:defRPr sz="3200" b="1" i="1" spc="-150">
                <a:solidFill>
                  <a:srgbClr val="168D9A"/>
                </a:solidFill>
                <a:ea typeface="Roboto Slab" pitchFamily="2" charset="0"/>
              </a:defRPr>
            </a:lvl1pPr>
          </a:lstStyle>
          <a:p>
            <a:r>
              <a:rPr lang="es-EC" sz="2800" i="0" dirty="0">
                <a:solidFill>
                  <a:srgbClr val="009999"/>
                </a:solidFill>
              </a:rPr>
              <a:t>Tips y Consejos</a:t>
            </a:r>
            <a:endParaRPr lang="es-EC" sz="2800" i="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696" y="164989"/>
            <a:ext cx="1697453" cy="225556"/>
          </a:xfrm>
          <a:prstGeom prst="rect">
            <a:avLst/>
          </a:prstGeom>
        </p:spPr>
      </p:pic>
      <p:cxnSp>
        <p:nvCxnSpPr>
          <p:cNvPr id="6" name="Conector recto 5"/>
          <p:cNvCxnSpPr/>
          <p:nvPr/>
        </p:nvCxnSpPr>
        <p:spPr>
          <a:xfrm flipV="1">
            <a:off x="1348662" y="717509"/>
            <a:ext cx="7095731" cy="8548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594" y="1188720"/>
            <a:ext cx="8478639" cy="415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560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79A725-C593-D494-EFF0-473E01F19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264" y="390545"/>
            <a:ext cx="2573384" cy="434613"/>
          </a:xfrm>
        </p:spPr>
        <p:txBody>
          <a:bodyPr>
            <a:noAutofit/>
          </a:bodyPr>
          <a:lstStyle/>
          <a:p>
            <a:r>
              <a:rPr lang="es-EC" sz="2800" b="1" spc="-150" dirty="0">
                <a:solidFill>
                  <a:srgbClr val="009999"/>
                </a:solidFill>
                <a:latin typeface="+mn-lt"/>
                <a:ea typeface="Roboto Slab" pitchFamily="2" charset="0"/>
                <a:cs typeface="+mn-cs"/>
              </a:rPr>
              <a:t>Agenda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696" y="164989"/>
            <a:ext cx="1697453" cy="22555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8413" y="970190"/>
            <a:ext cx="5225142" cy="4661313"/>
          </a:xfrm>
          <a:prstGeom prst="rect">
            <a:avLst/>
          </a:prstGeom>
        </p:spPr>
      </p:pic>
      <p:cxnSp>
        <p:nvCxnSpPr>
          <p:cNvPr id="6" name="Conector recto 5"/>
          <p:cNvCxnSpPr/>
          <p:nvPr/>
        </p:nvCxnSpPr>
        <p:spPr>
          <a:xfrm flipV="1">
            <a:off x="1259264" y="825158"/>
            <a:ext cx="7095731" cy="8548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171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232365" y="1567543"/>
            <a:ext cx="3683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3200" dirty="0">
                <a:solidFill>
                  <a:srgbClr val="009999"/>
                </a:solidFill>
              </a:rPr>
              <a:t>¡Muchas gracias!</a:t>
            </a:r>
          </a:p>
        </p:txBody>
      </p:sp>
    </p:spTree>
    <p:extLst>
      <p:ext uri="{BB962C8B-B14F-4D97-AF65-F5344CB8AC3E}">
        <p14:creationId xmlns:p14="http://schemas.microsoft.com/office/powerpoint/2010/main" val="3561251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696" y="164989"/>
            <a:ext cx="1697453" cy="225556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E79A725-C593-D494-EFF0-473E01F19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080" y="354505"/>
            <a:ext cx="5029202" cy="434613"/>
          </a:xfrm>
        </p:spPr>
        <p:txBody>
          <a:bodyPr>
            <a:noAutofit/>
          </a:bodyPr>
          <a:lstStyle/>
          <a:p>
            <a:r>
              <a:rPr lang="es-EC" sz="2800" b="1" spc="-150" dirty="0">
                <a:solidFill>
                  <a:srgbClr val="009999"/>
                </a:solidFill>
                <a:latin typeface="+mn-lt"/>
                <a:ea typeface="Roboto Slab" pitchFamily="2" charset="0"/>
                <a:cs typeface="+mn-cs"/>
              </a:rPr>
              <a:t>Principales</a:t>
            </a:r>
            <a:r>
              <a:rPr lang="es-EC" sz="3200" b="1" dirty="0"/>
              <a:t> </a:t>
            </a:r>
            <a:r>
              <a:rPr lang="es-EC" sz="2800" b="1" spc="-150" dirty="0">
                <a:solidFill>
                  <a:srgbClr val="009999"/>
                </a:solidFill>
                <a:latin typeface="+mn-lt"/>
                <a:ea typeface="Roboto Slab" pitchFamily="2" charset="0"/>
                <a:cs typeface="+mn-cs"/>
              </a:rPr>
              <a:t>interesados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7044" y="831858"/>
            <a:ext cx="8195310" cy="504642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080" y="1172312"/>
            <a:ext cx="1419423" cy="1143160"/>
          </a:xfrm>
          <a:prstGeom prst="rect">
            <a:avLst/>
          </a:prstGeom>
        </p:spPr>
      </p:pic>
      <p:cxnSp>
        <p:nvCxnSpPr>
          <p:cNvPr id="9" name="Conector recto 8"/>
          <p:cNvCxnSpPr/>
          <p:nvPr/>
        </p:nvCxnSpPr>
        <p:spPr>
          <a:xfrm flipV="1">
            <a:off x="1245362" y="806214"/>
            <a:ext cx="7095731" cy="8548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124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696" y="164989"/>
            <a:ext cx="1697453" cy="225556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E79A725-C593-D494-EFF0-473E01F19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971" y="362564"/>
            <a:ext cx="5029202" cy="434613"/>
          </a:xfrm>
        </p:spPr>
        <p:txBody>
          <a:bodyPr>
            <a:noAutofit/>
          </a:bodyPr>
          <a:lstStyle/>
          <a:p>
            <a:r>
              <a:rPr lang="es-EC" sz="2800" b="1" spc="-150" dirty="0">
                <a:solidFill>
                  <a:srgbClr val="009999"/>
                </a:solidFill>
                <a:latin typeface="+mn-lt"/>
                <a:ea typeface="Roboto Slab" pitchFamily="2" charset="0"/>
                <a:cs typeface="+mn-cs"/>
              </a:rPr>
              <a:t>Servicios Recaudaciones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959" y="1025619"/>
            <a:ext cx="11015246" cy="4917609"/>
          </a:xfrm>
          <a:prstGeom prst="rect">
            <a:avLst/>
          </a:prstGeom>
        </p:spPr>
      </p:pic>
      <p:cxnSp>
        <p:nvCxnSpPr>
          <p:cNvPr id="9" name="Conector recto 8"/>
          <p:cNvCxnSpPr/>
          <p:nvPr/>
        </p:nvCxnSpPr>
        <p:spPr>
          <a:xfrm flipV="1">
            <a:off x="1320953" y="823310"/>
            <a:ext cx="7095731" cy="8548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0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696" y="164989"/>
            <a:ext cx="1697453" cy="225556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E79A725-C593-D494-EFF0-473E01F19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971" y="362564"/>
            <a:ext cx="5029202" cy="434613"/>
          </a:xfrm>
        </p:spPr>
        <p:txBody>
          <a:bodyPr>
            <a:noAutofit/>
          </a:bodyPr>
          <a:lstStyle/>
          <a:p>
            <a:r>
              <a:rPr lang="es-EC" sz="2800" b="1" spc="-150" dirty="0">
                <a:solidFill>
                  <a:srgbClr val="009999"/>
                </a:solidFill>
                <a:latin typeface="+mn-lt"/>
                <a:ea typeface="Roboto Slab" pitchFamily="2" charset="0"/>
                <a:cs typeface="+mn-cs"/>
              </a:rPr>
              <a:t>Servicios Recaudaciones</a:t>
            </a:r>
          </a:p>
        </p:txBody>
      </p:sp>
      <p:cxnSp>
        <p:nvCxnSpPr>
          <p:cNvPr id="9" name="Conector recto 8"/>
          <p:cNvCxnSpPr/>
          <p:nvPr/>
        </p:nvCxnSpPr>
        <p:spPr>
          <a:xfrm flipV="1">
            <a:off x="1320953" y="823310"/>
            <a:ext cx="7095731" cy="8548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6FBE2511-84D7-B647-9E84-95E7A4F5C785}"/>
              </a:ext>
            </a:extLst>
          </p:cNvPr>
          <p:cNvSpPr/>
          <p:nvPr/>
        </p:nvSpPr>
        <p:spPr>
          <a:xfrm>
            <a:off x="1652770" y="1677162"/>
            <a:ext cx="4224370" cy="3609219"/>
          </a:xfrm>
          <a:prstGeom prst="roundRect">
            <a:avLst>
              <a:gd name="adj" fmla="val 3509"/>
            </a:avLst>
          </a:prstGeom>
          <a:solidFill>
            <a:schemeClr val="bg1"/>
          </a:solidFill>
          <a:ln w="19050">
            <a:solidFill>
              <a:srgbClr val="17B4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BR" sz="1800"/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5C3560A1-2885-7248-9D3E-FEC76A55763F}"/>
              </a:ext>
            </a:extLst>
          </p:cNvPr>
          <p:cNvSpPr/>
          <p:nvPr/>
        </p:nvSpPr>
        <p:spPr>
          <a:xfrm>
            <a:off x="2078111" y="1538573"/>
            <a:ext cx="3493390" cy="382791"/>
          </a:xfrm>
          <a:prstGeom prst="roundRect">
            <a:avLst/>
          </a:prstGeom>
          <a:solidFill>
            <a:srgbClr val="17B4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C" sz="1350" b="1" dirty="0">
                <a:latin typeface="Segoe UI" panose="020B0502040204020203" pitchFamily="34" charset="0"/>
                <a:cs typeface="Segoe UI" panose="020B0502040204020203" pitchFamily="34" charset="0"/>
              </a:rPr>
              <a:t>Recaudación en base</a:t>
            </a:r>
            <a:endParaRPr lang="en-BR" sz="1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4">
            <a:extLst>
              <a:ext uri="{FF2B5EF4-FFF2-40B4-BE49-F238E27FC236}">
                <a16:creationId xmlns:a16="http://schemas.microsoft.com/office/drawing/2014/main" id="{B2805FD4-8525-F5A6-0E0F-DB42F18E0C1D}"/>
              </a:ext>
            </a:extLst>
          </p:cNvPr>
          <p:cNvSpPr/>
          <p:nvPr/>
        </p:nvSpPr>
        <p:spPr>
          <a:xfrm>
            <a:off x="6158663" y="1677162"/>
            <a:ext cx="4224370" cy="3605122"/>
          </a:xfrm>
          <a:prstGeom prst="roundRect">
            <a:avLst>
              <a:gd name="adj" fmla="val 3509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BR" sz="1800"/>
          </a:p>
        </p:txBody>
      </p:sp>
      <p:sp>
        <p:nvSpPr>
          <p:cNvPr id="12" name="Rounded Rectangle 8">
            <a:extLst>
              <a:ext uri="{FF2B5EF4-FFF2-40B4-BE49-F238E27FC236}">
                <a16:creationId xmlns:a16="http://schemas.microsoft.com/office/drawing/2014/main" id="{02F61D3A-3584-2A5F-44A5-8E9B1914EC99}"/>
              </a:ext>
            </a:extLst>
          </p:cNvPr>
          <p:cNvSpPr/>
          <p:nvPr/>
        </p:nvSpPr>
        <p:spPr>
          <a:xfrm>
            <a:off x="6524153" y="1538573"/>
            <a:ext cx="3493390" cy="38279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C" sz="1350" b="1" dirty="0">
                <a:latin typeface="Segoe UI" panose="020B0502040204020203" pitchFamily="34" charset="0"/>
                <a:cs typeface="Segoe UI" panose="020B0502040204020203" pitchFamily="34" charset="0"/>
              </a:rPr>
              <a:t>Recaudación débito en cuenta</a:t>
            </a:r>
            <a:endParaRPr lang="en-BR" sz="1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Imagen 6" descr="cid:image004.png@01D6B8FE.3FDB29E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745" y="2094440"/>
            <a:ext cx="786628" cy="52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magen 8" descr="cid:image006.png@01D6B8FE.3FDB29E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866" y="2197553"/>
            <a:ext cx="850896" cy="392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Imagen 10" descr="cid:image008.png@01D6B8FE.3FDB29E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946" y="2959959"/>
            <a:ext cx="895191" cy="378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Imagen 11" descr="cid:image009.png@01D6B8FE.3FDB29E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288" y="3656343"/>
            <a:ext cx="659663" cy="65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Imagen 9" descr="cid:image007.png@01D6B8FE.3FDB29E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764" y="2848721"/>
            <a:ext cx="503188" cy="60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Imagen 12" descr="cid:image010.png@01D6B8FE.3FDB29E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620" y="3656343"/>
            <a:ext cx="1101523" cy="57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Imagen 13" descr="cid:image011.png@01D6B8FE.3FDB29E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564" y="4493517"/>
            <a:ext cx="937027" cy="486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Imagen 14" descr="cid:image012.png@01D6B8FE.3FDB29E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731" y="4489015"/>
            <a:ext cx="1317995" cy="490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19873" y="2295491"/>
            <a:ext cx="2454522" cy="220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13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696" y="164989"/>
            <a:ext cx="1697453" cy="225556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E79A725-C593-D494-EFF0-473E01F19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971" y="362564"/>
            <a:ext cx="5029202" cy="434613"/>
          </a:xfrm>
        </p:spPr>
        <p:txBody>
          <a:bodyPr>
            <a:noAutofit/>
          </a:bodyPr>
          <a:lstStyle/>
          <a:p>
            <a:r>
              <a:rPr lang="es-EC" sz="2800" b="1" spc="-150" dirty="0">
                <a:solidFill>
                  <a:srgbClr val="009999"/>
                </a:solidFill>
                <a:latin typeface="+mn-lt"/>
                <a:ea typeface="Roboto Slab" pitchFamily="2" charset="0"/>
                <a:cs typeface="+mn-cs"/>
              </a:rPr>
              <a:t>Recaudación en línea</a:t>
            </a:r>
          </a:p>
        </p:txBody>
      </p:sp>
      <p:cxnSp>
        <p:nvCxnSpPr>
          <p:cNvPr id="9" name="Conector recto 8"/>
          <p:cNvCxnSpPr/>
          <p:nvPr/>
        </p:nvCxnSpPr>
        <p:spPr>
          <a:xfrm flipV="1">
            <a:off x="1320953" y="823310"/>
            <a:ext cx="7095731" cy="8548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Oval 25">
            <a:extLst>
              <a:ext uri="{FF2B5EF4-FFF2-40B4-BE49-F238E27FC236}">
                <a16:creationId xmlns:a16="http://schemas.microsoft.com/office/drawing/2014/main" id="{CA37C6D8-D804-BB66-5041-029E3860D0F9}"/>
              </a:ext>
            </a:extLst>
          </p:cNvPr>
          <p:cNvSpPr/>
          <p:nvPr/>
        </p:nvSpPr>
        <p:spPr>
          <a:xfrm>
            <a:off x="3849175" y="1472136"/>
            <a:ext cx="3446226" cy="3446226"/>
          </a:xfrm>
          <a:prstGeom prst="ellipse">
            <a:avLst/>
          </a:prstGeom>
          <a:noFill/>
          <a:ln w="63500" cap="rnd">
            <a:solidFill>
              <a:srgbClr val="A6A6A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grpSp>
        <p:nvGrpSpPr>
          <p:cNvPr id="8" name="Group 26">
            <a:extLst>
              <a:ext uri="{FF2B5EF4-FFF2-40B4-BE49-F238E27FC236}">
                <a16:creationId xmlns:a16="http://schemas.microsoft.com/office/drawing/2014/main" id="{4C8134A8-BE46-E3C6-6DDE-18B9CFA733C1}"/>
              </a:ext>
            </a:extLst>
          </p:cNvPr>
          <p:cNvGrpSpPr/>
          <p:nvPr/>
        </p:nvGrpSpPr>
        <p:grpSpPr>
          <a:xfrm>
            <a:off x="3844267" y="1467174"/>
            <a:ext cx="3456041" cy="3456152"/>
            <a:chOff x="3792573" y="1147270"/>
            <a:chExt cx="4606854" cy="4607003"/>
          </a:xfrm>
        </p:grpSpPr>
        <p:sp>
          <p:nvSpPr>
            <p:cNvPr id="10" name="Freeform: Shape 4">
              <a:extLst>
                <a:ext uri="{FF2B5EF4-FFF2-40B4-BE49-F238E27FC236}">
                  <a16:creationId xmlns:a16="http://schemas.microsoft.com/office/drawing/2014/main" id="{472C92FF-5068-7C85-07FC-44ED23D1EC73}"/>
                </a:ext>
              </a:extLst>
            </p:cNvPr>
            <p:cNvSpPr/>
            <p:nvPr/>
          </p:nvSpPr>
          <p:spPr>
            <a:xfrm rot="18900000">
              <a:off x="5169940" y="1147270"/>
              <a:ext cx="1852015" cy="1852166"/>
            </a:xfrm>
            <a:custGeom>
              <a:avLst/>
              <a:gdLst>
                <a:gd name="connsiteX0" fmla="*/ 1852015 w 1852015"/>
                <a:gd name="connsiteY0" fmla="*/ 1852166 h 1852166"/>
                <a:gd name="connsiteX1" fmla="*/ 1145512 w 1852015"/>
                <a:gd name="connsiteY1" fmla="*/ 1852166 h 1852166"/>
                <a:gd name="connsiteX2" fmla="*/ 1141759 w 1852015"/>
                <a:gd name="connsiteY2" fmla="*/ 1777832 h 1852166"/>
                <a:gd name="connsiteX3" fmla="*/ 66789 w 1852015"/>
                <a:gd name="connsiteY3" fmla="*/ 709665 h 1852166"/>
                <a:gd name="connsiteX4" fmla="*/ 0 w 1852015"/>
                <a:gd name="connsiteY4" fmla="*/ 706502 h 1852166"/>
                <a:gd name="connsiteX5" fmla="*/ 0 w 1852015"/>
                <a:gd name="connsiteY5" fmla="*/ 0 h 1852166"/>
                <a:gd name="connsiteX6" fmla="*/ 134568 w 1852015"/>
                <a:gd name="connsiteY6" fmla="*/ 6371 h 1852166"/>
                <a:gd name="connsiteX7" fmla="*/ 1844614 w 1852015"/>
                <a:gd name="connsiteY7" fmla="*/ 1705596 h 1852166"/>
                <a:gd name="connsiteX8" fmla="*/ 1852015 w 1852015"/>
                <a:gd name="connsiteY8" fmla="*/ 1852166 h 1852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52015" h="1852166">
                  <a:moveTo>
                    <a:pt x="1852015" y="1852166"/>
                  </a:moveTo>
                  <a:lnTo>
                    <a:pt x="1145512" y="1852166"/>
                  </a:lnTo>
                  <a:lnTo>
                    <a:pt x="1141759" y="1777832"/>
                  </a:lnTo>
                  <a:cubicBezTo>
                    <a:pt x="1084346" y="1212496"/>
                    <a:pt x="633154" y="763572"/>
                    <a:pt x="66789" y="709665"/>
                  </a:cubicBezTo>
                  <a:lnTo>
                    <a:pt x="0" y="706502"/>
                  </a:lnTo>
                  <a:lnTo>
                    <a:pt x="0" y="0"/>
                  </a:lnTo>
                  <a:lnTo>
                    <a:pt x="134568" y="6371"/>
                  </a:lnTo>
                  <a:cubicBezTo>
                    <a:pt x="1035533" y="92126"/>
                    <a:pt x="1753283" y="806268"/>
                    <a:pt x="1844614" y="1705596"/>
                  </a:cubicBezTo>
                  <a:lnTo>
                    <a:pt x="1852015" y="1852166"/>
                  </a:lnTo>
                  <a:close/>
                </a:path>
              </a:pathLst>
            </a:custGeom>
            <a:solidFill>
              <a:srgbClr val="11C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sz="1350"/>
            </a:p>
          </p:txBody>
        </p:sp>
        <p:sp>
          <p:nvSpPr>
            <p:cNvPr id="11" name="Freeform: Shape 11">
              <a:extLst>
                <a:ext uri="{FF2B5EF4-FFF2-40B4-BE49-F238E27FC236}">
                  <a16:creationId xmlns:a16="http://schemas.microsoft.com/office/drawing/2014/main" id="{ED4DEC5B-7837-B04E-9762-55785CBEB413}"/>
                </a:ext>
              </a:extLst>
            </p:cNvPr>
            <p:cNvSpPr/>
            <p:nvPr/>
          </p:nvSpPr>
          <p:spPr>
            <a:xfrm rot="18900000">
              <a:off x="6547412" y="2524742"/>
              <a:ext cx="1852015" cy="1852166"/>
            </a:xfrm>
            <a:custGeom>
              <a:avLst/>
              <a:gdLst>
                <a:gd name="connsiteX0" fmla="*/ 1852015 w 1852015"/>
                <a:gd name="connsiteY0" fmla="*/ 0 h 1852166"/>
                <a:gd name="connsiteX1" fmla="*/ 1844614 w 1852015"/>
                <a:gd name="connsiteY1" fmla="*/ 146570 h 1852166"/>
                <a:gd name="connsiteX2" fmla="*/ 134568 w 1852015"/>
                <a:gd name="connsiteY2" fmla="*/ 1845795 h 1852166"/>
                <a:gd name="connsiteX3" fmla="*/ 0 w 1852015"/>
                <a:gd name="connsiteY3" fmla="*/ 1852166 h 1852166"/>
                <a:gd name="connsiteX4" fmla="*/ 0 w 1852015"/>
                <a:gd name="connsiteY4" fmla="*/ 1145663 h 1852166"/>
                <a:gd name="connsiteX5" fmla="*/ 66789 w 1852015"/>
                <a:gd name="connsiteY5" fmla="*/ 1142501 h 1852166"/>
                <a:gd name="connsiteX6" fmla="*/ 1141759 w 1852015"/>
                <a:gd name="connsiteY6" fmla="*/ 74334 h 1852166"/>
                <a:gd name="connsiteX7" fmla="*/ 1145512 w 1852015"/>
                <a:gd name="connsiteY7" fmla="*/ 0 h 1852166"/>
                <a:gd name="connsiteX8" fmla="*/ 1852015 w 1852015"/>
                <a:gd name="connsiteY8" fmla="*/ 0 h 1852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52015" h="1852166">
                  <a:moveTo>
                    <a:pt x="1852015" y="0"/>
                  </a:moveTo>
                  <a:lnTo>
                    <a:pt x="1844614" y="146570"/>
                  </a:lnTo>
                  <a:cubicBezTo>
                    <a:pt x="1753283" y="1045898"/>
                    <a:pt x="1035533" y="1760040"/>
                    <a:pt x="134568" y="1845795"/>
                  </a:cubicBezTo>
                  <a:lnTo>
                    <a:pt x="0" y="1852166"/>
                  </a:lnTo>
                  <a:lnTo>
                    <a:pt x="0" y="1145663"/>
                  </a:lnTo>
                  <a:lnTo>
                    <a:pt x="66789" y="1142501"/>
                  </a:lnTo>
                  <a:cubicBezTo>
                    <a:pt x="633154" y="1088594"/>
                    <a:pt x="1084346" y="639670"/>
                    <a:pt x="1141759" y="74334"/>
                  </a:cubicBezTo>
                  <a:lnTo>
                    <a:pt x="1145512" y="0"/>
                  </a:lnTo>
                  <a:lnTo>
                    <a:pt x="18520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sz="1350"/>
            </a:p>
          </p:txBody>
        </p:sp>
        <p:sp>
          <p:nvSpPr>
            <p:cNvPr id="12" name="Freeform: Shape 12">
              <a:extLst>
                <a:ext uri="{FF2B5EF4-FFF2-40B4-BE49-F238E27FC236}">
                  <a16:creationId xmlns:a16="http://schemas.microsoft.com/office/drawing/2014/main" id="{CEA1BD14-8AF2-30ED-25D5-2A56EDB102BC}"/>
                </a:ext>
              </a:extLst>
            </p:cNvPr>
            <p:cNvSpPr/>
            <p:nvPr/>
          </p:nvSpPr>
          <p:spPr>
            <a:xfrm rot="18900000">
              <a:off x="3792573" y="2524635"/>
              <a:ext cx="1852016" cy="1852166"/>
            </a:xfrm>
            <a:custGeom>
              <a:avLst/>
              <a:gdLst>
                <a:gd name="connsiteX0" fmla="*/ 1852016 w 1852016"/>
                <a:gd name="connsiteY0" fmla="*/ 0 h 1852166"/>
                <a:gd name="connsiteX1" fmla="*/ 1852016 w 1852016"/>
                <a:gd name="connsiteY1" fmla="*/ 706502 h 1852166"/>
                <a:gd name="connsiteX2" fmla="*/ 1785227 w 1852016"/>
                <a:gd name="connsiteY2" fmla="*/ 709665 h 1852166"/>
                <a:gd name="connsiteX3" fmla="*/ 710257 w 1852016"/>
                <a:gd name="connsiteY3" fmla="*/ 1777832 h 1852166"/>
                <a:gd name="connsiteX4" fmla="*/ 706503 w 1852016"/>
                <a:gd name="connsiteY4" fmla="*/ 1852166 h 1852166"/>
                <a:gd name="connsiteX5" fmla="*/ 0 w 1852016"/>
                <a:gd name="connsiteY5" fmla="*/ 1852166 h 1852166"/>
                <a:gd name="connsiteX6" fmla="*/ 7402 w 1852016"/>
                <a:gd name="connsiteY6" fmla="*/ 1705596 h 1852166"/>
                <a:gd name="connsiteX7" fmla="*/ 1717448 w 1852016"/>
                <a:gd name="connsiteY7" fmla="*/ 6371 h 1852166"/>
                <a:gd name="connsiteX8" fmla="*/ 1852016 w 1852016"/>
                <a:gd name="connsiteY8" fmla="*/ 0 h 1852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52016" h="1852166">
                  <a:moveTo>
                    <a:pt x="1852016" y="0"/>
                  </a:moveTo>
                  <a:lnTo>
                    <a:pt x="1852016" y="706502"/>
                  </a:lnTo>
                  <a:lnTo>
                    <a:pt x="1785227" y="709665"/>
                  </a:lnTo>
                  <a:cubicBezTo>
                    <a:pt x="1218862" y="763572"/>
                    <a:pt x="767670" y="1212496"/>
                    <a:pt x="710257" y="1777832"/>
                  </a:cubicBezTo>
                  <a:lnTo>
                    <a:pt x="706503" y="1852166"/>
                  </a:lnTo>
                  <a:lnTo>
                    <a:pt x="0" y="1852166"/>
                  </a:lnTo>
                  <a:lnTo>
                    <a:pt x="7402" y="1705596"/>
                  </a:lnTo>
                  <a:cubicBezTo>
                    <a:pt x="98733" y="806268"/>
                    <a:pt x="816483" y="92126"/>
                    <a:pt x="1717448" y="6371"/>
                  </a:cubicBezTo>
                  <a:lnTo>
                    <a:pt x="1852016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sz="1350"/>
            </a:p>
          </p:txBody>
        </p:sp>
        <p:sp>
          <p:nvSpPr>
            <p:cNvPr id="13" name="Freeform: Shape 17">
              <a:extLst>
                <a:ext uri="{FF2B5EF4-FFF2-40B4-BE49-F238E27FC236}">
                  <a16:creationId xmlns:a16="http://schemas.microsoft.com/office/drawing/2014/main" id="{C1F85B14-DF06-E36E-7C05-BB0C5F87FD5B}"/>
                </a:ext>
              </a:extLst>
            </p:cNvPr>
            <p:cNvSpPr/>
            <p:nvPr/>
          </p:nvSpPr>
          <p:spPr>
            <a:xfrm rot="18900000">
              <a:off x="5170046" y="3902107"/>
              <a:ext cx="1852016" cy="1852166"/>
            </a:xfrm>
            <a:custGeom>
              <a:avLst/>
              <a:gdLst>
                <a:gd name="connsiteX0" fmla="*/ 1852016 w 1852016"/>
                <a:gd name="connsiteY0" fmla="*/ 1145663 h 1852166"/>
                <a:gd name="connsiteX1" fmla="*/ 1852016 w 1852016"/>
                <a:gd name="connsiteY1" fmla="*/ 1852166 h 1852166"/>
                <a:gd name="connsiteX2" fmla="*/ 1717448 w 1852016"/>
                <a:gd name="connsiteY2" fmla="*/ 1845795 h 1852166"/>
                <a:gd name="connsiteX3" fmla="*/ 7402 w 1852016"/>
                <a:gd name="connsiteY3" fmla="*/ 146570 h 1852166"/>
                <a:gd name="connsiteX4" fmla="*/ 0 w 1852016"/>
                <a:gd name="connsiteY4" fmla="*/ 0 h 1852166"/>
                <a:gd name="connsiteX5" fmla="*/ 706503 w 1852016"/>
                <a:gd name="connsiteY5" fmla="*/ 0 h 1852166"/>
                <a:gd name="connsiteX6" fmla="*/ 710257 w 1852016"/>
                <a:gd name="connsiteY6" fmla="*/ 74334 h 1852166"/>
                <a:gd name="connsiteX7" fmla="*/ 1785227 w 1852016"/>
                <a:gd name="connsiteY7" fmla="*/ 1142501 h 1852166"/>
                <a:gd name="connsiteX8" fmla="*/ 1852016 w 1852016"/>
                <a:gd name="connsiteY8" fmla="*/ 1145663 h 1852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52016" h="1852166">
                  <a:moveTo>
                    <a:pt x="1852016" y="1145663"/>
                  </a:moveTo>
                  <a:lnTo>
                    <a:pt x="1852016" y="1852166"/>
                  </a:lnTo>
                  <a:lnTo>
                    <a:pt x="1717448" y="1845795"/>
                  </a:lnTo>
                  <a:cubicBezTo>
                    <a:pt x="816483" y="1760040"/>
                    <a:pt x="98733" y="1045898"/>
                    <a:pt x="7402" y="146570"/>
                  </a:cubicBezTo>
                  <a:lnTo>
                    <a:pt x="0" y="0"/>
                  </a:lnTo>
                  <a:lnTo>
                    <a:pt x="706503" y="0"/>
                  </a:lnTo>
                  <a:lnTo>
                    <a:pt x="710257" y="74334"/>
                  </a:lnTo>
                  <a:cubicBezTo>
                    <a:pt x="767670" y="639670"/>
                    <a:pt x="1218862" y="1088594"/>
                    <a:pt x="1785227" y="1142501"/>
                  </a:cubicBezTo>
                  <a:lnTo>
                    <a:pt x="1852016" y="1145663"/>
                  </a:lnTo>
                  <a:close/>
                </a:path>
              </a:pathLst>
            </a:custGeom>
            <a:solidFill>
              <a:srgbClr val="019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sz="1350"/>
            </a:p>
          </p:txBody>
        </p:sp>
      </p:grpSp>
      <p:sp>
        <p:nvSpPr>
          <p:cNvPr id="14" name="Oval 27">
            <a:extLst>
              <a:ext uri="{FF2B5EF4-FFF2-40B4-BE49-F238E27FC236}">
                <a16:creationId xmlns:a16="http://schemas.microsoft.com/office/drawing/2014/main" id="{6C671AC8-A94B-C019-6A6C-DFFBA393799E}"/>
              </a:ext>
            </a:extLst>
          </p:cNvPr>
          <p:cNvSpPr/>
          <p:nvPr/>
        </p:nvSpPr>
        <p:spPr>
          <a:xfrm>
            <a:off x="5172134" y="1288393"/>
            <a:ext cx="800308" cy="800308"/>
          </a:xfrm>
          <a:prstGeom prst="ellipse">
            <a:avLst/>
          </a:prstGeom>
          <a:solidFill>
            <a:srgbClr val="11C39F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15" name="Oval 69">
            <a:extLst>
              <a:ext uri="{FF2B5EF4-FFF2-40B4-BE49-F238E27FC236}">
                <a16:creationId xmlns:a16="http://schemas.microsoft.com/office/drawing/2014/main" id="{405B7FE8-6F07-B65C-A920-0177617A7BCF}"/>
              </a:ext>
            </a:extLst>
          </p:cNvPr>
          <p:cNvSpPr/>
          <p:nvPr/>
        </p:nvSpPr>
        <p:spPr>
          <a:xfrm>
            <a:off x="5172134" y="4301799"/>
            <a:ext cx="800308" cy="800308"/>
          </a:xfrm>
          <a:prstGeom prst="ellipse">
            <a:avLst/>
          </a:prstGeom>
          <a:solidFill>
            <a:srgbClr val="019BA9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16" name="Oval 71">
            <a:extLst>
              <a:ext uri="{FF2B5EF4-FFF2-40B4-BE49-F238E27FC236}">
                <a16:creationId xmlns:a16="http://schemas.microsoft.com/office/drawing/2014/main" id="{D676EAD2-6686-BB28-340C-9E406E3A77AF}"/>
              </a:ext>
            </a:extLst>
          </p:cNvPr>
          <p:cNvSpPr/>
          <p:nvPr/>
        </p:nvSpPr>
        <p:spPr>
          <a:xfrm rot="5400000">
            <a:off x="6678837" y="2795096"/>
            <a:ext cx="800308" cy="800308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17" name="Oval 72">
            <a:extLst>
              <a:ext uri="{FF2B5EF4-FFF2-40B4-BE49-F238E27FC236}">
                <a16:creationId xmlns:a16="http://schemas.microsoft.com/office/drawing/2014/main" id="{881940BC-A43A-F630-DD4E-B7E5F956012B}"/>
              </a:ext>
            </a:extLst>
          </p:cNvPr>
          <p:cNvSpPr/>
          <p:nvPr/>
        </p:nvSpPr>
        <p:spPr>
          <a:xfrm rot="5400000">
            <a:off x="3665431" y="2795096"/>
            <a:ext cx="800308" cy="800308"/>
          </a:xfrm>
          <a:prstGeom prst="ellipse">
            <a:avLst/>
          </a:prstGeom>
          <a:solidFill>
            <a:schemeClr val="bg1">
              <a:lumMod val="5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19" name="Oval 141">
            <a:extLst>
              <a:ext uri="{FF2B5EF4-FFF2-40B4-BE49-F238E27FC236}">
                <a16:creationId xmlns:a16="http://schemas.microsoft.com/office/drawing/2014/main" id="{91C8AB11-1B74-2A76-6E3A-1D57BBDC5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2478" y="2335047"/>
            <a:ext cx="1719619" cy="1720407"/>
          </a:xfrm>
          <a:prstGeom prst="ellipse">
            <a:avLst/>
          </a:prstGeom>
          <a:noFill/>
          <a:ln w="20955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35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250AB9C2-B57C-B19F-6688-7F2E31F6D7CC}"/>
              </a:ext>
            </a:extLst>
          </p:cNvPr>
          <p:cNvSpPr txBox="1"/>
          <p:nvPr/>
        </p:nvSpPr>
        <p:spPr>
          <a:xfrm>
            <a:off x="658055" y="2154021"/>
            <a:ext cx="291766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896" indent="-171896" defTabSz="457197">
              <a:buFont typeface="Arial" panose="020B0604020202020204" pitchFamily="34" charset="0"/>
              <a:buChar char="•"/>
            </a:pPr>
            <a:r>
              <a:rPr lang="es-MX" sz="1400" dirty="0"/>
              <a:t>Formas de pago disponibles:</a:t>
            </a:r>
          </a:p>
          <a:p>
            <a:pPr lvl="1" defTabSz="457197"/>
            <a:r>
              <a:rPr lang="es-MX" sz="1400" dirty="0"/>
              <a:t>Débito en cuentas (ahorros y corrientes), tarjeta de crédito Bankard, cheque, efectivo.</a:t>
            </a:r>
          </a:p>
          <a:p>
            <a:pPr lvl="1" defTabSz="457197"/>
            <a:r>
              <a:rPr lang="es-MX" sz="1400" dirty="0"/>
              <a:t>* Para Imp. Aduaneros también tenemos Efectos de cobro</a:t>
            </a:r>
            <a:endParaRPr lang="es-EC" sz="1200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884D9BD7-538A-B1F3-25FA-7AC635368D43}"/>
              </a:ext>
            </a:extLst>
          </p:cNvPr>
          <p:cNvSpPr txBox="1"/>
          <p:nvPr/>
        </p:nvSpPr>
        <p:spPr>
          <a:xfrm>
            <a:off x="6163374" y="857991"/>
            <a:ext cx="259318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457197">
              <a:buFont typeface="Arial" panose="020B0604020202020204" pitchFamily="34" charset="0"/>
              <a:buChar char="•"/>
            </a:pPr>
            <a:r>
              <a:rPr lang="es-MX" sz="1400" dirty="0"/>
              <a:t>Los pagos se reportan en línea en la empresa mediante servicio web </a:t>
            </a:r>
          </a:p>
          <a:p>
            <a:pPr marL="285750" indent="-285750" defTabSz="457197">
              <a:buFont typeface="Arial" panose="020B0604020202020204" pitchFamily="34" charset="0"/>
              <a:buChar char="•"/>
            </a:pPr>
            <a:endParaRPr lang="es-MX" sz="1400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D58D54D0-2842-B697-CDE5-B407DDDC1D87}"/>
              </a:ext>
            </a:extLst>
          </p:cNvPr>
          <p:cNvSpPr txBox="1"/>
          <p:nvPr/>
        </p:nvSpPr>
        <p:spPr>
          <a:xfrm>
            <a:off x="7643146" y="2692631"/>
            <a:ext cx="28830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/>
              <a:t>Recaudación multicanales</a:t>
            </a:r>
            <a:endParaRPr lang="es-EC" sz="1400" i="1" dirty="0"/>
          </a:p>
        </p:txBody>
      </p:sp>
      <p:pic>
        <p:nvPicPr>
          <p:cNvPr id="43" name="Imagen 4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997" y="3069892"/>
            <a:ext cx="1579045" cy="209822"/>
          </a:xfrm>
          <a:prstGeom prst="rect">
            <a:avLst/>
          </a:prstGeom>
        </p:spPr>
      </p:pic>
      <p:sp>
        <p:nvSpPr>
          <p:cNvPr id="44" name="Freeform 110"/>
          <p:cNvSpPr>
            <a:spLocks noChangeArrowheads="1"/>
          </p:cNvSpPr>
          <p:nvPr/>
        </p:nvSpPr>
        <p:spPr bwMode="auto">
          <a:xfrm>
            <a:off x="5363066" y="1514337"/>
            <a:ext cx="423137" cy="360729"/>
          </a:xfrm>
          <a:custGeom>
            <a:avLst/>
            <a:gdLst>
              <a:gd name="T0" fmla="*/ 116822 w 634"/>
              <a:gd name="T1" fmla="*/ 0 h 634"/>
              <a:gd name="T2" fmla="*/ 116822 w 634"/>
              <a:gd name="T3" fmla="*/ 228190 h 634"/>
              <a:gd name="T4" fmla="*/ 116822 w 634"/>
              <a:gd name="T5" fmla="*/ 0 h 634"/>
              <a:gd name="T6" fmla="*/ 196507 w 634"/>
              <a:gd name="T7" fmla="*/ 58399 h 634"/>
              <a:gd name="T8" fmla="*/ 159369 w 634"/>
              <a:gd name="T9" fmla="*/ 105984 h 634"/>
              <a:gd name="T10" fmla="*/ 196507 w 634"/>
              <a:gd name="T11" fmla="*/ 58399 h 634"/>
              <a:gd name="T12" fmla="*/ 186051 w 634"/>
              <a:gd name="T13" fmla="*/ 47945 h 634"/>
              <a:gd name="T14" fmla="*/ 138096 w 634"/>
              <a:gd name="T15" fmla="*/ 21269 h 634"/>
              <a:gd name="T16" fmla="*/ 85093 w 634"/>
              <a:gd name="T17" fmla="*/ 105984 h 634"/>
              <a:gd name="T18" fmla="*/ 90501 w 634"/>
              <a:gd name="T19" fmla="*/ 69214 h 634"/>
              <a:gd name="T20" fmla="*/ 138096 w 634"/>
              <a:gd name="T21" fmla="*/ 69214 h 634"/>
              <a:gd name="T22" fmla="*/ 85093 w 634"/>
              <a:gd name="T23" fmla="*/ 105984 h 634"/>
              <a:gd name="T24" fmla="*/ 143504 w 634"/>
              <a:gd name="T25" fmla="*/ 122206 h 634"/>
              <a:gd name="T26" fmla="*/ 116822 w 634"/>
              <a:gd name="T27" fmla="*/ 159336 h 634"/>
              <a:gd name="T28" fmla="*/ 85093 w 634"/>
              <a:gd name="T29" fmla="*/ 122206 h 634"/>
              <a:gd name="T30" fmla="*/ 106366 w 634"/>
              <a:gd name="T31" fmla="*/ 15862 h 634"/>
              <a:gd name="T32" fmla="*/ 116822 w 634"/>
              <a:gd name="T33" fmla="*/ 15862 h 634"/>
              <a:gd name="T34" fmla="*/ 138096 w 634"/>
              <a:gd name="T35" fmla="*/ 58399 h 634"/>
              <a:gd name="T36" fmla="*/ 95549 w 634"/>
              <a:gd name="T37" fmla="*/ 58399 h 634"/>
              <a:gd name="T38" fmla="*/ 90501 w 634"/>
              <a:gd name="T39" fmla="*/ 21269 h 634"/>
              <a:gd name="T40" fmla="*/ 79684 w 634"/>
              <a:gd name="T41" fmla="*/ 52992 h 634"/>
              <a:gd name="T42" fmla="*/ 90501 w 634"/>
              <a:gd name="T43" fmla="*/ 21269 h 634"/>
              <a:gd name="T44" fmla="*/ 32090 w 634"/>
              <a:gd name="T45" fmla="*/ 58399 h 634"/>
              <a:gd name="T46" fmla="*/ 74637 w 634"/>
              <a:gd name="T47" fmla="*/ 105984 h 634"/>
              <a:gd name="T48" fmla="*/ 32090 w 634"/>
              <a:gd name="T49" fmla="*/ 58399 h 634"/>
              <a:gd name="T50" fmla="*/ 32090 w 634"/>
              <a:gd name="T51" fmla="*/ 169790 h 634"/>
              <a:gd name="T52" fmla="*/ 74637 w 634"/>
              <a:gd name="T53" fmla="*/ 122206 h 634"/>
              <a:gd name="T54" fmla="*/ 32090 w 634"/>
              <a:gd name="T55" fmla="*/ 169790 h 634"/>
              <a:gd name="T56" fmla="*/ 42546 w 634"/>
              <a:gd name="T57" fmla="*/ 180605 h 634"/>
              <a:gd name="T58" fmla="*/ 90501 w 634"/>
              <a:gd name="T59" fmla="*/ 212328 h 634"/>
              <a:gd name="T60" fmla="*/ 122231 w 634"/>
              <a:gd name="T61" fmla="*/ 212328 h 634"/>
              <a:gd name="T62" fmla="*/ 116822 w 634"/>
              <a:gd name="T63" fmla="*/ 212328 h 634"/>
              <a:gd name="T64" fmla="*/ 95549 w 634"/>
              <a:gd name="T65" fmla="*/ 169790 h 634"/>
              <a:gd name="T66" fmla="*/ 138096 w 634"/>
              <a:gd name="T67" fmla="*/ 169790 h 634"/>
              <a:gd name="T68" fmla="*/ 138096 w 634"/>
              <a:gd name="T69" fmla="*/ 212328 h 634"/>
              <a:gd name="T70" fmla="*/ 148552 w 634"/>
              <a:gd name="T71" fmla="*/ 175198 h 634"/>
              <a:gd name="T72" fmla="*/ 138096 w 634"/>
              <a:gd name="T73" fmla="*/ 212328 h 634"/>
              <a:gd name="T74" fmla="*/ 196507 w 634"/>
              <a:gd name="T75" fmla="*/ 169790 h 634"/>
              <a:gd name="T76" fmla="*/ 159369 w 634"/>
              <a:gd name="T77" fmla="*/ 122206 h 634"/>
              <a:gd name="T78" fmla="*/ 196507 w 634"/>
              <a:gd name="T79" fmla="*/ 169790 h 63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34" h="634">
                <a:moveTo>
                  <a:pt x="324" y="0"/>
                </a:moveTo>
                <a:lnTo>
                  <a:pt x="324" y="0"/>
                </a:lnTo>
                <a:cubicBezTo>
                  <a:pt x="148" y="0"/>
                  <a:pt x="0" y="147"/>
                  <a:pt x="0" y="324"/>
                </a:cubicBezTo>
                <a:cubicBezTo>
                  <a:pt x="0" y="486"/>
                  <a:pt x="148" y="633"/>
                  <a:pt x="324" y="633"/>
                </a:cubicBezTo>
                <a:cubicBezTo>
                  <a:pt x="486" y="633"/>
                  <a:pt x="633" y="486"/>
                  <a:pt x="633" y="324"/>
                </a:cubicBezTo>
                <a:cubicBezTo>
                  <a:pt x="633" y="147"/>
                  <a:pt x="486" y="0"/>
                  <a:pt x="324" y="0"/>
                </a:cubicBezTo>
                <a:close/>
                <a:moveTo>
                  <a:pt x="545" y="162"/>
                </a:moveTo>
                <a:lnTo>
                  <a:pt x="545" y="162"/>
                </a:lnTo>
                <a:cubicBezTo>
                  <a:pt x="574" y="206"/>
                  <a:pt x="589" y="251"/>
                  <a:pt x="589" y="294"/>
                </a:cubicBezTo>
                <a:cubicBezTo>
                  <a:pt x="442" y="294"/>
                  <a:pt x="442" y="294"/>
                  <a:pt x="442" y="294"/>
                </a:cubicBezTo>
                <a:cubicBezTo>
                  <a:pt x="442" y="265"/>
                  <a:pt x="427" y="221"/>
                  <a:pt x="427" y="192"/>
                </a:cubicBezTo>
                <a:cubicBezTo>
                  <a:pt x="471" y="192"/>
                  <a:pt x="516" y="177"/>
                  <a:pt x="545" y="162"/>
                </a:cubicBezTo>
                <a:close/>
                <a:moveTo>
                  <a:pt x="516" y="133"/>
                </a:moveTo>
                <a:lnTo>
                  <a:pt x="516" y="133"/>
                </a:lnTo>
                <a:cubicBezTo>
                  <a:pt x="486" y="147"/>
                  <a:pt x="457" y="147"/>
                  <a:pt x="412" y="147"/>
                </a:cubicBezTo>
                <a:cubicBezTo>
                  <a:pt x="412" y="118"/>
                  <a:pt x="398" y="89"/>
                  <a:pt x="383" y="59"/>
                </a:cubicBezTo>
                <a:cubicBezTo>
                  <a:pt x="442" y="59"/>
                  <a:pt x="486" y="89"/>
                  <a:pt x="516" y="133"/>
                </a:cubicBezTo>
                <a:close/>
                <a:moveTo>
                  <a:pt x="236" y="294"/>
                </a:moveTo>
                <a:lnTo>
                  <a:pt x="236" y="294"/>
                </a:lnTo>
                <a:cubicBezTo>
                  <a:pt x="236" y="265"/>
                  <a:pt x="251" y="236"/>
                  <a:pt x="251" y="192"/>
                </a:cubicBezTo>
                <a:cubicBezTo>
                  <a:pt x="280" y="206"/>
                  <a:pt x="295" y="206"/>
                  <a:pt x="324" y="206"/>
                </a:cubicBezTo>
                <a:cubicBezTo>
                  <a:pt x="339" y="206"/>
                  <a:pt x="369" y="206"/>
                  <a:pt x="383" y="192"/>
                </a:cubicBezTo>
                <a:cubicBezTo>
                  <a:pt x="398" y="236"/>
                  <a:pt x="398" y="265"/>
                  <a:pt x="398" y="294"/>
                </a:cubicBezTo>
                <a:lnTo>
                  <a:pt x="236" y="294"/>
                </a:lnTo>
                <a:close/>
                <a:moveTo>
                  <a:pt x="398" y="339"/>
                </a:moveTo>
                <a:lnTo>
                  <a:pt x="398" y="339"/>
                </a:lnTo>
                <a:cubicBezTo>
                  <a:pt x="398" y="368"/>
                  <a:pt x="398" y="412"/>
                  <a:pt x="383" y="442"/>
                </a:cubicBezTo>
                <a:cubicBezTo>
                  <a:pt x="369" y="442"/>
                  <a:pt x="339" y="442"/>
                  <a:pt x="324" y="442"/>
                </a:cubicBezTo>
                <a:cubicBezTo>
                  <a:pt x="295" y="442"/>
                  <a:pt x="280" y="442"/>
                  <a:pt x="251" y="442"/>
                </a:cubicBezTo>
                <a:cubicBezTo>
                  <a:pt x="251" y="412"/>
                  <a:pt x="236" y="368"/>
                  <a:pt x="236" y="339"/>
                </a:cubicBezTo>
                <a:lnTo>
                  <a:pt x="398" y="339"/>
                </a:lnTo>
                <a:close/>
                <a:moveTo>
                  <a:pt x="295" y="44"/>
                </a:moveTo>
                <a:lnTo>
                  <a:pt x="295" y="44"/>
                </a:lnTo>
                <a:cubicBezTo>
                  <a:pt x="310" y="44"/>
                  <a:pt x="310" y="44"/>
                  <a:pt x="324" y="44"/>
                </a:cubicBezTo>
                <a:lnTo>
                  <a:pt x="339" y="44"/>
                </a:lnTo>
                <a:cubicBezTo>
                  <a:pt x="354" y="74"/>
                  <a:pt x="369" y="118"/>
                  <a:pt x="383" y="162"/>
                </a:cubicBezTo>
                <a:cubicBezTo>
                  <a:pt x="354" y="162"/>
                  <a:pt x="339" y="162"/>
                  <a:pt x="324" y="162"/>
                </a:cubicBezTo>
                <a:cubicBezTo>
                  <a:pt x="295" y="162"/>
                  <a:pt x="280" y="162"/>
                  <a:pt x="265" y="162"/>
                </a:cubicBezTo>
                <a:cubicBezTo>
                  <a:pt x="265" y="118"/>
                  <a:pt x="280" y="74"/>
                  <a:pt x="295" y="44"/>
                </a:cubicBezTo>
                <a:close/>
                <a:moveTo>
                  <a:pt x="251" y="59"/>
                </a:moveTo>
                <a:lnTo>
                  <a:pt x="251" y="59"/>
                </a:lnTo>
                <a:cubicBezTo>
                  <a:pt x="236" y="89"/>
                  <a:pt x="221" y="118"/>
                  <a:pt x="221" y="147"/>
                </a:cubicBezTo>
                <a:cubicBezTo>
                  <a:pt x="192" y="147"/>
                  <a:pt x="148" y="147"/>
                  <a:pt x="118" y="133"/>
                </a:cubicBezTo>
                <a:cubicBezTo>
                  <a:pt x="148" y="89"/>
                  <a:pt x="207" y="59"/>
                  <a:pt x="251" y="59"/>
                </a:cubicBezTo>
                <a:close/>
                <a:moveTo>
                  <a:pt x="89" y="162"/>
                </a:moveTo>
                <a:lnTo>
                  <a:pt x="89" y="162"/>
                </a:lnTo>
                <a:cubicBezTo>
                  <a:pt x="133" y="177"/>
                  <a:pt x="177" y="192"/>
                  <a:pt x="207" y="192"/>
                </a:cubicBezTo>
                <a:cubicBezTo>
                  <a:pt x="207" y="221"/>
                  <a:pt x="207" y="265"/>
                  <a:pt x="207" y="294"/>
                </a:cubicBezTo>
                <a:cubicBezTo>
                  <a:pt x="44" y="294"/>
                  <a:pt x="44" y="294"/>
                  <a:pt x="44" y="294"/>
                </a:cubicBezTo>
                <a:cubicBezTo>
                  <a:pt x="44" y="251"/>
                  <a:pt x="59" y="206"/>
                  <a:pt x="89" y="162"/>
                </a:cubicBezTo>
                <a:close/>
                <a:moveTo>
                  <a:pt x="89" y="471"/>
                </a:moveTo>
                <a:lnTo>
                  <a:pt x="89" y="471"/>
                </a:lnTo>
                <a:cubicBezTo>
                  <a:pt x="59" y="427"/>
                  <a:pt x="44" y="383"/>
                  <a:pt x="44" y="339"/>
                </a:cubicBezTo>
                <a:cubicBezTo>
                  <a:pt x="207" y="339"/>
                  <a:pt x="207" y="339"/>
                  <a:pt x="207" y="339"/>
                </a:cubicBezTo>
                <a:cubicBezTo>
                  <a:pt x="207" y="368"/>
                  <a:pt x="207" y="412"/>
                  <a:pt x="207" y="442"/>
                </a:cubicBezTo>
                <a:cubicBezTo>
                  <a:pt x="177" y="457"/>
                  <a:pt x="133" y="457"/>
                  <a:pt x="89" y="471"/>
                </a:cubicBezTo>
                <a:close/>
                <a:moveTo>
                  <a:pt x="118" y="501"/>
                </a:moveTo>
                <a:lnTo>
                  <a:pt x="118" y="501"/>
                </a:lnTo>
                <a:cubicBezTo>
                  <a:pt x="148" y="501"/>
                  <a:pt x="192" y="486"/>
                  <a:pt x="221" y="486"/>
                </a:cubicBezTo>
                <a:cubicBezTo>
                  <a:pt x="221" y="515"/>
                  <a:pt x="236" y="560"/>
                  <a:pt x="251" y="589"/>
                </a:cubicBezTo>
                <a:cubicBezTo>
                  <a:pt x="207" y="574"/>
                  <a:pt x="148" y="545"/>
                  <a:pt x="118" y="501"/>
                </a:cubicBezTo>
                <a:close/>
                <a:moveTo>
                  <a:pt x="339" y="589"/>
                </a:moveTo>
                <a:lnTo>
                  <a:pt x="339" y="589"/>
                </a:lnTo>
                <a:lnTo>
                  <a:pt x="324" y="589"/>
                </a:lnTo>
                <a:cubicBezTo>
                  <a:pt x="310" y="589"/>
                  <a:pt x="310" y="589"/>
                  <a:pt x="295" y="589"/>
                </a:cubicBezTo>
                <a:cubicBezTo>
                  <a:pt x="280" y="560"/>
                  <a:pt x="265" y="515"/>
                  <a:pt x="265" y="471"/>
                </a:cubicBezTo>
                <a:cubicBezTo>
                  <a:pt x="280" y="471"/>
                  <a:pt x="295" y="471"/>
                  <a:pt x="324" y="471"/>
                </a:cubicBezTo>
                <a:cubicBezTo>
                  <a:pt x="339" y="471"/>
                  <a:pt x="354" y="471"/>
                  <a:pt x="383" y="471"/>
                </a:cubicBezTo>
                <a:cubicBezTo>
                  <a:pt x="369" y="515"/>
                  <a:pt x="354" y="560"/>
                  <a:pt x="339" y="589"/>
                </a:cubicBezTo>
                <a:close/>
                <a:moveTo>
                  <a:pt x="383" y="589"/>
                </a:moveTo>
                <a:lnTo>
                  <a:pt x="383" y="589"/>
                </a:lnTo>
                <a:cubicBezTo>
                  <a:pt x="398" y="560"/>
                  <a:pt x="412" y="515"/>
                  <a:pt x="412" y="486"/>
                </a:cubicBezTo>
                <a:cubicBezTo>
                  <a:pt x="457" y="486"/>
                  <a:pt x="486" y="501"/>
                  <a:pt x="516" y="501"/>
                </a:cubicBezTo>
                <a:cubicBezTo>
                  <a:pt x="486" y="545"/>
                  <a:pt x="442" y="574"/>
                  <a:pt x="383" y="589"/>
                </a:cubicBezTo>
                <a:close/>
                <a:moveTo>
                  <a:pt x="545" y="471"/>
                </a:moveTo>
                <a:lnTo>
                  <a:pt x="545" y="471"/>
                </a:lnTo>
                <a:cubicBezTo>
                  <a:pt x="516" y="457"/>
                  <a:pt x="471" y="457"/>
                  <a:pt x="427" y="442"/>
                </a:cubicBezTo>
                <a:cubicBezTo>
                  <a:pt x="427" y="412"/>
                  <a:pt x="442" y="368"/>
                  <a:pt x="442" y="339"/>
                </a:cubicBezTo>
                <a:cubicBezTo>
                  <a:pt x="589" y="339"/>
                  <a:pt x="589" y="339"/>
                  <a:pt x="589" y="339"/>
                </a:cubicBezTo>
                <a:cubicBezTo>
                  <a:pt x="589" y="383"/>
                  <a:pt x="574" y="427"/>
                  <a:pt x="545" y="4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700"/>
          </a:p>
        </p:txBody>
      </p:sp>
      <p:sp>
        <p:nvSpPr>
          <p:cNvPr id="45" name="Freeform 144"/>
          <p:cNvSpPr>
            <a:spLocks noChangeArrowheads="1"/>
          </p:cNvSpPr>
          <p:nvPr/>
        </p:nvSpPr>
        <p:spPr bwMode="auto">
          <a:xfrm>
            <a:off x="7003923" y="3043320"/>
            <a:ext cx="207419" cy="300757"/>
          </a:xfrm>
          <a:custGeom>
            <a:avLst/>
            <a:gdLst>
              <a:gd name="T0" fmla="*/ 132018 w 442"/>
              <a:gd name="T1" fmla="*/ 0 h 634"/>
              <a:gd name="T2" fmla="*/ 132018 w 442"/>
              <a:gd name="T3" fmla="*/ 0 h 634"/>
              <a:gd name="T4" fmla="*/ 26188 w 442"/>
              <a:gd name="T5" fmla="*/ 0 h 634"/>
              <a:gd name="T6" fmla="*/ 0 w 442"/>
              <a:gd name="T7" fmla="*/ 26830 h 634"/>
              <a:gd name="T8" fmla="*/ 0 w 442"/>
              <a:gd name="T9" fmla="*/ 197602 h 634"/>
              <a:gd name="T10" fmla="*/ 26188 w 442"/>
              <a:gd name="T11" fmla="*/ 229508 h 634"/>
              <a:gd name="T12" fmla="*/ 132018 w 442"/>
              <a:gd name="T13" fmla="*/ 229508 h 634"/>
              <a:gd name="T14" fmla="*/ 158206 w 442"/>
              <a:gd name="T15" fmla="*/ 197602 h 634"/>
              <a:gd name="T16" fmla="*/ 158206 w 442"/>
              <a:gd name="T17" fmla="*/ 26830 h 634"/>
              <a:gd name="T18" fmla="*/ 132018 w 442"/>
              <a:gd name="T19" fmla="*/ 0 h 634"/>
              <a:gd name="T20" fmla="*/ 147803 w 442"/>
              <a:gd name="T21" fmla="*/ 197602 h 634"/>
              <a:gd name="T22" fmla="*/ 147803 w 442"/>
              <a:gd name="T23" fmla="*/ 197602 h 634"/>
              <a:gd name="T24" fmla="*/ 132018 w 442"/>
              <a:gd name="T25" fmla="*/ 213555 h 634"/>
              <a:gd name="T26" fmla="*/ 26188 w 442"/>
              <a:gd name="T27" fmla="*/ 213555 h 634"/>
              <a:gd name="T28" fmla="*/ 10404 w 442"/>
              <a:gd name="T29" fmla="*/ 197602 h 634"/>
              <a:gd name="T30" fmla="*/ 10404 w 442"/>
              <a:gd name="T31" fmla="*/ 176210 h 634"/>
              <a:gd name="T32" fmla="*/ 147803 w 442"/>
              <a:gd name="T33" fmla="*/ 176210 h 634"/>
              <a:gd name="T34" fmla="*/ 147803 w 442"/>
              <a:gd name="T35" fmla="*/ 197602 h 634"/>
              <a:gd name="T36" fmla="*/ 147803 w 442"/>
              <a:gd name="T37" fmla="*/ 165696 h 634"/>
              <a:gd name="T38" fmla="*/ 147803 w 442"/>
              <a:gd name="T39" fmla="*/ 165696 h 634"/>
              <a:gd name="T40" fmla="*/ 10404 w 442"/>
              <a:gd name="T41" fmla="*/ 165696 h 634"/>
              <a:gd name="T42" fmla="*/ 10404 w 442"/>
              <a:gd name="T43" fmla="*/ 48222 h 634"/>
              <a:gd name="T44" fmla="*/ 147803 w 442"/>
              <a:gd name="T45" fmla="*/ 48222 h 634"/>
              <a:gd name="T46" fmla="*/ 147803 w 442"/>
              <a:gd name="T47" fmla="*/ 165696 h 634"/>
              <a:gd name="T48" fmla="*/ 147803 w 442"/>
              <a:gd name="T49" fmla="*/ 37345 h 634"/>
              <a:gd name="T50" fmla="*/ 147803 w 442"/>
              <a:gd name="T51" fmla="*/ 37345 h 634"/>
              <a:gd name="T52" fmla="*/ 10404 w 442"/>
              <a:gd name="T53" fmla="*/ 37345 h 634"/>
              <a:gd name="T54" fmla="*/ 10404 w 442"/>
              <a:gd name="T55" fmla="*/ 26830 h 634"/>
              <a:gd name="T56" fmla="*/ 26188 w 442"/>
              <a:gd name="T57" fmla="*/ 15953 h 634"/>
              <a:gd name="T58" fmla="*/ 132018 w 442"/>
              <a:gd name="T59" fmla="*/ 15953 h 634"/>
              <a:gd name="T60" fmla="*/ 147803 w 442"/>
              <a:gd name="T61" fmla="*/ 26830 h 634"/>
              <a:gd name="T62" fmla="*/ 147803 w 442"/>
              <a:gd name="T63" fmla="*/ 37345 h 634"/>
              <a:gd name="T64" fmla="*/ 79283 w 442"/>
              <a:gd name="T65" fmla="*/ 208117 h 634"/>
              <a:gd name="T66" fmla="*/ 79283 w 442"/>
              <a:gd name="T67" fmla="*/ 208117 h 634"/>
              <a:gd name="T68" fmla="*/ 89686 w 442"/>
              <a:gd name="T69" fmla="*/ 197602 h 634"/>
              <a:gd name="T70" fmla="*/ 79283 w 442"/>
              <a:gd name="T71" fmla="*/ 187087 h 634"/>
              <a:gd name="T72" fmla="*/ 68520 w 442"/>
              <a:gd name="T73" fmla="*/ 197602 h 634"/>
              <a:gd name="T74" fmla="*/ 79283 w 442"/>
              <a:gd name="T75" fmla="*/ 208117 h 63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442" h="634">
                <a:moveTo>
                  <a:pt x="368" y="0"/>
                </a:moveTo>
                <a:lnTo>
                  <a:pt x="368" y="0"/>
                </a:ln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30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29" y="633"/>
                  <a:pt x="73" y="633"/>
                </a:cubicBezTo>
                <a:cubicBezTo>
                  <a:pt x="368" y="633"/>
                  <a:pt x="368" y="633"/>
                  <a:pt x="368" y="633"/>
                </a:cubicBezTo>
                <a:cubicBezTo>
                  <a:pt x="412" y="633"/>
                  <a:pt x="441" y="589"/>
                  <a:pt x="441" y="545"/>
                </a:cubicBezTo>
                <a:cubicBezTo>
                  <a:pt x="441" y="74"/>
                  <a:pt x="441" y="74"/>
                  <a:pt x="441" y="74"/>
                </a:cubicBezTo>
                <a:cubicBezTo>
                  <a:pt x="441" y="30"/>
                  <a:pt x="412" y="0"/>
                  <a:pt x="368" y="0"/>
                </a:cubicBezTo>
                <a:close/>
                <a:moveTo>
                  <a:pt x="412" y="545"/>
                </a:moveTo>
                <a:lnTo>
                  <a:pt x="412" y="545"/>
                </a:lnTo>
                <a:cubicBezTo>
                  <a:pt x="412" y="574"/>
                  <a:pt x="382" y="589"/>
                  <a:pt x="368" y="589"/>
                </a:cubicBezTo>
                <a:cubicBezTo>
                  <a:pt x="73" y="589"/>
                  <a:pt x="73" y="589"/>
                  <a:pt x="73" y="589"/>
                </a:cubicBezTo>
                <a:cubicBezTo>
                  <a:pt x="59" y="589"/>
                  <a:pt x="29" y="574"/>
                  <a:pt x="29" y="545"/>
                </a:cubicBezTo>
                <a:cubicBezTo>
                  <a:pt x="29" y="486"/>
                  <a:pt x="29" y="486"/>
                  <a:pt x="29" y="486"/>
                </a:cubicBezTo>
                <a:cubicBezTo>
                  <a:pt x="412" y="486"/>
                  <a:pt x="412" y="486"/>
                  <a:pt x="412" y="486"/>
                </a:cubicBezTo>
                <a:lnTo>
                  <a:pt x="412" y="545"/>
                </a:lnTo>
                <a:close/>
                <a:moveTo>
                  <a:pt x="412" y="457"/>
                </a:moveTo>
                <a:lnTo>
                  <a:pt x="412" y="457"/>
                </a:lnTo>
                <a:cubicBezTo>
                  <a:pt x="29" y="457"/>
                  <a:pt x="29" y="457"/>
                  <a:pt x="29" y="457"/>
                </a:cubicBezTo>
                <a:cubicBezTo>
                  <a:pt x="29" y="133"/>
                  <a:pt x="29" y="133"/>
                  <a:pt x="29" y="133"/>
                </a:cubicBezTo>
                <a:cubicBezTo>
                  <a:pt x="412" y="133"/>
                  <a:pt x="412" y="133"/>
                  <a:pt x="412" y="133"/>
                </a:cubicBezTo>
                <a:lnTo>
                  <a:pt x="412" y="457"/>
                </a:lnTo>
                <a:close/>
                <a:moveTo>
                  <a:pt x="412" y="103"/>
                </a:moveTo>
                <a:lnTo>
                  <a:pt x="412" y="103"/>
                </a:lnTo>
                <a:cubicBezTo>
                  <a:pt x="29" y="103"/>
                  <a:pt x="29" y="103"/>
                  <a:pt x="29" y="103"/>
                </a:cubicBezTo>
                <a:cubicBezTo>
                  <a:pt x="29" y="74"/>
                  <a:pt x="29" y="74"/>
                  <a:pt x="29" y="74"/>
                </a:cubicBezTo>
                <a:cubicBezTo>
                  <a:pt x="29" y="59"/>
                  <a:pt x="59" y="44"/>
                  <a:pt x="73" y="44"/>
                </a:cubicBezTo>
                <a:cubicBezTo>
                  <a:pt x="368" y="44"/>
                  <a:pt x="368" y="44"/>
                  <a:pt x="368" y="44"/>
                </a:cubicBezTo>
                <a:cubicBezTo>
                  <a:pt x="382" y="44"/>
                  <a:pt x="412" y="59"/>
                  <a:pt x="412" y="74"/>
                </a:cubicBezTo>
                <a:lnTo>
                  <a:pt x="412" y="103"/>
                </a:lnTo>
                <a:close/>
                <a:moveTo>
                  <a:pt x="221" y="574"/>
                </a:moveTo>
                <a:lnTo>
                  <a:pt x="221" y="574"/>
                </a:lnTo>
                <a:cubicBezTo>
                  <a:pt x="235" y="574"/>
                  <a:pt x="250" y="560"/>
                  <a:pt x="250" y="545"/>
                </a:cubicBezTo>
                <a:cubicBezTo>
                  <a:pt x="250" y="530"/>
                  <a:pt x="235" y="516"/>
                  <a:pt x="221" y="516"/>
                </a:cubicBezTo>
                <a:cubicBezTo>
                  <a:pt x="206" y="516"/>
                  <a:pt x="191" y="530"/>
                  <a:pt x="191" y="545"/>
                </a:cubicBezTo>
                <a:cubicBezTo>
                  <a:pt x="191" y="560"/>
                  <a:pt x="206" y="574"/>
                  <a:pt x="221" y="5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70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8666" y="3069892"/>
            <a:ext cx="2105319" cy="1438476"/>
          </a:xfrm>
          <a:prstGeom prst="rect">
            <a:avLst/>
          </a:prstGeom>
        </p:spPr>
      </p:pic>
      <p:sp>
        <p:nvSpPr>
          <p:cNvPr id="46" name="Freeform 239"/>
          <p:cNvSpPr>
            <a:spLocks noEditPoints="1"/>
          </p:cNvSpPr>
          <p:nvPr/>
        </p:nvSpPr>
        <p:spPr bwMode="auto">
          <a:xfrm>
            <a:off x="5355583" y="4602869"/>
            <a:ext cx="427489" cy="257193"/>
          </a:xfrm>
          <a:custGeom>
            <a:avLst/>
            <a:gdLst>
              <a:gd name="T0" fmla="*/ 2 w 33"/>
              <a:gd name="T1" fmla="*/ 22 h 27"/>
              <a:gd name="T2" fmla="*/ 0 w 33"/>
              <a:gd name="T3" fmla="*/ 19 h 27"/>
              <a:gd name="T4" fmla="*/ 10 w 33"/>
              <a:gd name="T5" fmla="*/ 18 h 27"/>
              <a:gd name="T6" fmla="*/ 23 w 33"/>
              <a:gd name="T7" fmla="*/ 10 h 27"/>
              <a:gd name="T8" fmla="*/ 26 w 33"/>
              <a:gd name="T9" fmla="*/ 14 h 27"/>
              <a:gd name="T10" fmla="*/ 28 w 33"/>
              <a:gd name="T11" fmla="*/ 18 h 27"/>
              <a:gd name="T12" fmla="*/ 26 w 33"/>
              <a:gd name="T13" fmla="*/ 21 h 27"/>
              <a:gd name="T14" fmla="*/ 23 w 33"/>
              <a:gd name="T15" fmla="*/ 22 h 27"/>
              <a:gd name="T16" fmla="*/ 21 w 33"/>
              <a:gd name="T17" fmla="*/ 23 h 27"/>
              <a:gd name="T18" fmla="*/ 19 w 33"/>
              <a:gd name="T19" fmla="*/ 22 h 27"/>
              <a:gd name="T20" fmla="*/ 17 w 33"/>
              <a:gd name="T21" fmla="*/ 20 h 27"/>
              <a:gd name="T22" fmla="*/ 16 w 33"/>
              <a:gd name="T23" fmla="*/ 17 h 27"/>
              <a:gd name="T24" fmla="*/ 19 w 33"/>
              <a:gd name="T25" fmla="*/ 19 h 27"/>
              <a:gd name="T26" fmla="*/ 20 w 33"/>
              <a:gd name="T27" fmla="*/ 20 h 27"/>
              <a:gd name="T28" fmla="*/ 21 w 33"/>
              <a:gd name="T29" fmla="*/ 16 h 27"/>
              <a:gd name="T30" fmla="*/ 18 w 33"/>
              <a:gd name="T31" fmla="*/ 15 h 27"/>
              <a:gd name="T32" fmla="*/ 17 w 33"/>
              <a:gd name="T33" fmla="*/ 12 h 27"/>
              <a:gd name="T34" fmla="*/ 19 w 33"/>
              <a:gd name="T35" fmla="*/ 9 h 27"/>
              <a:gd name="T36" fmla="*/ 21 w 33"/>
              <a:gd name="T37" fmla="*/ 7 h 27"/>
              <a:gd name="T38" fmla="*/ 23 w 33"/>
              <a:gd name="T39" fmla="*/ 8 h 27"/>
              <a:gd name="T40" fmla="*/ 27 w 33"/>
              <a:gd name="T41" fmla="*/ 10 h 27"/>
              <a:gd name="T42" fmla="*/ 25 w 33"/>
              <a:gd name="T43" fmla="*/ 12 h 27"/>
              <a:gd name="T44" fmla="*/ 25 w 33"/>
              <a:gd name="T45" fmla="*/ 11 h 27"/>
              <a:gd name="T46" fmla="*/ 23 w 33"/>
              <a:gd name="T47" fmla="*/ 10 h 27"/>
              <a:gd name="T48" fmla="*/ 21 w 33"/>
              <a:gd name="T49" fmla="*/ 10 h 27"/>
              <a:gd name="T50" fmla="*/ 19 w 33"/>
              <a:gd name="T51" fmla="*/ 11 h 27"/>
              <a:gd name="T52" fmla="*/ 19 w 33"/>
              <a:gd name="T53" fmla="*/ 14 h 27"/>
              <a:gd name="T54" fmla="*/ 21 w 33"/>
              <a:gd name="T55" fmla="*/ 10 h 27"/>
              <a:gd name="T56" fmla="*/ 23 w 33"/>
              <a:gd name="T57" fmla="*/ 20 h 27"/>
              <a:gd name="T58" fmla="*/ 25 w 33"/>
              <a:gd name="T59" fmla="*/ 19 h 27"/>
              <a:gd name="T60" fmla="*/ 25 w 33"/>
              <a:gd name="T61" fmla="*/ 17 h 27"/>
              <a:gd name="T62" fmla="*/ 23 w 33"/>
              <a:gd name="T63" fmla="*/ 16 h 27"/>
              <a:gd name="T64" fmla="*/ 29 w 33"/>
              <a:gd name="T65" fmla="*/ 22 h 27"/>
              <a:gd name="T66" fmla="*/ 29 w 33"/>
              <a:gd name="T67" fmla="*/ 9 h 27"/>
              <a:gd name="T68" fmla="*/ 15 w 33"/>
              <a:gd name="T69" fmla="*/ 9 h 27"/>
              <a:gd name="T70" fmla="*/ 15 w 33"/>
              <a:gd name="T71" fmla="*/ 22 h 27"/>
              <a:gd name="T72" fmla="*/ 30 w 33"/>
              <a:gd name="T73" fmla="*/ 23 h 27"/>
              <a:gd name="T74" fmla="*/ 30 w 33"/>
              <a:gd name="T75" fmla="*/ 7 h 27"/>
              <a:gd name="T76" fmla="*/ 14 w 33"/>
              <a:gd name="T77" fmla="*/ 7 h 27"/>
              <a:gd name="T78" fmla="*/ 14 w 33"/>
              <a:gd name="T79" fmla="*/ 23 h 27"/>
              <a:gd name="T80" fmla="*/ 30 w 33"/>
              <a:gd name="T81" fmla="*/ 23 h 27"/>
              <a:gd name="T82" fmla="*/ 2 w 33"/>
              <a:gd name="T83" fmla="*/ 5 h 27"/>
              <a:gd name="T84" fmla="*/ 0 w 33"/>
              <a:gd name="T85" fmla="*/ 1 h 27"/>
              <a:gd name="T86" fmla="*/ 21 w 33"/>
              <a:gd name="T87" fmla="*/ 0 h 27"/>
              <a:gd name="T88" fmla="*/ 22 w 33"/>
              <a:gd name="T89" fmla="*/ 2 h 27"/>
              <a:gd name="T90" fmla="*/ 14 w 33"/>
              <a:gd name="T91" fmla="*/ 5 h 27"/>
              <a:gd name="T92" fmla="*/ 2 w 33"/>
              <a:gd name="T93" fmla="*/ 11 h 27"/>
              <a:gd name="T94" fmla="*/ 0 w 33"/>
              <a:gd name="T95" fmla="*/ 7 h 27"/>
              <a:gd name="T96" fmla="*/ 13 w 33"/>
              <a:gd name="T97" fmla="*/ 6 h 27"/>
              <a:gd name="T98" fmla="*/ 9 w 33"/>
              <a:gd name="T99" fmla="*/ 17 h 27"/>
              <a:gd name="T100" fmla="*/ 0 w 33"/>
              <a:gd name="T101" fmla="*/ 15 h 27"/>
              <a:gd name="T102" fmla="*/ 2 w 33"/>
              <a:gd name="T103" fmla="*/ 12 h 27"/>
              <a:gd name="T104" fmla="*/ 9 w 33"/>
              <a:gd name="T105" fmla="*/ 15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3" h="27">
                <a:moveTo>
                  <a:pt x="11" y="22"/>
                </a:moveTo>
                <a:cubicBezTo>
                  <a:pt x="2" y="22"/>
                  <a:pt x="2" y="22"/>
                  <a:pt x="2" y="22"/>
                </a:cubicBezTo>
                <a:cubicBezTo>
                  <a:pt x="1" y="22"/>
                  <a:pt x="0" y="22"/>
                  <a:pt x="0" y="21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8"/>
                  <a:pt x="1" y="18"/>
                  <a:pt x="2" y="18"/>
                </a:cubicBezTo>
                <a:cubicBezTo>
                  <a:pt x="10" y="18"/>
                  <a:pt x="10" y="18"/>
                  <a:pt x="10" y="18"/>
                </a:cubicBezTo>
                <a:cubicBezTo>
                  <a:pt x="10" y="19"/>
                  <a:pt x="11" y="21"/>
                  <a:pt x="11" y="22"/>
                </a:cubicBezTo>
                <a:close/>
                <a:moveTo>
                  <a:pt x="23" y="10"/>
                </a:moveTo>
                <a:cubicBezTo>
                  <a:pt x="23" y="14"/>
                  <a:pt x="23" y="14"/>
                  <a:pt x="23" y="14"/>
                </a:cubicBezTo>
                <a:cubicBezTo>
                  <a:pt x="24" y="14"/>
                  <a:pt x="25" y="14"/>
                  <a:pt x="26" y="14"/>
                </a:cubicBezTo>
                <a:cubicBezTo>
                  <a:pt x="26" y="14"/>
                  <a:pt x="27" y="15"/>
                  <a:pt x="27" y="15"/>
                </a:cubicBezTo>
                <a:cubicBezTo>
                  <a:pt x="28" y="16"/>
                  <a:pt x="28" y="17"/>
                  <a:pt x="28" y="18"/>
                </a:cubicBezTo>
                <a:cubicBezTo>
                  <a:pt x="28" y="19"/>
                  <a:pt x="28" y="19"/>
                  <a:pt x="27" y="20"/>
                </a:cubicBezTo>
                <a:cubicBezTo>
                  <a:pt x="27" y="21"/>
                  <a:pt x="27" y="21"/>
                  <a:pt x="26" y="21"/>
                </a:cubicBezTo>
                <a:cubicBezTo>
                  <a:pt x="25" y="22"/>
                  <a:pt x="24" y="22"/>
                  <a:pt x="23" y="22"/>
                </a:cubicBezTo>
                <a:cubicBezTo>
                  <a:pt x="23" y="22"/>
                  <a:pt x="23" y="22"/>
                  <a:pt x="23" y="22"/>
                </a:cubicBezTo>
                <a:cubicBezTo>
                  <a:pt x="23" y="23"/>
                  <a:pt x="23" y="23"/>
                  <a:pt x="23" y="23"/>
                </a:cubicBezTo>
                <a:cubicBezTo>
                  <a:pt x="21" y="23"/>
                  <a:pt x="21" y="23"/>
                  <a:pt x="21" y="23"/>
                </a:cubicBezTo>
                <a:cubicBezTo>
                  <a:pt x="21" y="22"/>
                  <a:pt x="21" y="22"/>
                  <a:pt x="21" y="22"/>
                </a:cubicBezTo>
                <a:cubicBezTo>
                  <a:pt x="21" y="22"/>
                  <a:pt x="20" y="22"/>
                  <a:pt x="19" y="22"/>
                </a:cubicBezTo>
                <a:cubicBezTo>
                  <a:pt x="19" y="22"/>
                  <a:pt x="18" y="21"/>
                  <a:pt x="18" y="21"/>
                </a:cubicBezTo>
                <a:cubicBezTo>
                  <a:pt x="17" y="21"/>
                  <a:pt x="17" y="20"/>
                  <a:pt x="17" y="20"/>
                </a:cubicBezTo>
                <a:cubicBezTo>
                  <a:pt x="17" y="19"/>
                  <a:pt x="16" y="19"/>
                  <a:pt x="16" y="18"/>
                </a:cubicBezTo>
                <a:cubicBezTo>
                  <a:pt x="16" y="17"/>
                  <a:pt x="16" y="17"/>
                  <a:pt x="16" y="17"/>
                </a:cubicBezTo>
                <a:cubicBezTo>
                  <a:pt x="19" y="17"/>
                  <a:pt x="19" y="17"/>
                  <a:pt x="19" y="17"/>
                </a:cubicBezTo>
                <a:cubicBezTo>
                  <a:pt x="19" y="18"/>
                  <a:pt x="19" y="18"/>
                  <a:pt x="19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20"/>
                  <a:pt x="20" y="20"/>
                  <a:pt x="20" y="20"/>
                </a:cubicBezTo>
                <a:cubicBezTo>
                  <a:pt x="20" y="20"/>
                  <a:pt x="21" y="20"/>
                  <a:pt x="21" y="20"/>
                </a:cubicBezTo>
                <a:cubicBezTo>
                  <a:pt x="21" y="16"/>
                  <a:pt x="21" y="16"/>
                  <a:pt x="21" y="16"/>
                </a:cubicBezTo>
                <a:cubicBezTo>
                  <a:pt x="21" y="16"/>
                  <a:pt x="20" y="16"/>
                  <a:pt x="19" y="16"/>
                </a:cubicBezTo>
                <a:cubicBezTo>
                  <a:pt x="19" y="16"/>
                  <a:pt x="18" y="15"/>
                  <a:pt x="18" y="15"/>
                </a:cubicBezTo>
                <a:cubicBezTo>
                  <a:pt x="17" y="15"/>
                  <a:pt x="17" y="15"/>
                  <a:pt x="17" y="14"/>
                </a:cubicBezTo>
                <a:cubicBezTo>
                  <a:pt x="17" y="14"/>
                  <a:pt x="17" y="13"/>
                  <a:pt x="17" y="12"/>
                </a:cubicBezTo>
                <a:cubicBezTo>
                  <a:pt x="17" y="11"/>
                  <a:pt x="17" y="10"/>
                  <a:pt x="17" y="10"/>
                </a:cubicBezTo>
                <a:cubicBezTo>
                  <a:pt x="18" y="9"/>
                  <a:pt x="18" y="9"/>
                  <a:pt x="19" y="9"/>
                </a:cubicBezTo>
                <a:cubicBezTo>
                  <a:pt x="19" y="8"/>
                  <a:pt x="20" y="8"/>
                  <a:pt x="21" y="8"/>
                </a:cubicBezTo>
                <a:cubicBezTo>
                  <a:pt x="21" y="7"/>
                  <a:pt x="21" y="7"/>
                  <a:pt x="21" y="7"/>
                </a:cubicBezTo>
                <a:cubicBezTo>
                  <a:pt x="23" y="7"/>
                  <a:pt x="23" y="7"/>
                  <a:pt x="23" y="7"/>
                </a:cubicBezTo>
                <a:cubicBezTo>
                  <a:pt x="23" y="8"/>
                  <a:pt x="23" y="8"/>
                  <a:pt x="23" y="8"/>
                </a:cubicBezTo>
                <a:cubicBezTo>
                  <a:pt x="24" y="8"/>
                  <a:pt x="25" y="9"/>
                  <a:pt x="26" y="9"/>
                </a:cubicBezTo>
                <a:cubicBezTo>
                  <a:pt x="26" y="9"/>
                  <a:pt x="27" y="9"/>
                  <a:pt x="27" y="10"/>
                </a:cubicBezTo>
                <a:cubicBezTo>
                  <a:pt x="27" y="10"/>
                  <a:pt x="28" y="11"/>
                  <a:pt x="28" y="12"/>
                </a:cubicBezTo>
                <a:cubicBezTo>
                  <a:pt x="25" y="12"/>
                  <a:pt x="25" y="12"/>
                  <a:pt x="25" y="12"/>
                </a:cubicBezTo>
                <a:cubicBezTo>
                  <a:pt x="25" y="12"/>
                  <a:pt x="25" y="12"/>
                  <a:pt x="25" y="12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10"/>
                  <a:pt x="24" y="10"/>
                  <a:pt x="23" y="10"/>
                </a:cubicBezTo>
                <a:cubicBezTo>
                  <a:pt x="23" y="10"/>
                  <a:pt x="23" y="10"/>
                  <a:pt x="23" y="10"/>
                </a:cubicBezTo>
                <a:close/>
                <a:moveTo>
                  <a:pt x="21" y="10"/>
                </a:moveTo>
                <a:cubicBezTo>
                  <a:pt x="21" y="10"/>
                  <a:pt x="21" y="10"/>
                  <a:pt x="21" y="10"/>
                </a:cubicBezTo>
                <a:cubicBezTo>
                  <a:pt x="21" y="10"/>
                  <a:pt x="20" y="10"/>
                  <a:pt x="20" y="10"/>
                </a:cubicBezTo>
                <a:cubicBezTo>
                  <a:pt x="20" y="11"/>
                  <a:pt x="19" y="11"/>
                  <a:pt x="19" y="11"/>
                </a:cubicBezTo>
                <a:cubicBezTo>
                  <a:pt x="19" y="11"/>
                  <a:pt x="19" y="12"/>
                  <a:pt x="19" y="12"/>
                </a:cubicBezTo>
                <a:cubicBezTo>
                  <a:pt x="19" y="13"/>
                  <a:pt x="19" y="13"/>
                  <a:pt x="19" y="14"/>
                </a:cubicBezTo>
                <a:cubicBezTo>
                  <a:pt x="20" y="14"/>
                  <a:pt x="21" y="14"/>
                  <a:pt x="21" y="14"/>
                </a:cubicBezTo>
                <a:cubicBezTo>
                  <a:pt x="21" y="10"/>
                  <a:pt x="21" y="10"/>
                  <a:pt x="21" y="10"/>
                </a:cubicBezTo>
                <a:close/>
                <a:moveTo>
                  <a:pt x="23" y="16"/>
                </a:moveTo>
                <a:cubicBezTo>
                  <a:pt x="23" y="20"/>
                  <a:pt x="23" y="20"/>
                  <a:pt x="23" y="20"/>
                </a:cubicBezTo>
                <a:cubicBezTo>
                  <a:pt x="23" y="20"/>
                  <a:pt x="23" y="20"/>
                  <a:pt x="23" y="20"/>
                </a:cubicBezTo>
                <a:cubicBezTo>
                  <a:pt x="24" y="20"/>
                  <a:pt x="25" y="20"/>
                  <a:pt x="25" y="19"/>
                </a:cubicBezTo>
                <a:cubicBezTo>
                  <a:pt x="25" y="19"/>
                  <a:pt x="26" y="19"/>
                  <a:pt x="26" y="18"/>
                </a:cubicBezTo>
                <a:cubicBezTo>
                  <a:pt x="26" y="17"/>
                  <a:pt x="25" y="17"/>
                  <a:pt x="25" y="17"/>
                </a:cubicBezTo>
                <a:cubicBezTo>
                  <a:pt x="25" y="16"/>
                  <a:pt x="25" y="16"/>
                  <a:pt x="24" y="16"/>
                </a:cubicBezTo>
                <a:cubicBezTo>
                  <a:pt x="24" y="16"/>
                  <a:pt x="24" y="16"/>
                  <a:pt x="23" y="16"/>
                </a:cubicBezTo>
                <a:close/>
                <a:moveTo>
                  <a:pt x="22" y="25"/>
                </a:moveTo>
                <a:cubicBezTo>
                  <a:pt x="25" y="25"/>
                  <a:pt x="27" y="24"/>
                  <a:pt x="29" y="22"/>
                </a:cubicBezTo>
                <a:cubicBezTo>
                  <a:pt x="30" y="20"/>
                  <a:pt x="32" y="18"/>
                  <a:pt x="32" y="15"/>
                </a:cubicBezTo>
                <a:cubicBezTo>
                  <a:pt x="32" y="13"/>
                  <a:pt x="30" y="10"/>
                  <a:pt x="29" y="9"/>
                </a:cubicBezTo>
                <a:cubicBezTo>
                  <a:pt x="27" y="7"/>
                  <a:pt x="25" y="6"/>
                  <a:pt x="22" y="6"/>
                </a:cubicBezTo>
                <a:cubicBezTo>
                  <a:pt x="20" y="6"/>
                  <a:pt x="17" y="7"/>
                  <a:pt x="15" y="9"/>
                </a:cubicBezTo>
                <a:cubicBezTo>
                  <a:pt x="14" y="10"/>
                  <a:pt x="13" y="13"/>
                  <a:pt x="13" y="15"/>
                </a:cubicBezTo>
                <a:cubicBezTo>
                  <a:pt x="13" y="18"/>
                  <a:pt x="14" y="20"/>
                  <a:pt x="15" y="22"/>
                </a:cubicBezTo>
                <a:cubicBezTo>
                  <a:pt x="17" y="24"/>
                  <a:pt x="20" y="25"/>
                  <a:pt x="22" y="25"/>
                </a:cubicBezTo>
                <a:close/>
                <a:moveTo>
                  <a:pt x="30" y="23"/>
                </a:moveTo>
                <a:cubicBezTo>
                  <a:pt x="32" y="21"/>
                  <a:pt x="33" y="18"/>
                  <a:pt x="33" y="15"/>
                </a:cubicBezTo>
                <a:cubicBezTo>
                  <a:pt x="33" y="12"/>
                  <a:pt x="32" y="9"/>
                  <a:pt x="30" y="7"/>
                </a:cubicBezTo>
                <a:cubicBezTo>
                  <a:pt x="28" y="5"/>
                  <a:pt x="25" y="4"/>
                  <a:pt x="22" y="4"/>
                </a:cubicBezTo>
                <a:cubicBezTo>
                  <a:pt x="19" y="4"/>
                  <a:pt x="16" y="5"/>
                  <a:pt x="14" y="7"/>
                </a:cubicBezTo>
                <a:cubicBezTo>
                  <a:pt x="12" y="9"/>
                  <a:pt x="11" y="12"/>
                  <a:pt x="11" y="15"/>
                </a:cubicBezTo>
                <a:cubicBezTo>
                  <a:pt x="11" y="18"/>
                  <a:pt x="12" y="21"/>
                  <a:pt x="14" y="23"/>
                </a:cubicBezTo>
                <a:cubicBezTo>
                  <a:pt x="16" y="25"/>
                  <a:pt x="19" y="27"/>
                  <a:pt x="22" y="27"/>
                </a:cubicBezTo>
                <a:cubicBezTo>
                  <a:pt x="25" y="27"/>
                  <a:pt x="28" y="25"/>
                  <a:pt x="30" y="23"/>
                </a:cubicBezTo>
                <a:close/>
                <a:moveTo>
                  <a:pt x="14" y="5"/>
                </a:moveTo>
                <a:cubicBezTo>
                  <a:pt x="2" y="5"/>
                  <a:pt x="2" y="5"/>
                  <a:pt x="2" y="5"/>
                </a:cubicBezTo>
                <a:cubicBezTo>
                  <a:pt x="1" y="5"/>
                  <a:pt x="0" y="4"/>
                  <a:pt x="0" y="3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1" y="0"/>
                  <a:pt x="2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2" y="0"/>
                  <a:pt x="22" y="1"/>
                  <a:pt x="22" y="1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19" y="2"/>
                  <a:pt x="17" y="3"/>
                  <a:pt x="14" y="5"/>
                </a:cubicBezTo>
                <a:close/>
                <a:moveTo>
                  <a:pt x="10" y="11"/>
                </a:moveTo>
                <a:cubicBezTo>
                  <a:pt x="2" y="11"/>
                  <a:pt x="2" y="11"/>
                  <a:pt x="2" y="11"/>
                </a:cubicBezTo>
                <a:cubicBezTo>
                  <a:pt x="1" y="11"/>
                  <a:pt x="0" y="10"/>
                  <a:pt x="0" y="9"/>
                </a:cubicBezTo>
                <a:cubicBezTo>
                  <a:pt x="0" y="7"/>
                  <a:pt x="0" y="7"/>
                  <a:pt x="0" y="7"/>
                </a:cubicBezTo>
                <a:cubicBezTo>
                  <a:pt x="0" y="7"/>
                  <a:pt x="1" y="6"/>
                  <a:pt x="2" y="6"/>
                </a:cubicBezTo>
                <a:cubicBezTo>
                  <a:pt x="13" y="6"/>
                  <a:pt x="13" y="6"/>
                  <a:pt x="13" y="6"/>
                </a:cubicBezTo>
                <a:cubicBezTo>
                  <a:pt x="12" y="7"/>
                  <a:pt x="11" y="9"/>
                  <a:pt x="10" y="11"/>
                </a:cubicBezTo>
                <a:close/>
                <a:moveTo>
                  <a:pt x="9" y="17"/>
                </a:moveTo>
                <a:cubicBezTo>
                  <a:pt x="2" y="17"/>
                  <a:pt x="2" y="17"/>
                  <a:pt x="2" y="17"/>
                </a:cubicBezTo>
                <a:cubicBezTo>
                  <a:pt x="1" y="17"/>
                  <a:pt x="0" y="16"/>
                  <a:pt x="0" y="15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2"/>
                  <a:pt x="1" y="12"/>
                  <a:pt x="2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9" y="13"/>
                  <a:pt x="9" y="14"/>
                  <a:pt x="9" y="15"/>
                </a:cubicBezTo>
                <a:cubicBezTo>
                  <a:pt x="9" y="16"/>
                  <a:pt x="9" y="16"/>
                  <a:pt x="9" y="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503" y="3539016"/>
            <a:ext cx="2243698" cy="475266"/>
          </a:xfrm>
          <a:prstGeom prst="rect">
            <a:avLst/>
          </a:prstGeom>
        </p:spPr>
      </p:pic>
      <p:sp>
        <p:nvSpPr>
          <p:cNvPr id="47" name="CuadroTexto 46">
            <a:extLst>
              <a:ext uri="{FF2B5EF4-FFF2-40B4-BE49-F238E27FC236}">
                <a16:creationId xmlns:a16="http://schemas.microsoft.com/office/drawing/2014/main" id="{884D9BD7-538A-B1F3-25FA-7AC635368D43}"/>
              </a:ext>
            </a:extLst>
          </p:cNvPr>
          <p:cNvSpPr txBox="1"/>
          <p:nvPr/>
        </p:nvSpPr>
        <p:spPr>
          <a:xfrm>
            <a:off x="4406428" y="5142597"/>
            <a:ext cx="288478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457197">
              <a:buFont typeface="Arial" panose="020B0604020202020204" pitchFamily="34" charset="0"/>
              <a:buChar char="•"/>
            </a:pPr>
            <a:r>
              <a:rPr lang="es-MX" sz="1400" dirty="0"/>
              <a:t>Acreditación automática el mismo día de la recaudación</a:t>
            </a:r>
          </a:p>
          <a:p>
            <a:pPr marL="285750" indent="-285750" defTabSz="457197">
              <a:buFont typeface="Arial" panose="020B0604020202020204" pitchFamily="34" charset="0"/>
              <a:buChar char="•"/>
            </a:pPr>
            <a:r>
              <a:rPr lang="es-MX" sz="1400" dirty="0"/>
              <a:t>Se realiza una sola nota de crédito por el total recaudado </a:t>
            </a:r>
          </a:p>
          <a:p>
            <a:pPr marL="285750" indent="-285750" defTabSz="457197">
              <a:buFont typeface="Arial" panose="020B0604020202020204" pitchFamily="34" charset="0"/>
              <a:buChar char="•"/>
            </a:pPr>
            <a:r>
              <a:rPr lang="es-MX" sz="1400" b="1" dirty="0"/>
              <a:t>Se aplica retención en la fuente sobre el total recaudado</a:t>
            </a:r>
          </a:p>
          <a:p>
            <a:pPr marL="285750" indent="-285750" defTabSz="457197">
              <a:buFont typeface="Arial" panose="020B0604020202020204" pitchFamily="34" charset="0"/>
              <a:buChar char="•"/>
            </a:pPr>
            <a:endParaRPr lang="es-MX" sz="1400" dirty="0"/>
          </a:p>
        </p:txBody>
      </p:sp>
      <p:sp>
        <p:nvSpPr>
          <p:cNvPr id="48" name="AutoShape 75">
            <a:extLst>
              <a:ext uri="{FF2B5EF4-FFF2-40B4-BE49-F238E27FC236}">
                <a16:creationId xmlns:a16="http://schemas.microsoft.com/office/drawing/2014/main" id="{4F990605-5841-4D13-8336-EA36B067C824}"/>
              </a:ext>
            </a:extLst>
          </p:cNvPr>
          <p:cNvSpPr>
            <a:spLocks/>
          </p:cNvSpPr>
          <p:nvPr/>
        </p:nvSpPr>
        <p:spPr bwMode="auto">
          <a:xfrm>
            <a:off x="3908025" y="3093287"/>
            <a:ext cx="330200" cy="2413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9805" y="0"/>
                </a:moveTo>
                <a:cubicBezTo>
                  <a:pt x="20300" y="0"/>
                  <a:pt x="20721" y="211"/>
                  <a:pt x="21073" y="631"/>
                </a:cubicBezTo>
                <a:cubicBezTo>
                  <a:pt x="21423" y="1054"/>
                  <a:pt x="21599" y="1565"/>
                  <a:pt x="21599" y="2165"/>
                </a:cubicBezTo>
                <a:lnTo>
                  <a:pt x="21599" y="19432"/>
                </a:lnTo>
                <a:cubicBezTo>
                  <a:pt x="21599" y="20022"/>
                  <a:pt x="21423" y="20533"/>
                  <a:pt x="21073" y="20956"/>
                </a:cubicBezTo>
                <a:cubicBezTo>
                  <a:pt x="20721" y="21385"/>
                  <a:pt x="20300" y="21599"/>
                  <a:pt x="19805" y="21599"/>
                </a:cubicBezTo>
                <a:lnTo>
                  <a:pt x="1804" y="21599"/>
                </a:lnTo>
                <a:cubicBezTo>
                  <a:pt x="1312" y="21599"/>
                  <a:pt x="888" y="21388"/>
                  <a:pt x="533" y="20965"/>
                </a:cubicBezTo>
                <a:cubicBezTo>
                  <a:pt x="176" y="20545"/>
                  <a:pt x="0" y="20034"/>
                  <a:pt x="0" y="19432"/>
                </a:cubicBezTo>
                <a:lnTo>
                  <a:pt x="0" y="2165"/>
                </a:lnTo>
                <a:cubicBezTo>
                  <a:pt x="0" y="1574"/>
                  <a:pt x="176" y="1066"/>
                  <a:pt x="526" y="637"/>
                </a:cubicBezTo>
                <a:cubicBezTo>
                  <a:pt x="878" y="211"/>
                  <a:pt x="1304" y="0"/>
                  <a:pt x="1804" y="0"/>
                </a:cubicBezTo>
                <a:lnTo>
                  <a:pt x="19805" y="0"/>
                </a:lnTo>
                <a:close/>
                <a:moveTo>
                  <a:pt x="19805" y="2165"/>
                </a:moveTo>
                <a:lnTo>
                  <a:pt x="1804" y="2165"/>
                </a:lnTo>
                <a:lnTo>
                  <a:pt x="1804" y="5930"/>
                </a:lnTo>
                <a:lnTo>
                  <a:pt x="19805" y="5930"/>
                </a:lnTo>
                <a:lnTo>
                  <a:pt x="19805" y="2165"/>
                </a:lnTo>
                <a:close/>
                <a:moveTo>
                  <a:pt x="19805" y="11347"/>
                </a:moveTo>
                <a:lnTo>
                  <a:pt x="1804" y="11347"/>
                </a:lnTo>
                <a:lnTo>
                  <a:pt x="1804" y="19432"/>
                </a:lnTo>
                <a:lnTo>
                  <a:pt x="19805" y="19432"/>
                </a:lnTo>
                <a:lnTo>
                  <a:pt x="19805" y="11347"/>
                </a:lnTo>
                <a:close/>
                <a:moveTo>
                  <a:pt x="6646" y="18083"/>
                </a:moveTo>
                <a:lnTo>
                  <a:pt x="3047" y="18083"/>
                </a:lnTo>
                <a:lnTo>
                  <a:pt x="3047" y="16465"/>
                </a:lnTo>
                <a:lnTo>
                  <a:pt x="6646" y="16465"/>
                </a:lnTo>
                <a:lnTo>
                  <a:pt x="6646" y="18083"/>
                </a:lnTo>
                <a:close/>
                <a:moveTo>
                  <a:pt x="13149" y="18083"/>
                </a:moveTo>
                <a:lnTo>
                  <a:pt x="7922" y="18083"/>
                </a:lnTo>
                <a:lnTo>
                  <a:pt x="7922" y="16465"/>
                </a:lnTo>
                <a:lnTo>
                  <a:pt x="13149" y="16465"/>
                </a:lnTo>
                <a:lnTo>
                  <a:pt x="13149" y="180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48" tIns="19048" rIns="19048" bIns="19048" anchor="ctr"/>
          <a:lstStyle/>
          <a:p>
            <a:pPr defTabSz="1712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sz="105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397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696" y="164989"/>
            <a:ext cx="1697453" cy="225556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E79A725-C593-D494-EFF0-473E01F19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971" y="362564"/>
            <a:ext cx="5029202" cy="434613"/>
          </a:xfrm>
        </p:spPr>
        <p:txBody>
          <a:bodyPr>
            <a:noAutofit/>
          </a:bodyPr>
          <a:lstStyle/>
          <a:p>
            <a:r>
              <a:rPr lang="es-EC" sz="2800" b="1" spc="-150" dirty="0">
                <a:solidFill>
                  <a:srgbClr val="009999"/>
                </a:solidFill>
                <a:latin typeface="+mn-lt"/>
                <a:ea typeface="Roboto Slab" pitchFamily="2" charset="0"/>
                <a:cs typeface="+mn-cs"/>
              </a:rPr>
              <a:t>Depósito especial en línea</a:t>
            </a:r>
          </a:p>
        </p:txBody>
      </p:sp>
      <p:cxnSp>
        <p:nvCxnSpPr>
          <p:cNvPr id="9" name="Conector recto 8"/>
          <p:cNvCxnSpPr/>
          <p:nvPr/>
        </p:nvCxnSpPr>
        <p:spPr>
          <a:xfrm flipV="1">
            <a:off x="1320953" y="823310"/>
            <a:ext cx="7095731" cy="8548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Oval 25">
            <a:extLst>
              <a:ext uri="{FF2B5EF4-FFF2-40B4-BE49-F238E27FC236}">
                <a16:creationId xmlns:a16="http://schemas.microsoft.com/office/drawing/2014/main" id="{CA37C6D8-D804-BB66-5041-029E3860D0F9}"/>
              </a:ext>
            </a:extLst>
          </p:cNvPr>
          <p:cNvSpPr/>
          <p:nvPr/>
        </p:nvSpPr>
        <p:spPr>
          <a:xfrm>
            <a:off x="3849175" y="1738279"/>
            <a:ext cx="3446226" cy="3446226"/>
          </a:xfrm>
          <a:prstGeom prst="ellipse">
            <a:avLst/>
          </a:prstGeom>
          <a:noFill/>
          <a:ln w="63500" cap="rnd">
            <a:solidFill>
              <a:srgbClr val="A6A6A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grpSp>
        <p:nvGrpSpPr>
          <p:cNvPr id="8" name="Group 26">
            <a:extLst>
              <a:ext uri="{FF2B5EF4-FFF2-40B4-BE49-F238E27FC236}">
                <a16:creationId xmlns:a16="http://schemas.microsoft.com/office/drawing/2014/main" id="{4C8134A8-BE46-E3C6-6DDE-18B9CFA733C1}"/>
              </a:ext>
            </a:extLst>
          </p:cNvPr>
          <p:cNvGrpSpPr/>
          <p:nvPr/>
        </p:nvGrpSpPr>
        <p:grpSpPr>
          <a:xfrm>
            <a:off x="3844267" y="1733317"/>
            <a:ext cx="3456041" cy="3456152"/>
            <a:chOff x="3792573" y="1147270"/>
            <a:chExt cx="4606854" cy="4607003"/>
          </a:xfrm>
        </p:grpSpPr>
        <p:sp>
          <p:nvSpPr>
            <p:cNvPr id="10" name="Freeform: Shape 4">
              <a:extLst>
                <a:ext uri="{FF2B5EF4-FFF2-40B4-BE49-F238E27FC236}">
                  <a16:creationId xmlns:a16="http://schemas.microsoft.com/office/drawing/2014/main" id="{472C92FF-5068-7C85-07FC-44ED23D1EC73}"/>
                </a:ext>
              </a:extLst>
            </p:cNvPr>
            <p:cNvSpPr/>
            <p:nvPr/>
          </p:nvSpPr>
          <p:spPr>
            <a:xfrm rot="18900000">
              <a:off x="5169940" y="1147270"/>
              <a:ext cx="1852015" cy="1852166"/>
            </a:xfrm>
            <a:custGeom>
              <a:avLst/>
              <a:gdLst>
                <a:gd name="connsiteX0" fmla="*/ 1852015 w 1852015"/>
                <a:gd name="connsiteY0" fmla="*/ 1852166 h 1852166"/>
                <a:gd name="connsiteX1" fmla="*/ 1145512 w 1852015"/>
                <a:gd name="connsiteY1" fmla="*/ 1852166 h 1852166"/>
                <a:gd name="connsiteX2" fmla="*/ 1141759 w 1852015"/>
                <a:gd name="connsiteY2" fmla="*/ 1777832 h 1852166"/>
                <a:gd name="connsiteX3" fmla="*/ 66789 w 1852015"/>
                <a:gd name="connsiteY3" fmla="*/ 709665 h 1852166"/>
                <a:gd name="connsiteX4" fmla="*/ 0 w 1852015"/>
                <a:gd name="connsiteY4" fmla="*/ 706502 h 1852166"/>
                <a:gd name="connsiteX5" fmla="*/ 0 w 1852015"/>
                <a:gd name="connsiteY5" fmla="*/ 0 h 1852166"/>
                <a:gd name="connsiteX6" fmla="*/ 134568 w 1852015"/>
                <a:gd name="connsiteY6" fmla="*/ 6371 h 1852166"/>
                <a:gd name="connsiteX7" fmla="*/ 1844614 w 1852015"/>
                <a:gd name="connsiteY7" fmla="*/ 1705596 h 1852166"/>
                <a:gd name="connsiteX8" fmla="*/ 1852015 w 1852015"/>
                <a:gd name="connsiteY8" fmla="*/ 1852166 h 1852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52015" h="1852166">
                  <a:moveTo>
                    <a:pt x="1852015" y="1852166"/>
                  </a:moveTo>
                  <a:lnTo>
                    <a:pt x="1145512" y="1852166"/>
                  </a:lnTo>
                  <a:lnTo>
                    <a:pt x="1141759" y="1777832"/>
                  </a:lnTo>
                  <a:cubicBezTo>
                    <a:pt x="1084346" y="1212496"/>
                    <a:pt x="633154" y="763572"/>
                    <a:pt x="66789" y="709665"/>
                  </a:cubicBezTo>
                  <a:lnTo>
                    <a:pt x="0" y="706502"/>
                  </a:lnTo>
                  <a:lnTo>
                    <a:pt x="0" y="0"/>
                  </a:lnTo>
                  <a:lnTo>
                    <a:pt x="134568" y="6371"/>
                  </a:lnTo>
                  <a:cubicBezTo>
                    <a:pt x="1035533" y="92126"/>
                    <a:pt x="1753283" y="806268"/>
                    <a:pt x="1844614" y="1705596"/>
                  </a:cubicBezTo>
                  <a:lnTo>
                    <a:pt x="1852015" y="1852166"/>
                  </a:lnTo>
                  <a:close/>
                </a:path>
              </a:pathLst>
            </a:custGeom>
            <a:solidFill>
              <a:srgbClr val="11C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sz="1350"/>
            </a:p>
          </p:txBody>
        </p:sp>
        <p:sp>
          <p:nvSpPr>
            <p:cNvPr id="11" name="Freeform: Shape 11">
              <a:extLst>
                <a:ext uri="{FF2B5EF4-FFF2-40B4-BE49-F238E27FC236}">
                  <a16:creationId xmlns:a16="http://schemas.microsoft.com/office/drawing/2014/main" id="{ED4DEC5B-7837-B04E-9762-55785CBEB413}"/>
                </a:ext>
              </a:extLst>
            </p:cNvPr>
            <p:cNvSpPr/>
            <p:nvPr/>
          </p:nvSpPr>
          <p:spPr>
            <a:xfrm rot="18900000">
              <a:off x="6547412" y="2524742"/>
              <a:ext cx="1852015" cy="1852166"/>
            </a:xfrm>
            <a:custGeom>
              <a:avLst/>
              <a:gdLst>
                <a:gd name="connsiteX0" fmla="*/ 1852015 w 1852015"/>
                <a:gd name="connsiteY0" fmla="*/ 0 h 1852166"/>
                <a:gd name="connsiteX1" fmla="*/ 1844614 w 1852015"/>
                <a:gd name="connsiteY1" fmla="*/ 146570 h 1852166"/>
                <a:gd name="connsiteX2" fmla="*/ 134568 w 1852015"/>
                <a:gd name="connsiteY2" fmla="*/ 1845795 h 1852166"/>
                <a:gd name="connsiteX3" fmla="*/ 0 w 1852015"/>
                <a:gd name="connsiteY3" fmla="*/ 1852166 h 1852166"/>
                <a:gd name="connsiteX4" fmla="*/ 0 w 1852015"/>
                <a:gd name="connsiteY4" fmla="*/ 1145663 h 1852166"/>
                <a:gd name="connsiteX5" fmla="*/ 66789 w 1852015"/>
                <a:gd name="connsiteY5" fmla="*/ 1142501 h 1852166"/>
                <a:gd name="connsiteX6" fmla="*/ 1141759 w 1852015"/>
                <a:gd name="connsiteY6" fmla="*/ 74334 h 1852166"/>
                <a:gd name="connsiteX7" fmla="*/ 1145512 w 1852015"/>
                <a:gd name="connsiteY7" fmla="*/ 0 h 1852166"/>
                <a:gd name="connsiteX8" fmla="*/ 1852015 w 1852015"/>
                <a:gd name="connsiteY8" fmla="*/ 0 h 1852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52015" h="1852166">
                  <a:moveTo>
                    <a:pt x="1852015" y="0"/>
                  </a:moveTo>
                  <a:lnTo>
                    <a:pt x="1844614" y="146570"/>
                  </a:lnTo>
                  <a:cubicBezTo>
                    <a:pt x="1753283" y="1045898"/>
                    <a:pt x="1035533" y="1760040"/>
                    <a:pt x="134568" y="1845795"/>
                  </a:cubicBezTo>
                  <a:lnTo>
                    <a:pt x="0" y="1852166"/>
                  </a:lnTo>
                  <a:lnTo>
                    <a:pt x="0" y="1145663"/>
                  </a:lnTo>
                  <a:lnTo>
                    <a:pt x="66789" y="1142501"/>
                  </a:lnTo>
                  <a:cubicBezTo>
                    <a:pt x="633154" y="1088594"/>
                    <a:pt x="1084346" y="639670"/>
                    <a:pt x="1141759" y="74334"/>
                  </a:cubicBezTo>
                  <a:lnTo>
                    <a:pt x="1145512" y="0"/>
                  </a:lnTo>
                  <a:lnTo>
                    <a:pt x="18520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sz="1350"/>
            </a:p>
          </p:txBody>
        </p:sp>
        <p:sp>
          <p:nvSpPr>
            <p:cNvPr id="12" name="Freeform: Shape 12">
              <a:extLst>
                <a:ext uri="{FF2B5EF4-FFF2-40B4-BE49-F238E27FC236}">
                  <a16:creationId xmlns:a16="http://schemas.microsoft.com/office/drawing/2014/main" id="{CEA1BD14-8AF2-30ED-25D5-2A56EDB102BC}"/>
                </a:ext>
              </a:extLst>
            </p:cNvPr>
            <p:cNvSpPr/>
            <p:nvPr/>
          </p:nvSpPr>
          <p:spPr>
            <a:xfrm rot="18900000">
              <a:off x="3792573" y="2524635"/>
              <a:ext cx="1852016" cy="1852166"/>
            </a:xfrm>
            <a:custGeom>
              <a:avLst/>
              <a:gdLst>
                <a:gd name="connsiteX0" fmla="*/ 1852016 w 1852016"/>
                <a:gd name="connsiteY0" fmla="*/ 0 h 1852166"/>
                <a:gd name="connsiteX1" fmla="*/ 1852016 w 1852016"/>
                <a:gd name="connsiteY1" fmla="*/ 706502 h 1852166"/>
                <a:gd name="connsiteX2" fmla="*/ 1785227 w 1852016"/>
                <a:gd name="connsiteY2" fmla="*/ 709665 h 1852166"/>
                <a:gd name="connsiteX3" fmla="*/ 710257 w 1852016"/>
                <a:gd name="connsiteY3" fmla="*/ 1777832 h 1852166"/>
                <a:gd name="connsiteX4" fmla="*/ 706503 w 1852016"/>
                <a:gd name="connsiteY4" fmla="*/ 1852166 h 1852166"/>
                <a:gd name="connsiteX5" fmla="*/ 0 w 1852016"/>
                <a:gd name="connsiteY5" fmla="*/ 1852166 h 1852166"/>
                <a:gd name="connsiteX6" fmla="*/ 7402 w 1852016"/>
                <a:gd name="connsiteY6" fmla="*/ 1705596 h 1852166"/>
                <a:gd name="connsiteX7" fmla="*/ 1717448 w 1852016"/>
                <a:gd name="connsiteY7" fmla="*/ 6371 h 1852166"/>
                <a:gd name="connsiteX8" fmla="*/ 1852016 w 1852016"/>
                <a:gd name="connsiteY8" fmla="*/ 0 h 1852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52016" h="1852166">
                  <a:moveTo>
                    <a:pt x="1852016" y="0"/>
                  </a:moveTo>
                  <a:lnTo>
                    <a:pt x="1852016" y="706502"/>
                  </a:lnTo>
                  <a:lnTo>
                    <a:pt x="1785227" y="709665"/>
                  </a:lnTo>
                  <a:cubicBezTo>
                    <a:pt x="1218862" y="763572"/>
                    <a:pt x="767670" y="1212496"/>
                    <a:pt x="710257" y="1777832"/>
                  </a:cubicBezTo>
                  <a:lnTo>
                    <a:pt x="706503" y="1852166"/>
                  </a:lnTo>
                  <a:lnTo>
                    <a:pt x="0" y="1852166"/>
                  </a:lnTo>
                  <a:lnTo>
                    <a:pt x="7402" y="1705596"/>
                  </a:lnTo>
                  <a:cubicBezTo>
                    <a:pt x="98733" y="806268"/>
                    <a:pt x="816483" y="92126"/>
                    <a:pt x="1717448" y="6371"/>
                  </a:cubicBezTo>
                  <a:lnTo>
                    <a:pt x="1852016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sz="1350"/>
            </a:p>
          </p:txBody>
        </p:sp>
        <p:sp>
          <p:nvSpPr>
            <p:cNvPr id="13" name="Freeform: Shape 17">
              <a:extLst>
                <a:ext uri="{FF2B5EF4-FFF2-40B4-BE49-F238E27FC236}">
                  <a16:creationId xmlns:a16="http://schemas.microsoft.com/office/drawing/2014/main" id="{C1F85B14-DF06-E36E-7C05-BB0C5F87FD5B}"/>
                </a:ext>
              </a:extLst>
            </p:cNvPr>
            <p:cNvSpPr/>
            <p:nvPr/>
          </p:nvSpPr>
          <p:spPr>
            <a:xfrm rot="18900000">
              <a:off x="5170046" y="3902107"/>
              <a:ext cx="1852016" cy="1852166"/>
            </a:xfrm>
            <a:custGeom>
              <a:avLst/>
              <a:gdLst>
                <a:gd name="connsiteX0" fmla="*/ 1852016 w 1852016"/>
                <a:gd name="connsiteY0" fmla="*/ 1145663 h 1852166"/>
                <a:gd name="connsiteX1" fmla="*/ 1852016 w 1852016"/>
                <a:gd name="connsiteY1" fmla="*/ 1852166 h 1852166"/>
                <a:gd name="connsiteX2" fmla="*/ 1717448 w 1852016"/>
                <a:gd name="connsiteY2" fmla="*/ 1845795 h 1852166"/>
                <a:gd name="connsiteX3" fmla="*/ 7402 w 1852016"/>
                <a:gd name="connsiteY3" fmla="*/ 146570 h 1852166"/>
                <a:gd name="connsiteX4" fmla="*/ 0 w 1852016"/>
                <a:gd name="connsiteY4" fmla="*/ 0 h 1852166"/>
                <a:gd name="connsiteX5" fmla="*/ 706503 w 1852016"/>
                <a:gd name="connsiteY5" fmla="*/ 0 h 1852166"/>
                <a:gd name="connsiteX6" fmla="*/ 710257 w 1852016"/>
                <a:gd name="connsiteY6" fmla="*/ 74334 h 1852166"/>
                <a:gd name="connsiteX7" fmla="*/ 1785227 w 1852016"/>
                <a:gd name="connsiteY7" fmla="*/ 1142501 h 1852166"/>
                <a:gd name="connsiteX8" fmla="*/ 1852016 w 1852016"/>
                <a:gd name="connsiteY8" fmla="*/ 1145663 h 1852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52016" h="1852166">
                  <a:moveTo>
                    <a:pt x="1852016" y="1145663"/>
                  </a:moveTo>
                  <a:lnTo>
                    <a:pt x="1852016" y="1852166"/>
                  </a:lnTo>
                  <a:lnTo>
                    <a:pt x="1717448" y="1845795"/>
                  </a:lnTo>
                  <a:cubicBezTo>
                    <a:pt x="816483" y="1760040"/>
                    <a:pt x="98733" y="1045898"/>
                    <a:pt x="7402" y="146570"/>
                  </a:cubicBezTo>
                  <a:lnTo>
                    <a:pt x="0" y="0"/>
                  </a:lnTo>
                  <a:lnTo>
                    <a:pt x="706503" y="0"/>
                  </a:lnTo>
                  <a:lnTo>
                    <a:pt x="710257" y="74334"/>
                  </a:lnTo>
                  <a:cubicBezTo>
                    <a:pt x="767670" y="639670"/>
                    <a:pt x="1218862" y="1088594"/>
                    <a:pt x="1785227" y="1142501"/>
                  </a:cubicBezTo>
                  <a:lnTo>
                    <a:pt x="1852016" y="1145663"/>
                  </a:lnTo>
                  <a:close/>
                </a:path>
              </a:pathLst>
            </a:custGeom>
            <a:solidFill>
              <a:srgbClr val="019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sz="1350"/>
            </a:p>
          </p:txBody>
        </p:sp>
      </p:grpSp>
      <p:sp>
        <p:nvSpPr>
          <p:cNvPr id="14" name="Oval 27">
            <a:extLst>
              <a:ext uri="{FF2B5EF4-FFF2-40B4-BE49-F238E27FC236}">
                <a16:creationId xmlns:a16="http://schemas.microsoft.com/office/drawing/2014/main" id="{6C671AC8-A94B-C019-6A6C-DFFBA393799E}"/>
              </a:ext>
            </a:extLst>
          </p:cNvPr>
          <p:cNvSpPr/>
          <p:nvPr/>
        </p:nvSpPr>
        <p:spPr>
          <a:xfrm>
            <a:off x="5172134" y="1554536"/>
            <a:ext cx="800308" cy="800308"/>
          </a:xfrm>
          <a:prstGeom prst="ellipse">
            <a:avLst/>
          </a:prstGeom>
          <a:solidFill>
            <a:srgbClr val="11C39F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15" name="Oval 69">
            <a:extLst>
              <a:ext uri="{FF2B5EF4-FFF2-40B4-BE49-F238E27FC236}">
                <a16:creationId xmlns:a16="http://schemas.microsoft.com/office/drawing/2014/main" id="{405B7FE8-6F07-B65C-A920-0177617A7BCF}"/>
              </a:ext>
            </a:extLst>
          </p:cNvPr>
          <p:cNvSpPr/>
          <p:nvPr/>
        </p:nvSpPr>
        <p:spPr>
          <a:xfrm>
            <a:off x="5172134" y="4567942"/>
            <a:ext cx="800308" cy="800308"/>
          </a:xfrm>
          <a:prstGeom prst="ellipse">
            <a:avLst/>
          </a:prstGeom>
          <a:solidFill>
            <a:srgbClr val="019BA9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16" name="Oval 71">
            <a:extLst>
              <a:ext uri="{FF2B5EF4-FFF2-40B4-BE49-F238E27FC236}">
                <a16:creationId xmlns:a16="http://schemas.microsoft.com/office/drawing/2014/main" id="{D676EAD2-6686-BB28-340C-9E406E3A77AF}"/>
              </a:ext>
            </a:extLst>
          </p:cNvPr>
          <p:cNvSpPr/>
          <p:nvPr/>
        </p:nvSpPr>
        <p:spPr>
          <a:xfrm rot="5400000">
            <a:off x="6678837" y="3061239"/>
            <a:ext cx="800308" cy="800308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17" name="Oval 72">
            <a:extLst>
              <a:ext uri="{FF2B5EF4-FFF2-40B4-BE49-F238E27FC236}">
                <a16:creationId xmlns:a16="http://schemas.microsoft.com/office/drawing/2014/main" id="{881940BC-A43A-F630-DD4E-B7E5F956012B}"/>
              </a:ext>
            </a:extLst>
          </p:cNvPr>
          <p:cNvSpPr/>
          <p:nvPr/>
        </p:nvSpPr>
        <p:spPr>
          <a:xfrm rot="5400000">
            <a:off x="3665431" y="3061239"/>
            <a:ext cx="800308" cy="800308"/>
          </a:xfrm>
          <a:prstGeom prst="ellipse">
            <a:avLst/>
          </a:prstGeom>
          <a:solidFill>
            <a:schemeClr val="bg1">
              <a:lumMod val="5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19" name="Oval 141">
            <a:extLst>
              <a:ext uri="{FF2B5EF4-FFF2-40B4-BE49-F238E27FC236}">
                <a16:creationId xmlns:a16="http://schemas.microsoft.com/office/drawing/2014/main" id="{91C8AB11-1B74-2A76-6E3A-1D57BBDC5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2478" y="2601190"/>
            <a:ext cx="1719619" cy="1720407"/>
          </a:xfrm>
          <a:prstGeom prst="ellipse">
            <a:avLst/>
          </a:prstGeom>
          <a:noFill/>
          <a:ln w="20955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35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250AB9C2-B57C-B19F-6688-7F2E31F6D7CC}"/>
              </a:ext>
            </a:extLst>
          </p:cNvPr>
          <p:cNvSpPr txBox="1"/>
          <p:nvPr/>
        </p:nvSpPr>
        <p:spPr>
          <a:xfrm>
            <a:off x="725006" y="3217829"/>
            <a:ext cx="291766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896" indent="-171896" defTabSz="457197">
              <a:buFont typeface="Arial" panose="020B0604020202020204" pitchFamily="34" charset="0"/>
              <a:buChar char="•"/>
            </a:pPr>
            <a:r>
              <a:rPr lang="es-MX" sz="1400" dirty="0"/>
              <a:t>Formas de pago disponibles:</a:t>
            </a:r>
          </a:p>
          <a:p>
            <a:pPr lvl="1" defTabSz="457197"/>
            <a:r>
              <a:rPr lang="es-MX" sz="1400" dirty="0"/>
              <a:t>Débito en cuentas (ahorros y corrientes), cheque, efectivo.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884D9BD7-538A-B1F3-25FA-7AC635368D43}"/>
              </a:ext>
            </a:extLst>
          </p:cNvPr>
          <p:cNvSpPr txBox="1"/>
          <p:nvPr/>
        </p:nvSpPr>
        <p:spPr>
          <a:xfrm>
            <a:off x="6163374" y="1124134"/>
            <a:ext cx="259318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457197">
              <a:buFont typeface="Arial" panose="020B0604020202020204" pitchFamily="34" charset="0"/>
              <a:buChar char="•"/>
            </a:pPr>
            <a:r>
              <a:rPr lang="es-MX" sz="1400" dirty="0"/>
              <a:t>Los pagos se reportan en línea en la empresa mediante servicio web </a:t>
            </a:r>
          </a:p>
          <a:p>
            <a:pPr marL="285750" indent="-285750" defTabSz="457197">
              <a:buFont typeface="Arial" panose="020B0604020202020204" pitchFamily="34" charset="0"/>
              <a:buChar char="•"/>
            </a:pPr>
            <a:endParaRPr lang="es-MX" sz="1400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D58D54D0-2842-B697-CDE5-B407DDDC1D87}"/>
              </a:ext>
            </a:extLst>
          </p:cNvPr>
          <p:cNvSpPr txBox="1"/>
          <p:nvPr/>
        </p:nvSpPr>
        <p:spPr>
          <a:xfrm>
            <a:off x="7643146" y="2958774"/>
            <a:ext cx="28830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/>
              <a:t>Recaudación multicanales</a:t>
            </a:r>
            <a:endParaRPr lang="es-EC" sz="1400" i="1" dirty="0"/>
          </a:p>
        </p:txBody>
      </p:sp>
      <p:pic>
        <p:nvPicPr>
          <p:cNvPr id="43" name="Imagen 4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997" y="3336035"/>
            <a:ext cx="1579045" cy="209822"/>
          </a:xfrm>
          <a:prstGeom prst="rect">
            <a:avLst/>
          </a:prstGeom>
        </p:spPr>
      </p:pic>
      <p:sp>
        <p:nvSpPr>
          <p:cNvPr id="44" name="Freeform 110"/>
          <p:cNvSpPr>
            <a:spLocks noChangeArrowheads="1"/>
          </p:cNvSpPr>
          <p:nvPr/>
        </p:nvSpPr>
        <p:spPr bwMode="auto">
          <a:xfrm>
            <a:off x="5363066" y="1780480"/>
            <a:ext cx="423137" cy="360729"/>
          </a:xfrm>
          <a:custGeom>
            <a:avLst/>
            <a:gdLst>
              <a:gd name="T0" fmla="*/ 116822 w 634"/>
              <a:gd name="T1" fmla="*/ 0 h 634"/>
              <a:gd name="T2" fmla="*/ 116822 w 634"/>
              <a:gd name="T3" fmla="*/ 228190 h 634"/>
              <a:gd name="T4" fmla="*/ 116822 w 634"/>
              <a:gd name="T5" fmla="*/ 0 h 634"/>
              <a:gd name="T6" fmla="*/ 196507 w 634"/>
              <a:gd name="T7" fmla="*/ 58399 h 634"/>
              <a:gd name="T8" fmla="*/ 159369 w 634"/>
              <a:gd name="T9" fmla="*/ 105984 h 634"/>
              <a:gd name="T10" fmla="*/ 196507 w 634"/>
              <a:gd name="T11" fmla="*/ 58399 h 634"/>
              <a:gd name="T12" fmla="*/ 186051 w 634"/>
              <a:gd name="T13" fmla="*/ 47945 h 634"/>
              <a:gd name="T14" fmla="*/ 138096 w 634"/>
              <a:gd name="T15" fmla="*/ 21269 h 634"/>
              <a:gd name="T16" fmla="*/ 85093 w 634"/>
              <a:gd name="T17" fmla="*/ 105984 h 634"/>
              <a:gd name="T18" fmla="*/ 90501 w 634"/>
              <a:gd name="T19" fmla="*/ 69214 h 634"/>
              <a:gd name="T20" fmla="*/ 138096 w 634"/>
              <a:gd name="T21" fmla="*/ 69214 h 634"/>
              <a:gd name="T22" fmla="*/ 85093 w 634"/>
              <a:gd name="T23" fmla="*/ 105984 h 634"/>
              <a:gd name="T24" fmla="*/ 143504 w 634"/>
              <a:gd name="T25" fmla="*/ 122206 h 634"/>
              <a:gd name="T26" fmla="*/ 116822 w 634"/>
              <a:gd name="T27" fmla="*/ 159336 h 634"/>
              <a:gd name="T28" fmla="*/ 85093 w 634"/>
              <a:gd name="T29" fmla="*/ 122206 h 634"/>
              <a:gd name="T30" fmla="*/ 106366 w 634"/>
              <a:gd name="T31" fmla="*/ 15862 h 634"/>
              <a:gd name="T32" fmla="*/ 116822 w 634"/>
              <a:gd name="T33" fmla="*/ 15862 h 634"/>
              <a:gd name="T34" fmla="*/ 138096 w 634"/>
              <a:gd name="T35" fmla="*/ 58399 h 634"/>
              <a:gd name="T36" fmla="*/ 95549 w 634"/>
              <a:gd name="T37" fmla="*/ 58399 h 634"/>
              <a:gd name="T38" fmla="*/ 90501 w 634"/>
              <a:gd name="T39" fmla="*/ 21269 h 634"/>
              <a:gd name="T40" fmla="*/ 79684 w 634"/>
              <a:gd name="T41" fmla="*/ 52992 h 634"/>
              <a:gd name="T42" fmla="*/ 90501 w 634"/>
              <a:gd name="T43" fmla="*/ 21269 h 634"/>
              <a:gd name="T44" fmla="*/ 32090 w 634"/>
              <a:gd name="T45" fmla="*/ 58399 h 634"/>
              <a:gd name="T46" fmla="*/ 74637 w 634"/>
              <a:gd name="T47" fmla="*/ 105984 h 634"/>
              <a:gd name="T48" fmla="*/ 32090 w 634"/>
              <a:gd name="T49" fmla="*/ 58399 h 634"/>
              <a:gd name="T50" fmla="*/ 32090 w 634"/>
              <a:gd name="T51" fmla="*/ 169790 h 634"/>
              <a:gd name="T52" fmla="*/ 74637 w 634"/>
              <a:gd name="T53" fmla="*/ 122206 h 634"/>
              <a:gd name="T54" fmla="*/ 32090 w 634"/>
              <a:gd name="T55" fmla="*/ 169790 h 634"/>
              <a:gd name="T56" fmla="*/ 42546 w 634"/>
              <a:gd name="T57" fmla="*/ 180605 h 634"/>
              <a:gd name="T58" fmla="*/ 90501 w 634"/>
              <a:gd name="T59" fmla="*/ 212328 h 634"/>
              <a:gd name="T60" fmla="*/ 122231 w 634"/>
              <a:gd name="T61" fmla="*/ 212328 h 634"/>
              <a:gd name="T62" fmla="*/ 116822 w 634"/>
              <a:gd name="T63" fmla="*/ 212328 h 634"/>
              <a:gd name="T64" fmla="*/ 95549 w 634"/>
              <a:gd name="T65" fmla="*/ 169790 h 634"/>
              <a:gd name="T66" fmla="*/ 138096 w 634"/>
              <a:gd name="T67" fmla="*/ 169790 h 634"/>
              <a:gd name="T68" fmla="*/ 138096 w 634"/>
              <a:gd name="T69" fmla="*/ 212328 h 634"/>
              <a:gd name="T70" fmla="*/ 148552 w 634"/>
              <a:gd name="T71" fmla="*/ 175198 h 634"/>
              <a:gd name="T72" fmla="*/ 138096 w 634"/>
              <a:gd name="T73" fmla="*/ 212328 h 634"/>
              <a:gd name="T74" fmla="*/ 196507 w 634"/>
              <a:gd name="T75" fmla="*/ 169790 h 634"/>
              <a:gd name="T76" fmla="*/ 159369 w 634"/>
              <a:gd name="T77" fmla="*/ 122206 h 634"/>
              <a:gd name="T78" fmla="*/ 196507 w 634"/>
              <a:gd name="T79" fmla="*/ 169790 h 63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34" h="634">
                <a:moveTo>
                  <a:pt x="324" y="0"/>
                </a:moveTo>
                <a:lnTo>
                  <a:pt x="324" y="0"/>
                </a:lnTo>
                <a:cubicBezTo>
                  <a:pt x="148" y="0"/>
                  <a:pt x="0" y="147"/>
                  <a:pt x="0" y="324"/>
                </a:cubicBezTo>
                <a:cubicBezTo>
                  <a:pt x="0" y="486"/>
                  <a:pt x="148" y="633"/>
                  <a:pt x="324" y="633"/>
                </a:cubicBezTo>
                <a:cubicBezTo>
                  <a:pt x="486" y="633"/>
                  <a:pt x="633" y="486"/>
                  <a:pt x="633" y="324"/>
                </a:cubicBezTo>
                <a:cubicBezTo>
                  <a:pt x="633" y="147"/>
                  <a:pt x="486" y="0"/>
                  <a:pt x="324" y="0"/>
                </a:cubicBezTo>
                <a:close/>
                <a:moveTo>
                  <a:pt x="545" y="162"/>
                </a:moveTo>
                <a:lnTo>
                  <a:pt x="545" y="162"/>
                </a:lnTo>
                <a:cubicBezTo>
                  <a:pt x="574" y="206"/>
                  <a:pt x="589" y="251"/>
                  <a:pt x="589" y="294"/>
                </a:cubicBezTo>
                <a:cubicBezTo>
                  <a:pt x="442" y="294"/>
                  <a:pt x="442" y="294"/>
                  <a:pt x="442" y="294"/>
                </a:cubicBezTo>
                <a:cubicBezTo>
                  <a:pt x="442" y="265"/>
                  <a:pt x="427" y="221"/>
                  <a:pt x="427" y="192"/>
                </a:cubicBezTo>
                <a:cubicBezTo>
                  <a:pt x="471" y="192"/>
                  <a:pt x="516" y="177"/>
                  <a:pt x="545" y="162"/>
                </a:cubicBezTo>
                <a:close/>
                <a:moveTo>
                  <a:pt x="516" y="133"/>
                </a:moveTo>
                <a:lnTo>
                  <a:pt x="516" y="133"/>
                </a:lnTo>
                <a:cubicBezTo>
                  <a:pt x="486" y="147"/>
                  <a:pt x="457" y="147"/>
                  <a:pt x="412" y="147"/>
                </a:cubicBezTo>
                <a:cubicBezTo>
                  <a:pt x="412" y="118"/>
                  <a:pt x="398" y="89"/>
                  <a:pt x="383" y="59"/>
                </a:cubicBezTo>
                <a:cubicBezTo>
                  <a:pt x="442" y="59"/>
                  <a:pt x="486" y="89"/>
                  <a:pt x="516" y="133"/>
                </a:cubicBezTo>
                <a:close/>
                <a:moveTo>
                  <a:pt x="236" y="294"/>
                </a:moveTo>
                <a:lnTo>
                  <a:pt x="236" y="294"/>
                </a:lnTo>
                <a:cubicBezTo>
                  <a:pt x="236" y="265"/>
                  <a:pt x="251" y="236"/>
                  <a:pt x="251" y="192"/>
                </a:cubicBezTo>
                <a:cubicBezTo>
                  <a:pt x="280" y="206"/>
                  <a:pt x="295" y="206"/>
                  <a:pt x="324" y="206"/>
                </a:cubicBezTo>
                <a:cubicBezTo>
                  <a:pt x="339" y="206"/>
                  <a:pt x="369" y="206"/>
                  <a:pt x="383" y="192"/>
                </a:cubicBezTo>
                <a:cubicBezTo>
                  <a:pt x="398" y="236"/>
                  <a:pt x="398" y="265"/>
                  <a:pt x="398" y="294"/>
                </a:cubicBezTo>
                <a:lnTo>
                  <a:pt x="236" y="294"/>
                </a:lnTo>
                <a:close/>
                <a:moveTo>
                  <a:pt x="398" y="339"/>
                </a:moveTo>
                <a:lnTo>
                  <a:pt x="398" y="339"/>
                </a:lnTo>
                <a:cubicBezTo>
                  <a:pt x="398" y="368"/>
                  <a:pt x="398" y="412"/>
                  <a:pt x="383" y="442"/>
                </a:cubicBezTo>
                <a:cubicBezTo>
                  <a:pt x="369" y="442"/>
                  <a:pt x="339" y="442"/>
                  <a:pt x="324" y="442"/>
                </a:cubicBezTo>
                <a:cubicBezTo>
                  <a:pt x="295" y="442"/>
                  <a:pt x="280" y="442"/>
                  <a:pt x="251" y="442"/>
                </a:cubicBezTo>
                <a:cubicBezTo>
                  <a:pt x="251" y="412"/>
                  <a:pt x="236" y="368"/>
                  <a:pt x="236" y="339"/>
                </a:cubicBezTo>
                <a:lnTo>
                  <a:pt x="398" y="339"/>
                </a:lnTo>
                <a:close/>
                <a:moveTo>
                  <a:pt x="295" y="44"/>
                </a:moveTo>
                <a:lnTo>
                  <a:pt x="295" y="44"/>
                </a:lnTo>
                <a:cubicBezTo>
                  <a:pt x="310" y="44"/>
                  <a:pt x="310" y="44"/>
                  <a:pt x="324" y="44"/>
                </a:cubicBezTo>
                <a:lnTo>
                  <a:pt x="339" y="44"/>
                </a:lnTo>
                <a:cubicBezTo>
                  <a:pt x="354" y="74"/>
                  <a:pt x="369" y="118"/>
                  <a:pt x="383" y="162"/>
                </a:cubicBezTo>
                <a:cubicBezTo>
                  <a:pt x="354" y="162"/>
                  <a:pt x="339" y="162"/>
                  <a:pt x="324" y="162"/>
                </a:cubicBezTo>
                <a:cubicBezTo>
                  <a:pt x="295" y="162"/>
                  <a:pt x="280" y="162"/>
                  <a:pt x="265" y="162"/>
                </a:cubicBezTo>
                <a:cubicBezTo>
                  <a:pt x="265" y="118"/>
                  <a:pt x="280" y="74"/>
                  <a:pt x="295" y="44"/>
                </a:cubicBezTo>
                <a:close/>
                <a:moveTo>
                  <a:pt x="251" y="59"/>
                </a:moveTo>
                <a:lnTo>
                  <a:pt x="251" y="59"/>
                </a:lnTo>
                <a:cubicBezTo>
                  <a:pt x="236" y="89"/>
                  <a:pt x="221" y="118"/>
                  <a:pt x="221" y="147"/>
                </a:cubicBezTo>
                <a:cubicBezTo>
                  <a:pt x="192" y="147"/>
                  <a:pt x="148" y="147"/>
                  <a:pt x="118" y="133"/>
                </a:cubicBezTo>
                <a:cubicBezTo>
                  <a:pt x="148" y="89"/>
                  <a:pt x="207" y="59"/>
                  <a:pt x="251" y="59"/>
                </a:cubicBezTo>
                <a:close/>
                <a:moveTo>
                  <a:pt x="89" y="162"/>
                </a:moveTo>
                <a:lnTo>
                  <a:pt x="89" y="162"/>
                </a:lnTo>
                <a:cubicBezTo>
                  <a:pt x="133" y="177"/>
                  <a:pt x="177" y="192"/>
                  <a:pt x="207" y="192"/>
                </a:cubicBezTo>
                <a:cubicBezTo>
                  <a:pt x="207" y="221"/>
                  <a:pt x="207" y="265"/>
                  <a:pt x="207" y="294"/>
                </a:cubicBezTo>
                <a:cubicBezTo>
                  <a:pt x="44" y="294"/>
                  <a:pt x="44" y="294"/>
                  <a:pt x="44" y="294"/>
                </a:cubicBezTo>
                <a:cubicBezTo>
                  <a:pt x="44" y="251"/>
                  <a:pt x="59" y="206"/>
                  <a:pt x="89" y="162"/>
                </a:cubicBezTo>
                <a:close/>
                <a:moveTo>
                  <a:pt x="89" y="471"/>
                </a:moveTo>
                <a:lnTo>
                  <a:pt x="89" y="471"/>
                </a:lnTo>
                <a:cubicBezTo>
                  <a:pt x="59" y="427"/>
                  <a:pt x="44" y="383"/>
                  <a:pt x="44" y="339"/>
                </a:cubicBezTo>
                <a:cubicBezTo>
                  <a:pt x="207" y="339"/>
                  <a:pt x="207" y="339"/>
                  <a:pt x="207" y="339"/>
                </a:cubicBezTo>
                <a:cubicBezTo>
                  <a:pt x="207" y="368"/>
                  <a:pt x="207" y="412"/>
                  <a:pt x="207" y="442"/>
                </a:cubicBezTo>
                <a:cubicBezTo>
                  <a:pt x="177" y="457"/>
                  <a:pt x="133" y="457"/>
                  <a:pt x="89" y="471"/>
                </a:cubicBezTo>
                <a:close/>
                <a:moveTo>
                  <a:pt x="118" y="501"/>
                </a:moveTo>
                <a:lnTo>
                  <a:pt x="118" y="501"/>
                </a:lnTo>
                <a:cubicBezTo>
                  <a:pt x="148" y="501"/>
                  <a:pt x="192" y="486"/>
                  <a:pt x="221" y="486"/>
                </a:cubicBezTo>
                <a:cubicBezTo>
                  <a:pt x="221" y="515"/>
                  <a:pt x="236" y="560"/>
                  <a:pt x="251" y="589"/>
                </a:cubicBezTo>
                <a:cubicBezTo>
                  <a:pt x="207" y="574"/>
                  <a:pt x="148" y="545"/>
                  <a:pt x="118" y="501"/>
                </a:cubicBezTo>
                <a:close/>
                <a:moveTo>
                  <a:pt x="339" y="589"/>
                </a:moveTo>
                <a:lnTo>
                  <a:pt x="339" y="589"/>
                </a:lnTo>
                <a:lnTo>
                  <a:pt x="324" y="589"/>
                </a:lnTo>
                <a:cubicBezTo>
                  <a:pt x="310" y="589"/>
                  <a:pt x="310" y="589"/>
                  <a:pt x="295" y="589"/>
                </a:cubicBezTo>
                <a:cubicBezTo>
                  <a:pt x="280" y="560"/>
                  <a:pt x="265" y="515"/>
                  <a:pt x="265" y="471"/>
                </a:cubicBezTo>
                <a:cubicBezTo>
                  <a:pt x="280" y="471"/>
                  <a:pt x="295" y="471"/>
                  <a:pt x="324" y="471"/>
                </a:cubicBezTo>
                <a:cubicBezTo>
                  <a:pt x="339" y="471"/>
                  <a:pt x="354" y="471"/>
                  <a:pt x="383" y="471"/>
                </a:cubicBezTo>
                <a:cubicBezTo>
                  <a:pt x="369" y="515"/>
                  <a:pt x="354" y="560"/>
                  <a:pt x="339" y="589"/>
                </a:cubicBezTo>
                <a:close/>
                <a:moveTo>
                  <a:pt x="383" y="589"/>
                </a:moveTo>
                <a:lnTo>
                  <a:pt x="383" y="589"/>
                </a:lnTo>
                <a:cubicBezTo>
                  <a:pt x="398" y="560"/>
                  <a:pt x="412" y="515"/>
                  <a:pt x="412" y="486"/>
                </a:cubicBezTo>
                <a:cubicBezTo>
                  <a:pt x="457" y="486"/>
                  <a:pt x="486" y="501"/>
                  <a:pt x="516" y="501"/>
                </a:cubicBezTo>
                <a:cubicBezTo>
                  <a:pt x="486" y="545"/>
                  <a:pt x="442" y="574"/>
                  <a:pt x="383" y="589"/>
                </a:cubicBezTo>
                <a:close/>
                <a:moveTo>
                  <a:pt x="545" y="471"/>
                </a:moveTo>
                <a:lnTo>
                  <a:pt x="545" y="471"/>
                </a:lnTo>
                <a:cubicBezTo>
                  <a:pt x="516" y="457"/>
                  <a:pt x="471" y="457"/>
                  <a:pt x="427" y="442"/>
                </a:cubicBezTo>
                <a:cubicBezTo>
                  <a:pt x="427" y="412"/>
                  <a:pt x="442" y="368"/>
                  <a:pt x="442" y="339"/>
                </a:cubicBezTo>
                <a:cubicBezTo>
                  <a:pt x="589" y="339"/>
                  <a:pt x="589" y="339"/>
                  <a:pt x="589" y="339"/>
                </a:cubicBezTo>
                <a:cubicBezTo>
                  <a:pt x="589" y="383"/>
                  <a:pt x="574" y="427"/>
                  <a:pt x="545" y="4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700"/>
          </a:p>
        </p:txBody>
      </p:sp>
      <p:sp>
        <p:nvSpPr>
          <p:cNvPr id="45" name="Freeform 144"/>
          <p:cNvSpPr>
            <a:spLocks noChangeArrowheads="1"/>
          </p:cNvSpPr>
          <p:nvPr/>
        </p:nvSpPr>
        <p:spPr bwMode="auto">
          <a:xfrm>
            <a:off x="7003923" y="3309463"/>
            <a:ext cx="207419" cy="300757"/>
          </a:xfrm>
          <a:custGeom>
            <a:avLst/>
            <a:gdLst>
              <a:gd name="T0" fmla="*/ 132018 w 442"/>
              <a:gd name="T1" fmla="*/ 0 h 634"/>
              <a:gd name="T2" fmla="*/ 132018 w 442"/>
              <a:gd name="T3" fmla="*/ 0 h 634"/>
              <a:gd name="T4" fmla="*/ 26188 w 442"/>
              <a:gd name="T5" fmla="*/ 0 h 634"/>
              <a:gd name="T6" fmla="*/ 0 w 442"/>
              <a:gd name="T7" fmla="*/ 26830 h 634"/>
              <a:gd name="T8" fmla="*/ 0 w 442"/>
              <a:gd name="T9" fmla="*/ 197602 h 634"/>
              <a:gd name="T10" fmla="*/ 26188 w 442"/>
              <a:gd name="T11" fmla="*/ 229508 h 634"/>
              <a:gd name="T12" fmla="*/ 132018 w 442"/>
              <a:gd name="T13" fmla="*/ 229508 h 634"/>
              <a:gd name="T14" fmla="*/ 158206 w 442"/>
              <a:gd name="T15" fmla="*/ 197602 h 634"/>
              <a:gd name="T16" fmla="*/ 158206 w 442"/>
              <a:gd name="T17" fmla="*/ 26830 h 634"/>
              <a:gd name="T18" fmla="*/ 132018 w 442"/>
              <a:gd name="T19" fmla="*/ 0 h 634"/>
              <a:gd name="T20" fmla="*/ 147803 w 442"/>
              <a:gd name="T21" fmla="*/ 197602 h 634"/>
              <a:gd name="T22" fmla="*/ 147803 w 442"/>
              <a:gd name="T23" fmla="*/ 197602 h 634"/>
              <a:gd name="T24" fmla="*/ 132018 w 442"/>
              <a:gd name="T25" fmla="*/ 213555 h 634"/>
              <a:gd name="T26" fmla="*/ 26188 w 442"/>
              <a:gd name="T27" fmla="*/ 213555 h 634"/>
              <a:gd name="T28" fmla="*/ 10404 w 442"/>
              <a:gd name="T29" fmla="*/ 197602 h 634"/>
              <a:gd name="T30" fmla="*/ 10404 w 442"/>
              <a:gd name="T31" fmla="*/ 176210 h 634"/>
              <a:gd name="T32" fmla="*/ 147803 w 442"/>
              <a:gd name="T33" fmla="*/ 176210 h 634"/>
              <a:gd name="T34" fmla="*/ 147803 w 442"/>
              <a:gd name="T35" fmla="*/ 197602 h 634"/>
              <a:gd name="T36" fmla="*/ 147803 w 442"/>
              <a:gd name="T37" fmla="*/ 165696 h 634"/>
              <a:gd name="T38" fmla="*/ 147803 w 442"/>
              <a:gd name="T39" fmla="*/ 165696 h 634"/>
              <a:gd name="T40" fmla="*/ 10404 w 442"/>
              <a:gd name="T41" fmla="*/ 165696 h 634"/>
              <a:gd name="T42" fmla="*/ 10404 w 442"/>
              <a:gd name="T43" fmla="*/ 48222 h 634"/>
              <a:gd name="T44" fmla="*/ 147803 w 442"/>
              <a:gd name="T45" fmla="*/ 48222 h 634"/>
              <a:gd name="T46" fmla="*/ 147803 w 442"/>
              <a:gd name="T47" fmla="*/ 165696 h 634"/>
              <a:gd name="T48" fmla="*/ 147803 w 442"/>
              <a:gd name="T49" fmla="*/ 37345 h 634"/>
              <a:gd name="T50" fmla="*/ 147803 w 442"/>
              <a:gd name="T51" fmla="*/ 37345 h 634"/>
              <a:gd name="T52" fmla="*/ 10404 w 442"/>
              <a:gd name="T53" fmla="*/ 37345 h 634"/>
              <a:gd name="T54" fmla="*/ 10404 w 442"/>
              <a:gd name="T55" fmla="*/ 26830 h 634"/>
              <a:gd name="T56" fmla="*/ 26188 w 442"/>
              <a:gd name="T57" fmla="*/ 15953 h 634"/>
              <a:gd name="T58" fmla="*/ 132018 w 442"/>
              <a:gd name="T59" fmla="*/ 15953 h 634"/>
              <a:gd name="T60" fmla="*/ 147803 w 442"/>
              <a:gd name="T61" fmla="*/ 26830 h 634"/>
              <a:gd name="T62" fmla="*/ 147803 w 442"/>
              <a:gd name="T63" fmla="*/ 37345 h 634"/>
              <a:gd name="T64" fmla="*/ 79283 w 442"/>
              <a:gd name="T65" fmla="*/ 208117 h 634"/>
              <a:gd name="T66" fmla="*/ 79283 w 442"/>
              <a:gd name="T67" fmla="*/ 208117 h 634"/>
              <a:gd name="T68" fmla="*/ 89686 w 442"/>
              <a:gd name="T69" fmla="*/ 197602 h 634"/>
              <a:gd name="T70" fmla="*/ 79283 w 442"/>
              <a:gd name="T71" fmla="*/ 187087 h 634"/>
              <a:gd name="T72" fmla="*/ 68520 w 442"/>
              <a:gd name="T73" fmla="*/ 197602 h 634"/>
              <a:gd name="T74" fmla="*/ 79283 w 442"/>
              <a:gd name="T75" fmla="*/ 208117 h 63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442" h="634">
                <a:moveTo>
                  <a:pt x="368" y="0"/>
                </a:moveTo>
                <a:lnTo>
                  <a:pt x="368" y="0"/>
                </a:ln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30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29" y="633"/>
                  <a:pt x="73" y="633"/>
                </a:cubicBezTo>
                <a:cubicBezTo>
                  <a:pt x="368" y="633"/>
                  <a:pt x="368" y="633"/>
                  <a:pt x="368" y="633"/>
                </a:cubicBezTo>
                <a:cubicBezTo>
                  <a:pt x="412" y="633"/>
                  <a:pt x="441" y="589"/>
                  <a:pt x="441" y="545"/>
                </a:cubicBezTo>
                <a:cubicBezTo>
                  <a:pt x="441" y="74"/>
                  <a:pt x="441" y="74"/>
                  <a:pt x="441" y="74"/>
                </a:cubicBezTo>
                <a:cubicBezTo>
                  <a:pt x="441" y="30"/>
                  <a:pt x="412" y="0"/>
                  <a:pt x="368" y="0"/>
                </a:cubicBezTo>
                <a:close/>
                <a:moveTo>
                  <a:pt x="412" y="545"/>
                </a:moveTo>
                <a:lnTo>
                  <a:pt x="412" y="545"/>
                </a:lnTo>
                <a:cubicBezTo>
                  <a:pt x="412" y="574"/>
                  <a:pt x="382" y="589"/>
                  <a:pt x="368" y="589"/>
                </a:cubicBezTo>
                <a:cubicBezTo>
                  <a:pt x="73" y="589"/>
                  <a:pt x="73" y="589"/>
                  <a:pt x="73" y="589"/>
                </a:cubicBezTo>
                <a:cubicBezTo>
                  <a:pt x="59" y="589"/>
                  <a:pt x="29" y="574"/>
                  <a:pt x="29" y="545"/>
                </a:cubicBezTo>
                <a:cubicBezTo>
                  <a:pt x="29" y="486"/>
                  <a:pt x="29" y="486"/>
                  <a:pt x="29" y="486"/>
                </a:cubicBezTo>
                <a:cubicBezTo>
                  <a:pt x="412" y="486"/>
                  <a:pt x="412" y="486"/>
                  <a:pt x="412" y="486"/>
                </a:cubicBezTo>
                <a:lnTo>
                  <a:pt x="412" y="545"/>
                </a:lnTo>
                <a:close/>
                <a:moveTo>
                  <a:pt x="412" y="457"/>
                </a:moveTo>
                <a:lnTo>
                  <a:pt x="412" y="457"/>
                </a:lnTo>
                <a:cubicBezTo>
                  <a:pt x="29" y="457"/>
                  <a:pt x="29" y="457"/>
                  <a:pt x="29" y="457"/>
                </a:cubicBezTo>
                <a:cubicBezTo>
                  <a:pt x="29" y="133"/>
                  <a:pt x="29" y="133"/>
                  <a:pt x="29" y="133"/>
                </a:cubicBezTo>
                <a:cubicBezTo>
                  <a:pt x="412" y="133"/>
                  <a:pt x="412" y="133"/>
                  <a:pt x="412" y="133"/>
                </a:cubicBezTo>
                <a:lnTo>
                  <a:pt x="412" y="457"/>
                </a:lnTo>
                <a:close/>
                <a:moveTo>
                  <a:pt x="412" y="103"/>
                </a:moveTo>
                <a:lnTo>
                  <a:pt x="412" y="103"/>
                </a:lnTo>
                <a:cubicBezTo>
                  <a:pt x="29" y="103"/>
                  <a:pt x="29" y="103"/>
                  <a:pt x="29" y="103"/>
                </a:cubicBezTo>
                <a:cubicBezTo>
                  <a:pt x="29" y="74"/>
                  <a:pt x="29" y="74"/>
                  <a:pt x="29" y="74"/>
                </a:cubicBezTo>
                <a:cubicBezTo>
                  <a:pt x="29" y="59"/>
                  <a:pt x="59" y="44"/>
                  <a:pt x="73" y="44"/>
                </a:cubicBezTo>
                <a:cubicBezTo>
                  <a:pt x="368" y="44"/>
                  <a:pt x="368" y="44"/>
                  <a:pt x="368" y="44"/>
                </a:cubicBezTo>
                <a:cubicBezTo>
                  <a:pt x="382" y="44"/>
                  <a:pt x="412" y="59"/>
                  <a:pt x="412" y="74"/>
                </a:cubicBezTo>
                <a:lnTo>
                  <a:pt x="412" y="103"/>
                </a:lnTo>
                <a:close/>
                <a:moveTo>
                  <a:pt x="221" y="574"/>
                </a:moveTo>
                <a:lnTo>
                  <a:pt x="221" y="574"/>
                </a:lnTo>
                <a:cubicBezTo>
                  <a:pt x="235" y="574"/>
                  <a:pt x="250" y="560"/>
                  <a:pt x="250" y="545"/>
                </a:cubicBezTo>
                <a:cubicBezTo>
                  <a:pt x="250" y="530"/>
                  <a:pt x="235" y="516"/>
                  <a:pt x="221" y="516"/>
                </a:cubicBezTo>
                <a:cubicBezTo>
                  <a:pt x="206" y="516"/>
                  <a:pt x="191" y="530"/>
                  <a:pt x="191" y="545"/>
                </a:cubicBezTo>
                <a:cubicBezTo>
                  <a:pt x="191" y="560"/>
                  <a:pt x="206" y="574"/>
                  <a:pt x="221" y="5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700"/>
          </a:p>
        </p:txBody>
      </p:sp>
      <p:sp>
        <p:nvSpPr>
          <p:cNvPr id="46" name="Freeform 239"/>
          <p:cNvSpPr>
            <a:spLocks noEditPoints="1"/>
          </p:cNvSpPr>
          <p:nvPr/>
        </p:nvSpPr>
        <p:spPr bwMode="auto">
          <a:xfrm>
            <a:off x="5363066" y="4844546"/>
            <a:ext cx="420006" cy="281660"/>
          </a:xfrm>
          <a:custGeom>
            <a:avLst/>
            <a:gdLst>
              <a:gd name="T0" fmla="*/ 2 w 33"/>
              <a:gd name="T1" fmla="*/ 22 h 27"/>
              <a:gd name="T2" fmla="*/ 0 w 33"/>
              <a:gd name="T3" fmla="*/ 19 h 27"/>
              <a:gd name="T4" fmla="*/ 10 w 33"/>
              <a:gd name="T5" fmla="*/ 18 h 27"/>
              <a:gd name="T6" fmla="*/ 23 w 33"/>
              <a:gd name="T7" fmla="*/ 10 h 27"/>
              <a:gd name="T8" fmla="*/ 26 w 33"/>
              <a:gd name="T9" fmla="*/ 14 h 27"/>
              <a:gd name="T10" fmla="*/ 28 w 33"/>
              <a:gd name="T11" fmla="*/ 18 h 27"/>
              <a:gd name="T12" fmla="*/ 26 w 33"/>
              <a:gd name="T13" fmla="*/ 21 h 27"/>
              <a:gd name="T14" fmla="*/ 23 w 33"/>
              <a:gd name="T15" fmla="*/ 22 h 27"/>
              <a:gd name="T16" fmla="*/ 21 w 33"/>
              <a:gd name="T17" fmla="*/ 23 h 27"/>
              <a:gd name="T18" fmla="*/ 19 w 33"/>
              <a:gd name="T19" fmla="*/ 22 h 27"/>
              <a:gd name="T20" fmla="*/ 17 w 33"/>
              <a:gd name="T21" fmla="*/ 20 h 27"/>
              <a:gd name="T22" fmla="*/ 16 w 33"/>
              <a:gd name="T23" fmla="*/ 17 h 27"/>
              <a:gd name="T24" fmla="*/ 19 w 33"/>
              <a:gd name="T25" fmla="*/ 19 h 27"/>
              <a:gd name="T26" fmla="*/ 20 w 33"/>
              <a:gd name="T27" fmla="*/ 20 h 27"/>
              <a:gd name="T28" fmla="*/ 21 w 33"/>
              <a:gd name="T29" fmla="*/ 16 h 27"/>
              <a:gd name="T30" fmla="*/ 18 w 33"/>
              <a:gd name="T31" fmla="*/ 15 h 27"/>
              <a:gd name="T32" fmla="*/ 17 w 33"/>
              <a:gd name="T33" fmla="*/ 12 h 27"/>
              <a:gd name="T34" fmla="*/ 19 w 33"/>
              <a:gd name="T35" fmla="*/ 9 h 27"/>
              <a:gd name="T36" fmla="*/ 21 w 33"/>
              <a:gd name="T37" fmla="*/ 7 h 27"/>
              <a:gd name="T38" fmla="*/ 23 w 33"/>
              <a:gd name="T39" fmla="*/ 8 h 27"/>
              <a:gd name="T40" fmla="*/ 27 w 33"/>
              <a:gd name="T41" fmla="*/ 10 h 27"/>
              <a:gd name="T42" fmla="*/ 25 w 33"/>
              <a:gd name="T43" fmla="*/ 12 h 27"/>
              <a:gd name="T44" fmla="*/ 25 w 33"/>
              <a:gd name="T45" fmla="*/ 11 h 27"/>
              <a:gd name="T46" fmla="*/ 23 w 33"/>
              <a:gd name="T47" fmla="*/ 10 h 27"/>
              <a:gd name="T48" fmla="*/ 21 w 33"/>
              <a:gd name="T49" fmla="*/ 10 h 27"/>
              <a:gd name="T50" fmla="*/ 19 w 33"/>
              <a:gd name="T51" fmla="*/ 11 h 27"/>
              <a:gd name="T52" fmla="*/ 19 w 33"/>
              <a:gd name="T53" fmla="*/ 14 h 27"/>
              <a:gd name="T54" fmla="*/ 21 w 33"/>
              <a:gd name="T55" fmla="*/ 10 h 27"/>
              <a:gd name="T56" fmla="*/ 23 w 33"/>
              <a:gd name="T57" fmla="*/ 20 h 27"/>
              <a:gd name="T58" fmla="*/ 25 w 33"/>
              <a:gd name="T59" fmla="*/ 19 h 27"/>
              <a:gd name="T60" fmla="*/ 25 w 33"/>
              <a:gd name="T61" fmla="*/ 17 h 27"/>
              <a:gd name="T62" fmla="*/ 23 w 33"/>
              <a:gd name="T63" fmla="*/ 16 h 27"/>
              <a:gd name="T64" fmla="*/ 29 w 33"/>
              <a:gd name="T65" fmla="*/ 22 h 27"/>
              <a:gd name="T66" fmla="*/ 29 w 33"/>
              <a:gd name="T67" fmla="*/ 9 h 27"/>
              <a:gd name="T68" fmla="*/ 15 w 33"/>
              <a:gd name="T69" fmla="*/ 9 h 27"/>
              <a:gd name="T70" fmla="*/ 15 w 33"/>
              <a:gd name="T71" fmla="*/ 22 h 27"/>
              <a:gd name="T72" fmla="*/ 30 w 33"/>
              <a:gd name="T73" fmla="*/ 23 h 27"/>
              <a:gd name="T74" fmla="*/ 30 w 33"/>
              <a:gd name="T75" fmla="*/ 7 h 27"/>
              <a:gd name="T76" fmla="*/ 14 w 33"/>
              <a:gd name="T77" fmla="*/ 7 h 27"/>
              <a:gd name="T78" fmla="*/ 14 w 33"/>
              <a:gd name="T79" fmla="*/ 23 h 27"/>
              <a:gd name="T80" fmla="*/ 30 w 33"/>
              <a:gd name="T81" fmla="*/ 23 h 27"/>
              <a:gd name="T82" fmla="*/ 2 w 33"/>
              <a:gd name="T83" fmla="*/ 5 h 27"/>
              <a:gd name="T84" fmla="*/ 0 w 33"/>
              <a:gd name="T85" fmla="*/ 1 h 27"/>
              <a:gd name="T86" fmla="*/ 21 w 33"/>
              <a:gd name="T87" fmla="*/ 0 h 27"/>
              <a:gd name="T88" fmla="*/ 22 w 33"/>
              <a:gd name="T89" fmla="*/ 2 h 27"/>
              <a:gd name="T90" fmla="*/ 14 w 33"/>
              <a:gd name="T91" fmla="*/ 5 h 27"/>
              <a:gd name="T92" fmla="*/ 2 w 33"/>
              <a:gd name="T93" fmla="*/ 11 h 27"/>
              <a:gd name="T94" fmla="*/ 0 w 33"/>
              <a:gd name="T95" fmla="*/ 7 h 27"/>
              <a:gd name="T96" fmla="*/ 13 w 33"/>
              <a:gd name="T97" fmla="*/ 6 h 27"/>
              <a:gd name="T98" fmla="*/ 9 w 33"/>
              <a:gd name="T99" fmla="*/ 17 h 27"/>
              <a:gd name="T100" fmla="*/ 0 w 33"/>
              <a:gd name="T101" fmla="*/ 15 h 27"/>
              <a:gd name="T102" fmla="*/ 2 w 33"/>
              <a:gd name="T103" fmla="*/ 12 h 27"/>
              <a:gd name="T104" fmla="*/ 9 w 33"/>
              <a:gd name="T105" fmla="*/ 15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3" h="27">
                <a:moveTo>
                  <a:pt x="11" y="22"/>
                </a:moveTo>
                <a:cubicBezTo>
                  <a:pt x="2" y="22"/>
                  <a:pt x="2" y="22"/>
                  <a:pt x="2" y="22"/>
                </a:cubicBezTo>
                <a:cubicBezTo>
                  <a:pt x="1" y="22"/>
                  <a:pt x="0" y="22"/>
                  <a:pt x="0" y="21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8"/>
                  <a:pt x="1" y="18"/>
                  <a:pt x="2" y="18"/>
                </a:cubicBezTo>
                <a:cubicBezTo>
                  <a:pt x="10" y="18"/>
                  <a:pt x="10" y="18"/>
                  <a:pt x="10" y="18"/>
                </a:cubicBezTo>
                <a:cubicBezTo>
                  <a:pt x="10" y="19"/>
                  <a:pt x="11" y="21"/>
                  <a:pt x="11" y="22"/>
                </a:cubicBezTo>
                <a:close/>
                <a:moveTo>
                  <a:pt x="23" y="10"/>
                </a:moveTo>
                <a:cubicBezTo>
                  <a:pt x="23" y="14"/>
                  <a:pt x="23" y="14"/>
                  <a:pt x="23" y="14"/>
                </a:cubicBezTo>
                <a:cubicBezTo>
                  <a:pt x="24" y="14"/>
                  <a:pt x="25" y="14"/>
                  <a:pt x="26" y="14"/>
                </a:cubicBezTo>
                <a:cubicBezTo>
                  <a:pt x="26" y="14"/>
                  <a:pt x="27" y="15"/>
                  <a:pt x="27" y="15"/>
                </a:cubicBezTo>
                <a:cubicBezTo>
                  <a:pt x="28" y="16"/>
                  <a:pt x="28" y="17"/>
                  <a:pt x="28" y="18"/>
                </a:cubicBezTo>
                <a:cubicBezTo>
                  <a:pt x="28" y="19"/>
                  <a:pt x="28" y="19"/>
                  <a:pt x="27" y="20"/>
                </a:cubicBezTo>
                <a:cubicBezTo>
                  <a:pt x="27" y="21"/>
                  <a:pt x="27" y="21"/>
                  <a:pt x="26" y="21"/>
                </a:cubicBezTo>
                <a:cubicBezTo>
                  <a:pt x="25" y="22"/>
                  <a:pt x="24" y="22"/>
                  <a:pt x="23" y="22"/>
                </a:cubicBezTo>
                <a:cubicBezTo>
                  <a:pt x="23" y="22"/>
                  <a:pt x="23" y="22"/>
                  <a:pt x="23" y="22"/>
                </a:cubicBezTo>
                <a:cubicBezTo>
                  <a:pt x="23" y="23"/>
                  <a:pt x="23" y="23"/>
                  <a:pt x="23" y="23"/>
                </a:cubicBezTo>
                <a:cubicBezTo>
                  <a:pt x="21" y="23"/>
                  <a:pt x="21" y="23"/>
                  <a:pt x="21" y="23"/>
                </a:cubicBezTo>
                <a:cubicBezTo>
                  <a:pt x="21" y="22"/>
                  <a:pt x="21" y="22"/>
                  <a:pt x="21" y="22"/>
                </a:cubicBezTo>
                <a:cubicBezTo>
                  <a:pt x="21" y="22"/>
                  <a:pt x="20" y="22"/>
                  <a:pt x="19" y="22"/>
                </a:cubicBezTo>
                <a:cubicBezTo>
                  <a:pt x="19" y="22"/>
                  <a:pt x="18" y="21"/>
                  <a:pt x="18" y="21"/>
                </a:cubicBezTo>
                <a:cubicBezTo>
                  <a:pt x="17" y="21"/>
                  <a:pt x="17" y="20"/>
                  <a:pt x="17" y="20"/>
                </a:cubicBezTo>
                <a:cubicBezTo>
                  <a:pt x="17" y="19"/>
                  <a:pt x="16" y="19"/>
                  <a:pt x="16" y="18"/>
                </a:cubicBezTo>
                <a:cubicBezTo>
                  <a:pt x="16" y="17"/>
                  <a:pt x="16" y="17"/>
                  <a:pt x="16" y="17"/>
                </a:cubicBezTo>
                <a:cubicBezTo>
                  <a:pt x="19" y="17"/>
                  <a:pt x="19" y="17"/>
                  <a:pt x="19" y="17"/>
                </a:cubicBezTo>
                <a:cubicBezTo>
                  <a:pt x="19" y="18"/>
                  <a:pt x="19" y="18"/>
                  <a:pt x="19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20"/>
                  <a:pt x="20" y="20"/>
                  <a:pt x="20" y="20"/>
                </a:cubicBezTo>
                <a:cubicBezTo>
                  <a:pt x="20" y="20"/>
                  <a:pt x="21" y="20"/>
                  <a:pt x="21" y="20"/>
                </a:cubicBezTo>
                <a:cubicBezTo>
                  <a:pt x="21" y="16"/>
                  <a:pt x="21" y="16"/>
                  <a:pt x="21" y="16"/>
                </a:cubicBezTo>
                <a:cubicBezTo>
                  <a:pt x="21" y="16"/>
                  <a:pt x="20" y="16"/>
                  <a:pt x="19" y="16"/>
                </a:cubicBezTo>
                <a:cubicBezTo>
                  <a:pt x="19" y="16"/>
                  <a:pt x="18" y="15"/>
                  <a:pt x="18" y="15"/>
                </a:cubicBezTo>
                <a:cubicBezTo>
                  <a:pt x="17" y="15"/>
                  <a:pt x="17" y="15"/>
                  <a:pt x="17" y="14"/>
                </a:cubicBezTo>
                <a:cubicBezTo>
                  <a:pt x="17" y="14"/>
                  <a:pt x="17" y="13"/>
                  <a:pt x="17" y="12"/>
                </a:cubicBezTo>
                <a:cubicBezTo>
                  <a:pt x="17" y="11"/>
                  <a:pt x="17" y="10"/>
                  <a:pt x="17" y="10"/>
                </a:cubicBezTo>
                <a:cubicBezTo>
                  <a:pt x="18" y="9"/>
                  <a:pt x="18" y="9"/>
                  <a:pt x="19" y="9"/>
                </a:cubicBezTo>
                <a:cubicBezTo>
                  <a:pt x="19" y="8"/>
                  <a:pt x="20" y="8"/>
                  <a:pt x="21" y="8"/>
                </a:cubicBezTo>
                <a:cubicBezTo>
                  <a:pt x="21" y="7"/>
                  <a:pt x="21" y="7"/>
                  <a:pt x="21" y="7"/>
                </a:cubicBezTo>
                <a:cubicBezTo>
                  <a:pt x="23" y="7"/>
                  <a:pt x="23" y="7"/>
                  <a:pt x="23" y="7"/>
                </a:cubicBezTo>
                <a:cubicBezTo>
                  <a:pt x="23" y="8"/>
                  <a:pt x="23" y="8"/>
                  <a:pt x="23" y="8"/>
                </a:cubicBezTo>
                <a:cubicBezTo>
                  <a:pt x="24" y="8"/>
                  <a:pt x="25" y="9"/>
                  <a:pt x="26" y="9"/>
                </a:cubicBezTo>
                <a:cubicBezTo>
                  <a:pt x="26" y="9"/>
                  <a:pt x="27" y="9"/>
                  <a:pt x="27" y="10"/>
                </a:cubicBezTo>
                <a:cubicBezTo>
                  <a:pt x="27" y="10"/>
                  <a:pt x="28" y="11"/>
                  <a:pt x="28" y="12"/>
                </a:cubicBezTo>
                <a:cubicBezTo>
                  <a:pt x="25" y="12"/>
                  <a:pt x="25" y="12"/>
                  <a:pt x="25" y="12"/>
                </a:cubicBezTo>
                <a:cubicBezTo>
                  <a:pt x="25" y="12"/>
                  <a:pt x="25" y="12"/>
                  <a:pt x="25" y="12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10"/>
                  <a:pt x="24" y="10"/>
                  <a:pt x="23" y="10"/>
                </a:cubicBezTo>
                <a:cubicBezTo>
                  <a:pt x="23" y="10"/>
                  <a:pt x="23" y="10"/>
                  <a:pt x="23" y="10"/>
                </a:cubicBezTo>
                <a:close/>
                <a:moveTo>
                  <a:pt x="21" y="10"/>
                </a:moveTo>
                <a:cubicBezTo>
                  <a:pt x="21" y="10"/>
                  <a:pt x="21" y="10"/>
                  <a:pt x="21" y="10"/>
                </a:cubicBezTo>
                <a:cubicBezTo>
                  <a:pt x="21" y="10"/>
                  <a:pt x="20" y="10"/>
                  <a:pt x="20" y="10"/>
                </a:cubicBezTo>
                <a:cubicBezTo>
                  <a:pt x="20" y="11"/>
                  <a:pt x="19" y="11"/>
                  <a:pt x="19" y="11"/>
                </a:cubicBezTo>
                <a:cubicBezTo>
                  <a:pt x="19" y="11"/>
                  <a:pt x="19" y="12"/>
                  <a:pt x="19" y="12"/>
                </a:cubicBezTo>
                <a:cubicBezTo>
                  <a:pt x="19" y="13"/>
                  <a:pt x="19" y="13"/>
                  <a:pt x="19" y="14"/>
                </a:cubicBezTo>
                <a:cubicBezTo>
                  <a:pt x="20" y="14"/>
                  <a:pt x="21" y="14"/>
                  <a:pt x="21" y="14"/>
                </a:cubicBezTo>
                <a:cubicBezTo>
                  <a:pt x="21" y="10"/>
                  <a:pt x="21" y="10"/>
                  <a:pt x="21" y="10"/>
                </a:cubicBezTo>
                <a:close/>
                <a:moveTo>
                  <a:pt x="23" y="16"/>
                </a:moveTo>
                <a:cubicBezTo>
                  <a:pt x="23" y="20"/>
                  <a:pt x="23" y="20"/>
                  <a:pt x="23" y="20"/>
                </a:cubicBezTo>
                <a:cubicBezTo>
                  <a:pt x="23" y="20"/>
                  <a:pt x="23" y="20"/>
                  <a:pt x="23" y="20"/>
                </a:cubicBezTo>
                <a:cubicBezTo>
                  <a:pt x="24" y="20"/>
                  <a:pt x="25" y="20"/>
                  <a:pt x="25" y="19"/>
                </a:cubicBezTo>
                <a:cubicBezTo>
                  <a:pt x="25" y="19"/>
                  <a:pt x="26" y="19"/>
                  <a:pt x="26" y="18"/>
                </a:cubicBezTo>
                <a:cubicBezTo>
                  <a:pt x="26" y="17"/>
                  <a:pt x="25" y="17"/>
                  <a:pt x="25" y="17"/>
                </a:cubicBezTo>
                <a:cubicBezTo>
                  <a:pt x="25" y="16"/>
                  <a:pt x="25" y="16"/>
                  <a:pt x="24" y="16"/>
                </a:cubicBezTo>
                <a:cubicBezTo>
                  <a:pt x="24" y="16"/>
                  <a:pt x="24" y="16"/>
                  <a:pt x="23" y="16"/>
                </a:cubicBezTo>
                <a:close/>
                <a:moveTo>
                  <a:pt x="22" y="25"/>
                </a:moveTo>
                <a:cubicBezTo>
                  <a:pt x="25" y="25"/>
                  <a:pt x="27" y="24"/>
                  <a:pt x="29" y="22"/>
                </a:cubicBezTo>
                <a:cubicBezTo>
                  <a:pt x="30" y="20"/>
                  <a:pt x="32" y="18"/>
                  <a:pt x="32" y="15"/>
                </a:cubicBezTo>
                <a:cubicBezTo>
                  <a:pt x="32" y="13"/>
                  <a:pt x="30" y="10"/>
                  <a:pt x="29" y="9"/>
                </a:cubicBezTo>
                <a:cubicBezTo>
                  <a:pt x="27" y="7"/>
                  <a:pt x="25" y="6"/>
                  <a:pt x="22" y="6"/>
                </a:cubicBezTo>
                <a:cubicBezTo>
                  <a:pt x="20" y="6"/>
                  <a:pt x="17" y="7"/>
                  <a:pt x="15" y="9"/>
                </a:cubicBezTo>
                <a:cubicBezTo>
                  <a:pt x="14" y="10"/>
                  <a:pt x="13" y="13"/>
                  <a:pt x="13" y="15"/>
                </a:cubicBezTo>
                <a:cubicBezTo>
                  <a:pt x="13" y="18"/>
                  <a:pt x="14" y="20"/>
                  <a:pt x="15" y="22"/>
                </a:cubicBezTo>
                <a:cubicBezTo>
                  <a:pt x="17" y="24"/>
                  <a:pt x="20" y="25"/>
                  <a:pt x="22" y="25"/>
                </a:cubicBezTo>
                <a:close/>
                <a:moveTo>
                  <a:pt x="30" y="23"/>
                </a:moveTo>
                <a:cubicBezTo>
                  <a:pt x="32" y="21"/>
                  <a:pt x="33" y="18"/>
                  <a:pt x="33" y="15"/>
                </a:cubicBezTo>
                <a:cubicBezTo>
                  <a:pt x="33" y="12"/>
                  <a:pt x="32" y="9"/>
                  <a:pt x="30" y="7"/>
                </a:cubicBezTo>
                <a:cubicBezTo>
                  <a:pt x="28" y="5"/>
                  <a:pt x="25" y="4"/>
                  <a:pt x="22" y="4"/>
                </a:cubicBezTo>
                <a:cubicBezTo>
                  <a:pt x="19" y="4"/>
                  <a:pt x="16" y="5"/>
                  <a:pt x="14" y="7"/>
                </a:cubicBezTo>
                <a:cubicBezTo>
                  <a:pt x="12" y="9"/>
                  <a:pt x="11" y="12"/>
                  <a:pt x="11" y="15"/>
                </a:cubicBezTo>
                <a:cubicBezTo>
                  <a:pt x="11" y="18"/>
                  <a:pt x="12" y="21"/>
                  <a:pt x="14" y="23"/>
                </a:cubicBezTo>
                <a:cubicBezTo>
                  <a:pt x="16" y="25"/>
                  <a:pt x="19" y="27"/>
                  <a:pt x="22" y="27"/>
                </a:cubicBezTo>
                <a:cubicBezTo>
                  <a:pt x="25" y="27"/>
                  <a:pt x="28" y="25"/>
                  <a:pt x="30" y="23"/>
                </a:cubicBezTo>
                <a:close/>
                <a:moveTo>
                  <a:pt x="14" y="5"/>
                </a:moveTo>
                <a:cubicBezTo>
                  <a:pt x="2" y="5"/>
                  <a:pt x="2" y="5"/>
                  <a:pt x="2" y="5"/>
                </a:cubicBezTo>
                <a:cubicBezTo>
                  <a:pt x="1" y="5"/>
                  <a:pt x="0" y="4"/>
                  <a:pt x="0" y="3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1" y="0"/>
                  <a:pt x="2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2" y="0"/>
                  <a:pt x="22" y="1"/>
                  <a:pt x="22" y="1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19" y="2"/>
                  <a:pt x="17" y="3"/>
                  <a:pt x="14" y="5"/>
                </a:cubicBezTo>
                <a:close/>
                <a:moveTo>
                  <a:pt x="10" y="11"/>
                </a:moveTo>
                <a:cubicBezTo>
                  <a:pt x="2" y="11"/>
                  <a:pt x="2" y="11"/>
                  <a:pt x="2" y="11"/>
                </a:cubicBezTo>
                <a:cubicBezTo>
                  <a:pt x="1" y="11"/>
                  <a:pt x="0" y="10"/>
                  <a:pt x="0" y="9"/>
                </a:cubicBezTo>
                <a:cubicBezTo>
                  <a:pt x="0" y="7"/>
                  <a:pt x="0" y="7"/>
                  <a:pt x="0" y="7"/>
                </a:cubicBezTo>
                <a:cubicBezTo>
                  <a:pt x="0" y="7"/>
                  <a:pt x="1" y="6"/>
                  <a:pt x="2" y="6"/>
                </a:cubicBezTo>
                <a:cubicBezTo>
                  <a:pt x="13" y="6"/>
                  <a:pt x="13" y="6"/>
                  <a:pt x="13" y="6"/>
                </a:cubicBezTo>
                <a:cubicBezTo>
                  <a:pt x="12" y="7"/>
                  <a:pt x="11" y="9"/>
                  <a:pt x="10" y="11"/>
                </a:cubicBezTo>
                <a:close/>
                <a:moveTo>
                  <a:pt x="9" y="17"/>
                </a:moveTo>
                <a:cubicBezTo>
                  <a:pt x="2" y="17"/>
                  <a:pt x="2" y="17"/>
                  <a:pt x="2" y="17"/>
                </a:cubicBezTo>
                <a:cubicBezTo>
                  <a:pt x="1" y="17"/>
                  <a:pt x="0" y="16"/>
                  <a:pt x="0" y="15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2"/>
                  <a:pt x="1" y="12"/>
                  <a:pt x="2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9" y="13"/>
                  <a:pt x="9" y="14"/>
                  <a:pt x="9" y="15"/>
                </a:cubicBezTo>
                <a:cubicBezTo>
                  <a:pt x="9" y="16"/>
                  <a:pt x="9" y="16"/>
                  <a:pt x="9" y="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884D9BD7-538A-B1F3-25FA-7AC635368D43}"/>
              </a:ext>
            </a:extLst>
          </p:cNvPr>
          <p:cNvSpPr txBox="1"/>
          <p:nvPr/>
        </p:nvSpPr>
        <p:spPr>
          <a:xfrm>
            <a:off x="4410740" y="5506072"/>
            <a:ext cx="259318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457197">
              <a:buFont typeface="Arial" panose="020B0604020202020204" pitchFamily="34" charset="0"/>
              <a:buChar char="•"/>
            </a:pPr>
            <a:r>
              <a:rPr lang="es-MX" sz="1400" dirty="0"/>
              <a:t>La acreditación en la cuenta de la empresa se realiza 1 a 1</a:t>
            </a:r>
          </a:p>
          <a:p>
            <a:pPr marL="285750" indent="-285750" defTabSz="457197">
              <a:buFont typeface="Arial" panose="020B0604020202020204" pitchFamily="34" charset="0"/>
              <a:buChar char="•"/>
            </a:pPr>
            <a:r>
              <a:rPr lang="es-MX" sz="1400" dirty="0"/>
              <a:t>No se aplica retención en la fuente</a:t>
            </a:r>
          </a:p>
          <a:p>
            <a:pPr marL="285750" indent="-285750" defTabSz="457197">
              <a:buFont typeface="Arial" panose="020B0604020202020204" pitchFamily="34" charset="0"/>
              <a:buChar char="•"/>
            </a:pPr>
            <a:endParaRPr lang="es-MX" sz="14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424" y="3959538"/>
            <a:ext cx="2534409" cy="362059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5998" y="3271111"/>
            <a:ext cx="1924319" cy="809738"/>
          </a:xfrm>
          <a:prstGeom prst="rect">
            <a:avLst/>
          </a:prstGeom>
        </p:spPr>
      </p:pic>
      <p:sp>
        <p:nvSpPr>
          <p:cNvPr id="29" name="Shape 4761"/>
          <p:cNvSpPr/>
          <p:nvPr/>
        </p:nvSpPr>
        <p:spPr>
          <a:xfrm>
            <a:off x="3880950" y="3296531"/>
            <a:ext cx="371155" cy="35360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6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6"/>
                  <a:pt x="93133" y="0"/>
                  <a:pt x="60000" y="0"/>
                </a:cubicBezTo>
                <a:moveTo>
                  <a:pt x="66383" y="75444"/>
                </a:moveTo>
                <a:cubicBezTo>
                  <a:pt x="65005" y="76577"/>
                  <a:pt x="63744" y="77227"/>
                  <a:pt x="61583" y="77394"/>
                </a:cubicBezTo>
                <a:lnTo>
                  <a:pt x="61583" y="62994"/>
                </a:lnTo>
                <a:cubicBezTo>
                  <a:pt x="62505" y="63238"/>
                  <a:pt x="62894" y="63527"/>
                  <a:pt x="63772" y="63855"/>
                </a:cubicBezTo>
                <a:cubicBezTo>
                  <a:pt x="64655" y="64188"/>
                  <a:pt x="65444" y="64622"/>
                  <a:pt x="66144" y="65155"/>
                </a:cubicBezTo>
                <a:cubicBezTo>
                  <a:pt x="66844" y="65688"/>
                  <a:pt x="67405" y="66350"/>
                  <a:pt x="67822" y="67133"/>
                </a:cubicBezTo>
                <a:cubicBezTo>
                  <a:pt x="68244" y="67916"/>
                  <a:pt x="68455" y="68883"/>
                  <a:pt x="68455" y="70038"/>
                </a:cubicBezTo>
                <a:cubicBezTo>
                  <a:pt x="68455" y="72511"/>
                  <a:pt x="67766" y="74311"/>
                  <a:pt x="66383" y="75444"/>
                </a:cubicBezTo>
                <a:moveTo>
                  <a:pt x="57983" y="54650"/>
                </a:moveTo>
                <a:cubicBezTo>
                  <a:pt x="57144" y="54444"/>
                  <a:pt x="56822" y="54183"/>
                  <a:pt x="56005" y="53877"/>
                </a:cubicBezTo>
                <a:cubicBezTo>
                  <a:pt x="55183" y="53566"/>
                  <a:pt x="54461" y="53166"/>
                  <a:pt x="53844" y="52672"/>
                </a:cubicBezTo>
                <a:cubicBezTo>
                  <a:pt x="53227" y="52177"/>
                  <a:pt x="52716" y="51583"/>
                  <a:pt x="52316" y="50883"/>
                </a:cubicBezTo>
                <a:cubicBezTo>
                  <a:pt x="51916" y="50177"/>
                  <a:pt x="51716" y="49333"/>
                  <a:pt x="51716" y="48344"/>
                </a:cubicBezTo>
                <a:cubicBezTo>
                  <a:pt x="51716" y="46161"/>
                  <a:pt x="52305" y="44611"/>
                  <a:pt x="53483" y="43677"/>
                </a:cubicBezTo>
                <a:cubicBezTo>
                  <a:pt x="54661" y="42755"/>
                  <a:pt x="55822" y="42288"/>
                  <a:pt x="57983" y="42288"/>
                </a:cubicBezTo>
                <a:cubicBezTo>
                  <a:pt x="57983" y="42288"/>
                  <a:pt x="57983" y="54650"/>
                  <a:pt x="57983" y="54650"/>
                </a:cubicBezTo>
                <a:close/>
                <a:moveTo>
                  <a:pt x="70916" y="59594"/>
                </a:moveTo>
                <a:cubicBezTo>
                  <a:pt x="69594" y="58566"/>
                  <a:pt x="68072" y="57722"/>
                  <a:pt x="66355" y="57061"/>
                </a:cubicBezTo>
                <a:cubicBezTo>
                  <a:pt x="64633" y="56405"/>
                  <a:pt x="63388" y="55827"/>
                  <a:pt x="61583" y="55327"/>
                </a:cubicBezTo>
                <a:lnTo>
                  <a:pt x="61583" y="42288"/>
                </a:lnTo>
                <a:cubicBezTo>
                  <a:pt x="63744" y="42288"/>
                  <a:pt x="64805" y="42850"/>
                  <a:pt x="65783" y="43961"/>
                </a:cubicBezTo>
                <a:cubicBezTo>
                  <a:pt x="66761" y="45072"/>
                  <a:pt x="67294" y="46677"/>
                  <a:pt x="67372" y="48783"/>
                </a:cubicBezTo>
                <a:lnTo>
                  <a:pt x="74216" y="48783"/>
                </a:lnTo>
                <a:cubicBezTo>
                  <a:pt x="74216" y="46761"/>
                  <a:pt x="73861" y="44988"/>
                  <a:pt x="73166" y="43466"/>
                </a:cubicBezTo>
                <a:cubicBezTo>
                  <a:pt x="72461" y="41944"/>
                  <a:pt x="71527" y="40683"/>
                  <a:pt x="70344" y="39694"/>
                </a:cubicBezTo>
                <a:cubicBezTo>
                  <a:pt x="69161" y="38705"/>
                  <a:pt x="67777" y="37961"/>
                  <a:pt x="66172" y="37466"/>
                </a:cubicBezTo>
                <a:cubicBezTo>
                  <a:pt x="64572" y="36977"/>
                  <a:pt x="63388" y="36727"/>
                  <a:pt x="61583" y="36727"/>
                </a:cubicBezTo>
                <a:lnTo>
                  <a:pt x="61583" y="32672"/>
                </a:lnTo>
                <a:lnTo>
                  <a:pt x="57983" y="32672"/>
                </a:lnTo>
                <a:lnTo>
                  <a:pt x="57983" y="36727"/>
                </a:lnTo>
                <a:cubicBezTo>
                  <a:pt x="56183" y="36727"/>
                  <a:pt x="54972" y="36994"/>
                  <a:pt x="53333" y="37533"/>
                </a:cubicBezTo>
                <a:cubicBezTo>
                  <a:pt x="51694" y="38066"/>
                  <a:pt x="50244" y="38838"/>
                  <a:pt x="48983" y="39850"/>
                </a:cubicBezTo>
                <a:cubicBezTo>
                  <a:pt x="47722" y="40861"/>
                  <a:pt x="46722" y="42116"/>
                  <a:pt x="45983" y="43622"/>
                </a:cubicBezTo>
                <a:cubicBezTo>
                  <a:pt x="45244" y="45122"/>
                  <a:pt x="44872" y="46866"/>
                  <a:pt x="44872" y="48838"/>
                </a:cubicBezTo>
                <a:cubicBezTo>
                  <a:pt x="44872" y="51105"/>
                  <a:pt x="45277" y="53005"/>
                  <a:pt x="46072" y="54527"/>
                </a:cubicBezTo>
                <a:cubicBezTo>
                  <a:pt x="46877" y="56050"/>
                  <a:pt x="47922" y="57316"/>
                  <a:pt x="49222" y="58327"/>
                </a:cubicBezTo>
                <a:cubicBezTo>
                  <a:pt x="50522" y="59338"/>
                  <a:pt x="51983" y="60161"/>
                  <a:pt x="53605" y="60800"/>
                </a:cubicBezTo>
                <a:cubicBezTo>
                  <a:pt x="55222" y="61438"/>
                  <a:pt x="56344" y="61983"/>
                  <a:pt x="57983" y="62438"/>
                </a:cubicBezTo>
                <a:lnTo>
                  <a:pt x="57983" y="77394"/>
                </a:lnTo>
                <a:cubicBezTo>
                  <a:pt x="55222" y="77311"/>
                  <a:pt x="53755" y="76488"/>
                  <a:pt x="52555" y="74922"/>
                </a:cubicBezTo>
                <a:cubicBezTo>
                  <a:pt x="51355" y="73355"/>
                  <a:pt x="50772" y="71211"/>
                  <a:pt x="50816" y="68494"/>
                </a:cubicBezTo>
                <a:lnTo>
                  <a:pt x="43972" y="68494"/>
                </a:lnTo>
                <a:cubicBezTo>
                  <a:pt x="43933" y="70800"/>
                  <a:pt x="44261" y="72838"/>
                  <a:pt x="44966" y="74611"/>
                </a:cubicBezTo>
                <a:cubicBezTo>
                  <a:pt x="45666" y="76383"/>
                  <a:pt x="46650" y="77877"/>
                  <a:pt x="47933" y="79088"/>
                </a:cubicBezTo>
                <a:cubicBezTo>
                  <a:pt x="49211" y="80305"/>
                  <a:pt x="50755" y="81244"/>
                  <a:pt x="52555" y="81905"/>
                </a:cubicBezTo>
                <a:cubicBezTo>
                  <a:pt x="54355" y="82561"/>
                  <a:pt x="55822" y="82911"/>
                  <a:pt x="57983" y="82955"/>
                </a:cubicBezTo>
                <a:lnTo>
                  <a:pt x="57983" y="87177"/>
                </a:lnTo>
                <a:lnTo>
                  <a:pt x="61583" y="87177"/>
                </a:lnTo>
                <a:lnTo>
                  <a:pt x="61583" y="82955"/>
                </a:lnTo>
                <a:cubicBezTo>
                  <a:pt x="63588" y="82872"/>
                  <a:pt x="64933" y="82533"/>
                  <a:pt x="66655" y="81933"/>
                </a:cubicBezTo>
                <a:cubicBezTo>
                  <a:pt x="68372" y="81338"/>
                  <a:pt x="69877" y="80472"/>
                  <a:pt x="71155" y="79338"/>
                </a:cubicBezTo>
                <a:cubicBezTo>
                  <a:pt x="72433" y="78205"/>
                  <a:pt x="73444" y="76783"/>
                  <a:pt x="74183" y="75072"/>
                </a:cubicBezTo>
                <a:cubicBezTo>
                  <a:pt x="74922" y="73366"/>
                  <a:pt x="75294" y="71355"/>
                  <a:pt x="75294" y="69050"/>
                </a:cubicBezTo>
                <a:cubicBezTo>
                  <a:pt x="75294" y="66822"/>
                  <a:pt x="74894" y="64950"/>
                  <a:pt x="74094" y="63427"/>
                </a:cubicBezTo>
                <a:cubicBezTo>
                  <a:pt x="73294" y="61900"/>
                  <a:pt x="72233" y="60622"/>
                  <a:pt x="70916" y="59594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786573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696" y="164989"/>
            <a:ext cx="1697453" cy="225556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E79A725-C593-D494-EFF0-473E01F19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971" y="362564"/>
            <a:ext cx="5029202" cy="434613"/>
          </a:xfrm>
        </p:spPr>
        <p:txBody>
          <a:bodyPr>
            <a:noAutofit/>
          </a:bodyPr>
          <a:lstStyle/>
          <a:p>
            <a:r>
              <a:rPr lang="es-EC" sz="2800" b="1" spc="-150" dirty="0">
                <a:solidFill>
                  <a:srgbClr val="009999"/>
                </a:solidFill>
                <a:latin typeface="+mn-lt"/>
                <a:ea typeface="Roboto Slab" pitchFamily="2" charset="0"/>
                <a:cs typeface="+mn-cs"/>
              </a:rPr>
              <a:t>Servicios Recaudaciones</a:t>
            </a:r>
          </a:p>
        </p:txBody>
      </p:sp>
      <p:cxnSp>
        <p:nvCxnSpPr>
          <p:cNvPr id="9" name="Conector recto 8"/>
          <p:cNvCxnSpPr/>
          <p:nvPr/>
        </p:nvCxnSpPr>
        <p:spPr>
          <a:xfrm flipV="1">
            <a:off x="1320953" y="823310"/>
            <a:ext cx="7095731" cy="8548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6FBE2511-84D7-B647-9E84-95E7A4F5C785}"/>
              </a:ext>
            </a:extLst>
          </p:cNvPr>
          <p:cNvSpPr/>
          <p:nvPr/>
        </p:nvSpPr>
        <p:spPr>
          <a:xfrm>
            <a:off x="1652770" y="1677162"/>
            <a:ext cx="4224370" cy="3609219"/>
          </a:xfrm>
          <a:prstGeom prst="roundRect">
            <a:avLst>
              <a:gd name="adj" fmla="val 3509"/>
            </a:avLst>
          </a:prstGeom>
          <a:solidFill>
            <a:schemeClr val="bg1"/>
          </a:solidFill>
          <a:ln w="19050">
            <a:solidFill>
              <a:srgbClr val="17B4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BR" sz="1800"/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5C3560A1-2885-7248-9D3E-FEC76A55763F}"/>
              </a:ext>
            </a:extLst>
          </p:cNvPr>
          <p:cNvSpPr/>
          <p:nvPr/>
        </p:nvSpPr>
        <p:spPr>
          <a:xfrm>
            <a:off x="2078111" y="1538573"/>
            <a:ext cx="3493390" cy="382791"/>
          </a:xfrm>
          <a:prstGeom prst="roundRect">
            <a:avLst/>
          </a:prstGeom>
          <a:solidFill>
            <a:srgbClr val="17B4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C" sz="1350" b="1" dirty="0">
                <a:latin typeface="Segoe UI" panose="020B0502040204020203" pitchFamily="34" charset="0"/>
                <a:cs typeface="Segoe UI" panose="020B0502040204020203" pitchFamily="34" charset="0"/>
              </a:rPr>
              <a:t>Recaudación en línea</a:t>
            </a:r>
            <a:endParaRPr lang="en-BR" sz="1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4">
            <a:extLst>
              <a:ext uri="{FF2B5EF4-FFF2-40B4-BE49-F238E27FC236}">
                <a16:creationId xmlns:a16="http://schemas.microsoft.com/office/drawing/2014/main" id="{B2805FD4-8525-F5A6-0E0F-DB42F18E0C1D}"/>
              </a:ext>
            </a:extLst>
          </p:cNvPr>
          <p:cNvSpPr/>
          <p:nvPr/>
        </p:nvSpPr>
        <p:spPr>
          <a:xfrm>
            <a:off x="6158663" y="1677162"/>
            <a:ext cx="4224370" cy="3605122"/>
          </a:xfrm>
          <a:prstGeom prst="roundRect">
            <a:avLst>
              <a:gd name="adj" fmla="val 3509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BR" sz="1800"/>
          </a:p>
        </p:txBody>
      </p:sp>
      <p:sp>
        <p:nvSpPr>
          <p:cNvPr id="12" name="Rounded Rectangle 8">
            <a:extLst>
              <a:ext uri="{FF2B5EF4-FFF2-40B4-BE49-F238E27FC236}">
                <a16:creationId xmlns:a16="http://schemas.microsoft.com/office/drawing/2014/main" id="{02F61D3A-3584-2A5F-44A5-8E9B1914EC99}"/>
              </a:ext>
            </a:extLst>
          </p:cNvPr>
          <p:cNvSpPr/>
          <p:nvPr/>
        </p:nvSpPr>
        <p:spPr>
          <a:xfrm>
            <a:off x="6524153" y="1538573"/>
            <a:ext cx="3493390" cy="38279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C" sz="1350" b="1" dirty="0">
                <a:latin typeface="Segoe UI" panose="020B0502040204020203" pitchFamily="34" charset="0"/>
                <a:cs typeface="Segoe UI" panose="020B0502040204020203" pitchFamily="34" charset="0"/>
              </a:rPr>
              <a:t>Depósito especial en línea</a:t>
            </a:r>
            <a:endParaRPr lang="en-BR" sz="1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Imagen 22" descr="cid:image013.png@01D6B8FE.3FDB29E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813" y="2120148"/>
            <a:ext cx="589372" cy="543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magen 23" descr="cid:image014.png@01D6B8FE.3FDB29E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620" y="2133681"/>
            <a:ext cx="585455" cy="516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Imagen 24" descr="cid:image015.png@01D6B8FE.3FDB29E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125" y="4677973"/>
            <a:ext cx="499542" cy="30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Imagen 25" descr="cid:image016.png@01D6B8FE.3FDB29E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642" y="3857839"/>
            <a:ext cx="901846" cy="230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Imagen 26" descr="cid:image017.png@01D6B8FE.3FDB29E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111" y="3710528"/>
            <a:ext cx="787995" cy="46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Imagen 27" descr="cid:image018.png@01D6B8FE.3FDB29E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148" y="2152722"/>
            <a:ext cx="1027340" cy="40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Imagen 29" descr="cid:image020.png@01D6B8FE.3FDB29E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930" y="3779352"/>
            <a:ext cx="962050" cy="402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Imagen 31" descr="cid:image021.png@01D6B8FE.3FDB29E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060" y="2881617"/>
            <a:ext cx="1042176" cy="367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Imagen 33" descr="cid:image023.png@01D6B8FE.3FDB29E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620" y="4633337"/>
            <a:ext cx="687484" cy="39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Imagen 32" descr="cid:image022.png@01D6B8FE.3FDB29E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642" y="4522784"/>
            <a:ext cx="699426" cy="5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29816" y="2925790"/>
            <a:ext cx="1237055" cy="332880"/>
          </a:xfrm>
          <a:prstGeom prst="rect">
            <a:avLst/>
          </a:prstGeom>
        </p:spPr>
      </p:pic>
      <p:pic>
        <p:nvPicPr>
          <p:cNvPr id="24" name="Imagen 15" descr="b.png (129×114)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877" y="2133681"/>
            <a:ext cx="683480" cy="604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Imagen 17" descr="cid:image026.png@01D6B8FE.3FDB29E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809" y="3062019"/>
            <a:ext cx="654548" cy="631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Imagen 18" descr="cid:image027.png@01D6B8FE.3FDB29E0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79" y="2200878"/>
            <a:ext cx="1373032" cy="382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302646" y="3080979"/>
            <a:ext cx="1456065" cy="46704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399608" y="4023497"/>
            <a:ext cx="1806076" cy="41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4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696" y="164989"/>
            <a:ext cx="1697453" cy="225556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E79A725-C593-D494-EFF0-473E01F19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971" y="362564"/>
            <a:ext cx="5029202" cy="434613"/>
          </a:xfrm>
        </p:spPr>
        <p:txBody>
          <a:bodyPr>
            <a:noAutofit/>
          </a:bodyPr>
          <a:lstStyle/>
          <a:p>
            <a:r>
              <a:rPr lang="es-EC" sz="2800" b="1" spc="-150" dirty="0">
                <a:solidFill>
                  <a:srgbClr val="009999"/>
                </a:solidFill>
                <a:latin typeface="+mn-lt"/>
                <a:ea typeface="Roboto Slab" pitchFamily="2" charset="0"/>
                <a:cs typeface="+mn-cs"/>
              </a:rPr>
              <a:t>Flujo de atención</a:t>
            </a:r>
          </a:p>
        </p:txBody>
      </p:sp>
      <p:cxnSp>
        <p:nvCxnSpPr>
          <p:cNvPr id="9" name="Conector recto 8"/>
          <p:cNvCxnSpPr/>
          <p:nvPr/>
        </p:nvCxnSpPr>
        <p:spPr>
          <a:xfrm flipV="1">
            <a:off x="1320953" y="823310"/>
            <a:ext cx="7095731" cy="8548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110344"/>
            <a:ext cx="12192000" cy="556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149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unnel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EEEEEE"/>
      </a:lt2>
      <a:accent1>
        <a:srgbClr val="85C3FA"/>
      </a:accent1>
      <a:accent2>
        <a:srgbClr val="4C84DD"/>
      </a:accent2>
      <a:accent3>
        <a:srgbClr val="6FA8DC"/>
      </a:accent3>
      <a:accent4>
        <a:srgbClr val="AB88D3"/>
      </a:accent4>
      <a:accent5>
        <a:srgbClr val="886CCC"/>
      </a:accent5>
      <a:accent6>
        <a:srgbClr val="CD8FDB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77D21EA6EEE774BA0B3304BAB5B0202" ma:contentTypeVersion="15" ma:contentTypeDescription="Crear nuevo documento." ma:contentTypeScope="" ma:versionID="8ae1e17d3b60de63d08231c5fc8ea8dd">
  <xsd:schema xmlns:xsd="http://www.w3.org/2001/XMLSchema" xmlns:xs="http://www.w3.org/2001/XMLSchema" xmlns:p="http://schemas.microsoft.com/office/2006/metadata/properties" xmlns:ns3="6026327b-c314-4909-befc-a4a98577181e" xmlns:ns4="b6e5a916-dccc-4b33-8fba-9c21ee045b9d" targetNamespace="http://schemas.microsoft.com/office/2006/metadata/properties" ma:root="true" ma:fieldsID="f1d7a5a6bc41a9f218bf9bc444608aa7" ns3:_="" ns4:_="">
    <xsd:import namespace="6026327b-c314-4909-befc-a4a98577181e"/>
    <xsd:import namespace="b6e5a916-dccc-4b33-8fba-9c21ee045b9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26327b-c314-4909-befc-a4a9857718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e5a916-dccc-4b33-8fba-9c21ee045b9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026327b-c314-4909-befc-a4a98577181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714EAF7-133D-4B4E-B78E-94010B09ED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26327b-c314-4909-befc-a4a98577181e"/>
    <ds:schemaRef ds:uri="b6e5a916-dccc-4b33-8fba-9c21ee045b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972E9C-C7AA-4DB6-BC11-4FDD914B8974}">
  <ds:schemaRefs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www.w3.org/XML/1998/namespace"/>
    <ds:schemaRef ds:uri="b6e5a916-dccc-4b33-8fba-9c21ee045b9d"/>
    <ds:schemaRef ds:uri="6026327b-c314-4909-befc-a4a98577181e"/>
    <ds:schemaRef ds:uri="http://schemas.microsoft.com/office/2006/documentManagement/typ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2BD62808-B15F-4CD1-9EFD-18084AEE33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5613</TotalTime>
  <Words>304</Words>
  <Application>Microsoft Office PowerPoint</Application>
  <PresentationFormat>Panorámica</PresentationFormat>
  <Paragraphs>52</Paragraphs>
  <Slides>20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20</vt:i4>
      </vt:variant>
    </vt:vector>
  </HeadingPairs>
  <TitlesOfParts>
    <vt:vector size="31" baseType="lpstr">
      <vt:lpstr>Arial</vt:lpstr>
      <vt:lpstr>Calibri</vt:lpstr>
      <vt:lpstr>Calibri Light</vt:lpstr>
      <vt:lpstr>Fira Sans Extra Condensed Medium</vt:lpstr>
      <vt:lpstr>Gill Sans</vt:lpstr>
      <vt:lpstr>Lato</vt:lpstr>
      <vt:lpstr>Roboto</vt:lpstr>
      <vt:lpstr>Segoe UI</vt:lpstr>
      <vt:lpstr>Source Sans Pro</vt:lpstr>
      <vt:lpstr>Tema de Office</vt:lpstr>
      <vt:lpstr>Funnel Infographics by Slidesgo</vt:lpstr>
      <vt:lpstr>Recaudaciones 2023</vt:lpstr>
      <vt:lpstr>Agenda </vt:lpstr>
      <vt:lpstr>Principales interesados</vt:lpstr>
      <vt:lpstr>Servicios Recaudaciones</vt:lpstr>
      <vt:lpstr>Servicios Recaudaciones</vt:lpstr>
      <vt:lpstr>Recaudación en línea</vt:lpstr>
      <vt:lpstr>Depósito especial en línea</vt:lpstr>
      <vt:lpstr>Servicios Recaudaciones</vt:lpstr>
      <vt:lpstr>Flujo de atención</vt:lpstr>
      <vt:lpstr>Presentación de PowerPoint</vt:lpstr>
      <vt:lpstr>Presentar proyección de ingresos y rentabilidad </vt:lpstr>
      <vt:lpstr>Presentar proyección de ingresos y rentabilidad </vt:lpstr>
      <vt:lpstr>Presentar proyección de ingresos y rentabilidad </vt:lpstr>
      <vt:lpstr>Ingreso de formulario </vt:lpstr>
      <vt:lpstr>Ingreso de formulario </vt:lpstr>
      <vt:lpstr>Priorización y estimación de tiempos</vt:lpstr>
      <vt:lpstr>Firma de convenios</vt:lpstr>
      <vt:lpstr>Comunicados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Catalina Lara</dc:creator>
  <cp:lastModifiedBy>KEVIN ALEXANDER BASTIDAS ZAVALA</cp:lastModifiedBy>
  <cp:revision>30</cp:revision>
  <cp:lastPrinted>2023-07-19T15:06:47Z</cp:lastPrinted>
  <dcterms:created xsi:type="dcterms:W3CDTF">2022-05-09T18:20:01Z</dcterms:created>
  <dcterms:modified xsi:type="dcterms:W3CDTF">2024-04-15T13:33:52Z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0x010100277D21EA6EEE774BA0B3304BAB5B0202</vt:lpwstr>
  </property>
</Properties>
</file>