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</p:sldMasterIdLst>
  <p:notesMasterIdLst>
    <p:notesMasterId r:id="rId25"/>
  </p:notesMasterIdLst>
  <p:sldIdLst>
    <p:sldId id="1133" r:id="rId3"/>
    <p:sldId id="1174" r:id="rId4"/>
    <p:sldId id="271" r:id="rId5"/>
    <p:sldId id="1150" r:id="rId6"/>
    <p:sldId id="1186" r:id="rId7"/>
    <p:sldId id="1176" r:id="rId8"/>
    <p:sldId id="1165" r:id="rId9"/>
    <p:sldId id="1141" r:id="rId10"/>
    <p:sldId id="1178" r:id="rId11"/>
    <p:sldId id="1180" r:id="rId12"/>
    <p:sldId id="1179" r:id="rId13"/>
    <p:sldId id="1145" r:id="rId14"/>
    <p:sldId id="1181" r:id="rId15"/>
    <p:sldId id="1172" r:id="rId16"/>
    <p:sldId id="1183" r:id="rId17"/>
    <p:sldId id="1184" r:id="rId18"/>
    <p:sldId id="1161" r:id="rId19"/>
    <p:sldId id="1170" r:id="rId20"/>
    <p:sldId id="1166" r:id="rId21"/>
    <p:sldId id="1167" r:id="rId22"/>
    <p:sldId id="1168" r:id="rId23"/>
    <p:sldId id="1147" r:id="rId2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80808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EF3B3-1B6E-46E1-BD0F-DF24A00D94EF}" v="121" dt="2022-09-26T15:35:0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A8B25-098A-4DD0-9FEB-677F7664F8A7}" type="datetimeFigureOut">
              <a:rPr lang="es-EC" smtClean="0"/>
              <a:t>30/9/2022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7F9EF-CC5D-4D11-AAEF-8F65C69DA82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408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746B5-974E-40EA-E1C9-AD66094F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BF9ED-DA97-A475-E4E2-8B47ED9F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71336-19C3-7DD7-A9E3-A0134227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091E-93EF-4FDC-BD39-D5F3D77A2CDE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E2120-1388-4F12-3996-F4FEE58D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04F18-A16C-E11A-463A-19F846F9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894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DBCA-2B2F-C768-8E2B-68C9AF77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5AC912-DA39-B431-C878-BE81976B2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EDCA7-D82E-C6CD-DF83-9E8D2A33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7715-5C36-4B6C-A754-EB70880D62B0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6150D-C05D-4AED-06EB-15C8FDC0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72141-B9A4-8999-3EB5-27E411F2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91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FCA76A-A099-6506-670D-97673E358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9815C3-9091-A46D-2CEE-6C8DA441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3574F-2BA5-4BF4-DCDE-6011B5A7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8B5D-E20E-41FC-848D-090F64308E72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213D6-6323-63AB-9804-98910D2A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A5996-25E6-FED4-9084-885AE72E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93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1B72-2E2B-4FAB-B0E1-26C61D275EB5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361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4F24-F5F7-43C6-8D68-4E64AA0EB787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462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A7BF-9382-49FA-BC60-C23CB40A0CCF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FA51-D43F-4EC8-82AB-303B74832514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8391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F12A3-3019-48E9-BD41-5CFA19D78048}" type="datetime1">
              <a:rPr lang="es-EC" smtClean="0"/>
              <a:t>30/9/2022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694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8877-F7CC-4AC8-B4D5-8AE10F5EFA10}" type="datetime1">
              <a:rPr lang="es-EC" smtClean="0"/>
              <a:t>30/9/2022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925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3B9F-847F-41EB-A173-A4F70FC6A6EB}" type="datetime1">
              <a:rPr lang="es-EC" smtClean="0"/>
              <a:t>30/9/2022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78247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275C-C070-4918-A7FB-7E076F0748D5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80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0ECB-64BB-E783-6928-33E81C54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750DE-04ED-1E8E-CF4E-2F7C8500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F9FE6-3549-E14A-9762-4A178D6E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E032-FD3C-44D5-815F-C886B98B001F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0168B-E8F4-7C5D-5333-5323C836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9818D-7D95-FD4D-A188-19EEE41C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037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1BEE-F3CA-4FBE-B36B-F191679C675A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395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B869-9D18-44BE-BB55-7C8A3D93C8F7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7332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003D-67FE-4912-8F77-89A1237B9B09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1049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átu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5"/>
          <p:cNvCxnSpPr/>
          <p:nvPr userDrawn="1"/>
        </p:nvCxnSpPr>
        <p:spPr>
          <a:xfrm flipH="1">
            <a:off x="0" y="2243138"/>
            <a:ext cx="12192000" cy="0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4032738" y="6518275"/>
            <a:ext cx="765907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r>
              <a:rPr lang="es-ES_tradnl" sz="1100" noProof="0">
                <a:solidFill>
                  <a:srgbClr val="000000"/>
                </a:solidFill>
              </a:rPr>
              <a:t>DOCUMENTO CONFIDENCIAL</a:t>
            </a:r>
          </a:p>
        </p:txBody>
      </p:sp>
      <p:pic>
        <p:nvPicPr>
          <p:cNvPr id="9" name="Imagen 11" descr="Adv_FB2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70" y="769939"/>
            <a:ext cx="324338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00190" y="4772738"/>
            <a:ext cx="6891135" cy="625033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80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noProof="0"/>
              <a:t>Clic para NOMBRE DEL CLIENTE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7323" y="3298447"/>
            <a:ext cx="9144000" cy="1384991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b="0" kern="1800" cap="all" spc="100" baseline="0">
                <a:solidFill>
                  <a:schemeClr val="tx1"/>
                </a:solidFill>
                <a:latin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noProof="0"/>
              <a:t>NOMBRE DEL PROYECTO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693625" y="2520622"/>
            <a:ext cx="6997700" cy="406400"/>
          </a:xfrm>
          <a:prstGeom prst="rect">
            <a:avLst/>
          </a:prstGeom>
        </p:spPr>
        <p:txBody>
          <a:bodyPr rIns="0" anchor="ctr">
            <a:noAutofit/>
          </a:bodyPr>
          <a:lstStyle>
            <a:lvl1pPr algn="r"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/>
              <a:t>TIPO DE DOCUMENTO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48641" y="5868756"/>
            <a:ext cx="2842684" cy="25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 sz="14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ES_tradnl" noProof="0"/>
              <a:t>Clic para ciudad, país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48641" y="6151572"/>
            <a:ext cx="2842684" cy="247651"/>
          </a:xfrm>
          <a:prstGeom prst="rect">
            <a:avLst/>
          </a:prstGeom>
        </p:spPr>
        <p:txBody>
          <a:bodyPr anchor="ctr"/>
          <a:lstStyle>
            <a:lvl1pPr algn="r">
              <a:defRPr sz="1400" b="0" i="0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s-ES_tradnl" noProof="0"/>
              <a:t>Día (#) / mes (letras) / Año</a:t>
            </a:r>
          </a:p>
        </p:txBody>
      </p:sp>
    </p:spTree>
    <p:extLst>
      <p:ext uri="{BB962C8B-B14F-4D97-AF65-F5344CB8AC3E}">
        <p14:creationId xmlns:p14="http://schemas.microsoft.com/office/powerpoint/2010/main" val="3952789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12000524" y="1"/>
            <a:ext cx="191477" cy="1103313"/>
          </a:xfrm>
          <a:prstGeom prst="rect">
            <a:avLst/>
          </a:prstGeom>
          <a:solidFill>
            <a:srgbClr val="FF6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 noProof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1088293" y="1105543"/>
            <a:ext cx="8049593" cy="511475"/>
          </a:xfrm>
        </p:spPr>
        <p:txBody>
          <a:bodyPr wrap="none" anchor="ctr">
            <a:noAutofit/>
          </a:bodyPr>
          <a:lstStyle>
            <a:lvl1pPr marL="0" indent="0">
              <a:buFontTx/>
              <a:buNone/>
              <a:defRPr sz="2800" cap="all">
                <a:solidFill>
                  <a:schemeClr val="tx1"/>
                </a:solidFill>
              </a:defRPr>
            </a:lvl1pPr>
          </a:lstStyle>
          <a:p>
            <a:r>
              <a:rPr lang="es-ES_tradnl" noProof="0"/>
              <a:t>Clic para título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8293" y="1740854"/>
            <a:ext cx="8049593" cy="4373563"/>
          </a:xfrm>
          <a:prstGeom prst="rect">
            <a:avLst/>
          </a:prstGeom>
        </p:spPr>
        <p:txBody>
          <a:bodyPr lIns="0" tIns="0" rIns="0" bIns="0"/>
          <a:lstStyle>
            <a:lvl1pPr marL="14288" indent="-14288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Char char="•"/>
              <a:defRPr sz="1800" b="0">
                <a:solidFill>
                  <a:schemeClr val="tx1"/>
                </a:solidFill>
              </a:defRPr>
            </a:lvl1pPr>
            <a:lvl2pPr marL="432000" indent="-216000">
              <a:spcBef>
                <a:spcPts val="400"/>
              </a:spcBef>
              <a:buClr>
                <a:srgbClr val="ED6B06"/>
              </a:buClr>
              <a:buSzPct val="80000"/>
              <a:buFont typeface="Lucida Grande"/>
              <a:buChar char="−"/>
              <a:defRPr sz="1600" baseline="0">
                <a:solidFill>
                  <a:schemeClr val="tx1"/>
                </a:solidFill>
              </a:defRPr>
            </a:lvl2pPr>
            <a:lvl3pPr marL="648000" indent="-180000">
              <a:spcBef>
                <a:spcPts val="200"/>
              </a:spcBef>
              <a:buClr>
                <a:srgbClr val="ED6B06"/>
              </a:buClr>
              <a:buSzPct val="80000"/>
              <a:buFont typeface="Arial"/>
              <a:buChar char="•"/>
              <a:defRPr sz="1600" baseline="0">
                <a:solidFill>
                  <a:schemeClr val="tx1"/>
                </a:solidFill>
              </a:defRPr>
            </a:lvl3pPr>
            <a:lvl4pPr marL="684000" indent="0">
              <a:spcBef>
                <a:spcPts val="0"/>
              </a:spcBef>
              <a:buClr>
                <a:srgbClr val="ED6B06"/>
              </a:buClr>
              <a:buSzPct val="80000"/>
              <a:buFont typeface="Arial"/>
              <a:buNone/>
              <a:defRPr sz="1400" baseline="0">
                <a:solidFill>
                  <a:schemeClr val="tx1"/>
                </a:solidFill>
              </a:defRPr>
            </a:lvl4pPr>
            <a:lvl5pPr marL="1080000" indent="-180000">
              <a:spcBef>
                <a:spcPts val="0"/>
              </a:spcBef>
              <a:buClr>
                <a:srgbClr val="ED6B06"/>
              </a:buClr>
              <a:buSzPct val="80000"/>
              <a:buFont typeface="Arial"/>
              <a:buChar char="•"/>
              <a:defRPr sz="14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</p:txBody>
      </p:sp>
      <p:sp>
        <p:nvSpPr>
          <p:cNvPr id="6" name="Rectangle 8"/>
          <p:cNvSpPr/>
          <p:nvPr userDrawn="1"/>
        </p:nvSpPr>
        <p:spPr>
          <a:xfrm>
            <a:off x="12000524" y="1103314"/>
            <a:ext cx="191477" cy="5754687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 noProof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987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do 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r">
              <a:defRPr sz="9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8F05C767-CB11-FF45-9F19-8686CE58F7F5}" type="slidenum">
              <a:rPr lang="es-ES_tradnl" noProof="0"/>
              <a:pPr>
                <a:defRPr/>
              </a:pPr>
              <a:t>‹Nº›</a:t>
            </a:fld>
            <a:endParaRPr lang="es-ES_tradnl" noProof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163062" y="1899453"/>
            <a:ext cx="5529468" cy="4665339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04301" y="1899453"/>
            <a:ext cx="5529468" cy="4665339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04298" y="163358"/>
            <a:ext cx="11278761" cy="947897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/>
          <a:p>
            <a:r>
              <a:rPr lang="es-ES_tradnl" noProof="0"/>
              <a:t>Clic para editar título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4301" y="1365866"/>
            <a:ext cx="5529468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163061" y="1365866"/>
            <a:ext cx="5519999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447" y="6577747"/>
            <a:ext cx="9969231" cy="288000"/>
          </a:xfrm>
          <a:prstGeom prst="rect">
            <a:avLst/>
          </a:prstGeom>
        </p:spPr>
        <p:txBody>
          <a:bodyPr vert="horz" lIns="0" tIns="0" rIns="0" anchor="b"/>
          <a:lstStyle>
            <a:lvl1pPr marL="454025" indent="-454025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_tradnl" noProof="0"/>
              <a:t>Clic para insertar fuente</a:t>
            </a:r>
          </a:p>
        </p:txBody>
      </p:sp>
    </p:spTree>
    <p:extLst>
      <p:ext uri="{BB962C8B-B14F-4D97-AF65-F5344CB8AC3E}">
        <p14:creationId xmlns:p14="http://schemas.microsoft.com/office/powerpoint/2010/main" val="1563452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do e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5052E-0099-C74B-AFD4-9F1AF410F6DB}" type="slidenum">
              <a:rPr lang="es-ES_tradnl" noProof="0"/>
              <a:pPr>
                <a:defRPr/>
              </a:pPr>
              <a:t>‹Nº›</a:t>
            </a:fld>
            <a:endParaRPr lang="es-ES_tradnl" noProof="0"/>
          </a:p>
        </p:txBody>
      </p:sp>
      <p:sp>
        <p:nvSpPr>
          <p:cNvPr id="18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04301" y="1644842"/>
            <a:ext cx="5529468" cy="2320486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4300" y="163358"/>
            <a:ext cx="11278762" cy="947897"/>
          </a:xfrm>
        </p:spPr>
        <p:txBody>
          <a:bodyPr/>
          <a:lstStyle/>
          <a:p>
            <a:r>
              <a:rPr lang="es-ES_tradnl" noProof="0"/>
              <a:t>Clic para editar título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4301" y="1365866"/>
            <a:ext cx="5529468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163062" y="1365866"/>
            <a:ext cx="5520001" cy="278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04304" y="3965326"/>
            <a:ext cx="5529468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163064" y="3965326"/>
            <a:ext cx="5519999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163063" y="1644842"/>
            <a:ext cx="5519998" cy="2320486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04304" y="4244302"/>
            <a:ext cx="5529468" cy="2320486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163064" y="4244302"/>
            <a:ext cx="5519999" cy="2320486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 baseline="0">
                <a:solidFill>
                  <a:schemeClr val="tx1"/>
                </a:solidFill>
              </a:defRPr>
            </a:lvl1pPr>
            <a:lvl2pPr marL="431800" indent="-166688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/>
              <a:t>Clic para cambiar texto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447" y="6577747"/>
            <a:ext cx="9969231" cy="288000"/>
          </a:xfrm>
          <a:prstGeom prst="rect">
            <a:avLst/>
          </a:prstGeom>
        </p:spPr>
        <p:txBody>
          <a:bodyPr vert="horz" lIns="0" tIns="0" rIns="0" anchor="b"/>
          <a:lstStyle>
            <a:lvl1pPr marL="454025" indent="-454025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_tradnl" noProof="0"/>
              <a:t>Clic para insertar fuente</a:t>
            </a:r>
          </a:p>
        </p:txBody>
      </p:sp>
    </p:spTree>
    <p:extLst>
      <p:ext uri="{BB962C8B-B14F-4D97-AF65-F5344CB8AC3E}">
        <p14:creationId xmlns:p14="http://schemas.microsoft.com/office/powerpoint/2010/main" val="962318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9" descr="Adv_FB2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24" y="2809875"/>
            <a:ext cx="4466492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329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6498328E-63BE-9341-ACB2-52541FC4565E}" type="slidenum">
              <a:rPr lang="es-ES_tradnl" noProof="0"/>
              <a:pPr>
                <a:defRPr/>
              </a:pPr>
              <a:t>‹Nº›</a:t>
            </a:fld>
            <a:endParaRPr lang="es-ES_tradnl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464" y="6580213"/>
            <a:ext cx="9991969" cy="276225"/>
          </a:xfrm>
          <a:prstGeom prst="rect">
            <a:avLst/>
          </a:prstGeom>
        </p:spPr>
        <p:txBody>
          <a:bodyPr vert="horz" wrap="none" lIns="0" tIns="0" rIns="0" bIns="3600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 noProof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319" y="1905191"/>
            <a:ext cx="11278758" cy="4659598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>
                <a:solidFill>
                  <a:schemeClr val="tx1"/>
                </a:solidFill>
              </a:defRPr>
            </a:lvl1pPr>
            <a:lvl2pPr marL="444500" indent="-179388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 dirty="0"/>
              <a:t>Clic para cambiar texto</a:t>
            </a:r>
          </a:p>
          <a:p>
            <a:pPr lvl="1"/>
            <a:r>
              <a:rPr lang="es-ES_tradnl" noProof="0" dirty="0"/>
              <a:t>Segundo nivel</a:t>
            </a:r>
          </a:p>
          <a:p>
            <a:pPr lvl="2"/>
            <a:r>
              <a:rPr lang="es-ES_tradnl" noProof="0" dirty="0"/>
              <a:t>Tercer nivel</a:t>
            </a:r>
          </a:p>
          <a:p>
            <a:pPr lvl="3"/>
            <a:r>
              <a:rPr lang="es-ES_tradnl" noProof="0" dirty="0"/>
              <a:t>Cuarto nivel</a:t>
            </a:r>
          </a:p>
          <a:p>
            <a:pPr lvl="4"/>
            <a:r>
              <a:rPr lang="es-ES_tradnl" noProof="0" dirty="0"/>
              <a:t>Quinto nivel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04300" y="163358"/>
            <a:ext cx="11278762" cy="947897"/>
          </a:xfrm>
          <a:prstGeom prst="rect">
            <a:avLst/>
          </a:prstGeom>
        </p:spPr>
        <p:txBody>
          <a:bodyPr vert="horz" lIns="0" tIns="36000" rIns="0" bIns="0" numCol="1" rtlCol="0" anchor="t" anchorCtr="0">
            <a:noAutofit/>
          </a:bodyPr>
          <a:lstStyle/>
          <a:p>
            <a:r>
              <a:rPr lang="es-ES_tradnl" noProof="0"/>
              <a:t>Clic para editar título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4300" y="1368761"/>
            <a:ext cx="11278762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</p:spTree>
    <p:extLst>
      <p:ext uri="{BB962C8B-B14F-4D97-AF65-F5344CB8AC3E}">
        <p14:creationId xmlns:p14="http://schemas.microsoft.com/office/powerpoint/2010/main" val="3837809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ier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9"/>
          <p:cNvCxnSpPr/>
          <p:nvPr userDrawn="1"/>
        </p:nvCxnSpPr>
        <p:spPr>
          <a:xfrm>
            <a:off x="6096000" y="2338389"/>
            <a:ext cx="0" cy="2181225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10" descr="Adv_FB2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86" y="3044825"/>
            <a:ext cx="34485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75338" y="2865493"/>
            <a:ext cx="3101538" cy="111601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noProof="0"/>
              <a:t>Arrastre la imagen al marcador de posición o haga clic en el icono para agregar</a:t>
            </a:r>
          </a:p>
        </p:txBody>
      </p:sp>
    </p:spTree>
    <p:extLst>
      <p:ext uri="{BB962C8B-B14F-4D97-AF65-F5344CB8AC3E}">
        <p14:creationId xmlns:p14="http://schemas.microsoft.com/office/powerpoint/2010/main" val="124622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2C52B-188A-0B9E-2D2E-FCCCAF46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FA00B-7C7F-E388-ED51-9F34A908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BA004-8D54-4A81-CF30-5604228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6F00-2817-4B30-8519-72C03E0776AF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377DA-71DB-4C5B-705F-33DAF03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D4A749-2ADA-4302-29FF-507E90D1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9145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l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6498328E-63BE-9341-ACB2-52541FC4565E}" type="slidenum">
              <a:rPr lang="es-ES_tradnl" noProof="0"/>
              <a:pPr>
                <a:defRPr/>
              </a:pPr>
              <a:t>‹Nº›</a:t>
            </a:fld>
            <a:endParaRPr lang="es-ES_tradnl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33755" y="162001"/>
            <a:ext cx="11250246" cy="936550"/>
          </a:xfrm>
          <a:prstGeom prst="rect">
            <a:avLst/>
          </a:prstGeom>
        </p:spPr>
        <p:txBody>
          <a:bodyPr vert="horz" wrap="square" lIns="0" tIns="0" rIns="0" bIns="0" numCol="1" rtlCol="0" anchor="t" anchorCtr="0">
            <a:noAutofit/>
          </a:bodyPr>
          <a:lstStyle/>
          <a:p>
            <a:r>
              <a:rPr lang="es-ES" noProof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609169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incipal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6498328E-63BE-9341-ACB2-52541FC4565E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04300" y="163363"/>
            <a:ext cx="11278762" cy="947897"/>
          </a:xfrm>
          <a:prstGeom prst="rect">
            <a:avLst/>
          </a:prstGeom>
        </p:spPr>
        <p:txBody>
          <a:bodyPr vert="horz" lIns="0" tIns="36000" rIns="0" bIns="0" numCol="1" rtlCol="0" anchor="t" anchorCtr="0">
            <a:noAutofit/>
          </a:bodyPr>
          <a:lstStyle/>
          <a:p>
            <a:r>
              <a:rPr lang="es-ES" noProof="0"/>
              <a:t>Haga clic para modificar el estilo de título del patrón</a:t>
            </a:r>
            <a:endParaRPr lang="es-ES_tradnl" noProof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4300" y="1368781"/>
            <a:ext cx="11278762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04447" y="6580188"/>
            <a:ext cx="9969231" cy="288000"/>
          </a:xfrm>
          <a:prstGeom prst="rect">
            <a:avLst/>
          </a:prstGeom>
        </p:spPr>
        <p:txBody>
          <a:bodyPr vert="horz" lIns="0" tIns="0" rIns="0" anchor="b"/>
          <a:lstStyle>
            <a:lvl1pPr marL="454025" indent="-454025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_tradnl" noProof="0"/>
              <a:t>Clic para insertar fuente</a:t>
            </a:r>
          </a:p>
        </p:txBody>
      </p:sp>
    </p:spTree>
    <p:extLst>
      <p:ext uri="{BB962C8B-B14F-4D97-AF65-F5344CB8AC3E}">
        <p14:creationId xmlns:p14="http://schemas.microsoft.com/office/powerpoint/2010/main" val="1164742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6498328E-63BE-9341-ACB2-52541FC4565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448" y="6580189"/>
            <a:ext cx="9991969" cy="276225"/>
          </a:xfrm>
          <a:prstGeom prst="rect">
            <a:avLst/>
          </a:prstGeom>
        </p:spPr>
        <p:txBody>
          <a:bodyPr vert="horz" wrap="none" lIns="0" tIns="0" rIns="0" bIns="3600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4303" y="1905191"/>
            <a:ext cx="11278758" cy="4659598"/>
          </a:xfrm>
          <a:prstGeom prst="rect">
            <a:avLst/>
          </a:prstGeom>
        </p:spPr>
        <p:txBody>
          <a:bodyPr>
            <a:noAutofit/>
          </a:bodyPr>
          <a:lstStyle>
            <a:lvl1pPr marL="263525" indent="-26352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+"/>
              <a:defRPr sz="1600" b="0">
                <a:solidFill>
                  <a:schemeClr val="tx1"/>
                </a:solidFill>
              </a:defRPr>
            </a:lvl1pPr>
            <a:lvl2pPr marL="444500" indent="-179388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Lucida Grande"/>
              <a:buChar char="−"/>
              <a:defRPr sz="1500" baseline="0">
                <a:solidFill>
                  <a:schemeClr val="tx1"/>
                </a:solidFill>
              </a:defRPr>
            </a:lvl2pPr>
            <a:lvl3pPr marL="648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3pPr>
            <a:lvl4pPr marL="864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4pPr>
            <a:lvl5pPr marL="1080000" indent="-180000">
              <a:spcBef>
                <a:spcPts val="200"/>
              </a:spcBef>
              <a:spcAft>
                <a:spcPts val="0"/>
              </a:spcAft>
              <a:buClr>
                <a:srgbClr val="ED6B06"/>
              </a:buClr>
              <a:buSzPct val="80000"/>
              <a:buFont typeface="Arial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noProof="0" dirty="0"/>
              <a:t>Clic para cambiar texto</a:t>
            </a:r>
          </a:p>
          <a:p>
            <a:pPr lvl="1"/>
            <a:r>
              <a:rPr lang="es-ES_tradnl" noProof="0" dirty="0"/>
              <a:t>Segundo nivel</a:t>
            </a:r>
          </a:p>
          <a:p>
            <a:pPr lvl="2"/>
            <a:r>
              <a:rPr lang="es-ES_tradnl" noProof="0" dirty="0"/>
              <a:t>Tercer nivel</a:t>
            </a:r>
          </a:p>
          <a:p>
            <a:pPr lvl="3"/>
            <a:r>
              <a:rPr lang="es-ES_tradnl" noProof="0" dirty="0"/>
              <a:t>Cuarto nivel</a:t>
            </a:r>
          </a:p>
          <a:p>
            <a:pPr lvl="4"/>
            <a:r>
              <a:rPr lang="es-ES_tradnl" noProof="0" dirty="0"/>
              <a:t>Quinto nivel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04300" y="163358"/>
            <a:ext cx="11278762" cy="947897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/>
          <a:p>
            <a:r>
              <a:rPr lang="es-ES_tradnl" noProof="0"/>
              <a:t>Clic para editar título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4300" y="1368737"/>
            <a:ext cx="11278762" cy="27897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kern="0" cap="all" spc="0" baseline="0">
                <a:solidFill>
                  <a:schemeClr val="tx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noProof="0"/>
              <a:t>Clic para cambiar texto</a:t>
            </a:r>
          </a:p>
        </p:txBody>
      </p:sp>
    </p:spTree>
    <p:extLst>
      <p:ext uri="{BB962C8B-B14F-4D97-AF65-F5344CB8AC3E}">
        <p14:creationId xmlns:p14="http://schemas.microsoft.com/office/powerpoint/2010/main" val="24269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FCE82-C01A-D01C-251F-727ED08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92DFC-3EF5-83AF-C9D4-1D66A482E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9DB448-9B37-8153-3155-45273E11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610B3-7BD1-4B9C-A045-D702F5E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71D7-4DBE-4901-9EDE-7795AE139E03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3B3C7-F6F0-DB19-52C6-91BFBB0A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8C405-F8DC-F71A-6919-0C050994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439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006CC-316B-0542-46D6-77A41E51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04079-5E69-59B3-0C27-3BF9B3E2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EFF95B-BA6E-49E1-A4BB-1D0A076DC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8416B-19F9-0E08-2412-FE642A69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C68CD6-7767-37B7-3281-A36252B96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618233-1712-ACC9-DBF8-B1E3AA3B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B1338-8952-4BF5-9E07-98F9E928F1F6}" type="datetime1">
              <a:rPr lang="es-EC" smtClean="0"/>
              <a:t>30/9/2022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05D23C-F021-ECF5-DC98-423E5056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6250D0-7783-B66B-CBBF-1D48FCE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36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51002-5065-CC9D-35EE-9E036E58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267521-9EE8-D819-0691-D8070648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9ACA-3EED-492D-A830-F25B146C5460}" type="datetime1">
              <a:rPr lang="es-EC" smtClean="0"/>
              <a:t>30/9/2022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5CC61B-7B38-779E-8061-2DBCA8A2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10E66F-7965-8E36-1628-6A4AB00F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8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08021A-8251-3A8C-F3BE-319959A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5F74-557B-4F79-BDB1-FBFFC1CB670E}" type="datetime1">
              <a:rPr lang="es-EC" smtClean="0"/>
              <a:t>30/9/2022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306F77-3824-A4FC-2F32-D8F6925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8360A9-8939-9D86-459A-2F9ED7D3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327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CB24-DB93-B189-8FD7-9FC53EEF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31AF5-7AD5-93FB-C9B2-82680B5D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D2B833-2545-97EE-4064-E54E8B8B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F47B0-3101-F385-2A6B-7059D0E0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AB94-1CDA-4149-B588-C610B7F3772C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0854C-184B-87F5-A4B7-A853746B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890A4A-D100-2A84-9D00-73F0ACC3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09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E3F7-100E-57AA-9316-2BD9F20D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A33D09-62D6-B893-9D04-3476C6447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050D4-D3C4-8DEA-999C-DA1CAC4C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604A6-DE2B-BDE7-40B6-2ECC8661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6C6D-D708-4433-99E6-4865552C34B0}" type="datetime1">
              <a:rPr lang="es-EC" smtClean="0"/>
              <a:t>30/9/2022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747F7-907E-A04D-374C-E8016F8E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F37E6-E150-55FE-948A-9541DF90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1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C64D50-9249-38EF-9C58-6CC14EA4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CFEBC-B4FD-D77A-10ED-D6971DA3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B5703-3434-3F1D-78DD-732B84AA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2AEA-E8B0-46C1-B955-8400CD860CFD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FB738-35FB-D504-B7FA-93C3F501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6ADC8-7D73-0B57-AFC3-3ED8D6AE9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DFCA-8FA7-472E-A460-B88A3C1FD90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03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04E0B-9949-4671-BA63-7E4178FD9C5C}" type="datetime1">
              <a:rPr lang="es-EC" smtClean="0"/>
              <a:t>30/9/2022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EAD6-B71C-45C9-A460-39CE11B8822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426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62" r:id="rId12"/>
    <p:sldLayoutId id="2147483663" r:id="rId13"/>
    <p:sldLayoutId id="2147483666" r:id="rId14"/>
    <p:sldLayoutId id="2147483667" r:id="rId15"/>
    <p:sldLayoutId id="2147483668" r:id="rId16"/>
    <p:sldLayoutId id="2147483669" r:id="rId17"/>
    <p:sldLayoutId id="2147483671" r:id="rId18"/>
    <p:sldLayoutId id="2147483672" r:id="rId19"/>
    <p:sldLayoutId id="2147483674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8.png"/><Relationship Id="rId18" Type="http://schemas.openxmlformats.org/officeDocument/2006/relationships/image" Target="../media/image2.png"/><Relationship Id="rId3" Type="http://schemas.openxmlformats.org/officeDocument/2006/relationships/image" Target="../media/image3.png"/><Relationship Id="rId21" Type="http://schemas.openxmlformats.org/officeDocument/2006/relationships/slide" Target="slide12.xml"/><Relationship Id="rId7" Type="http://schemas.openxmlformats.org/officeDocument/2006/relationships/image" Target="../media/image5.png"/><Relationship Id="rId12" Type="http://schemas.openxmlformats.org/officeDocument/2006/relationships/slide" Target="slide14.xml"/><Relationship Id="rId17" Type="http://schemas.openxmlformats.org/officeDocument/2006/relationships/image" Target="../media/image10.png"/><Relationship Id="rId2" Type="http://schemas.openxmlformats.org/officeDocument/2006/relationships/slide" Target="slide7.xml"/><Relationship Id="rId16" Type="http://schemas.microsoft.com/office/2007/relationships/hdphoto" Target="../media/hdphoto1.wdp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hyperlink" Target="https://bolivariano365.sharepoint.com/sites/Arquitectura-IT/Documentos%20compartidos/Forms/AllItems.aspx?id=%2Fsites%2FArquitectura%2DIT%2FDocumentos%20compartidos%2FConsultor%C3%ADa%20Nubit%2F4%2E%20Arquitectura%20t%C3%A9cnica%20de%20infraestructura%2FIVR%2FDiagrama%20de%20Componentes%5FcallCenter%5FNEW%5F2%2Epng&amp;viewid=925d486b%2Daacd%2D4a6b%2D81dd%2D2dcc2ac51818&amp;parent=%2Fsites%2FArquitectura%2DIT%2FDocumentos%20compartidos%2FConsultor%C3%ADa%20Nubit%2F4%2E%20Arquitectura%20t%C3%A9cnica%20de%20infraestructura%2FIVR" TargetMode="External"/><Relationship Id="rId10" Type="http://schemas.openxmlformats.org/officeDocument/2006/relationships/slide" Target="slide5.xml"/><Relationship Id="rId19" Type="http://schemas.openxmlformats.org/officeDocument/2006/relationships/slide" Target="slide8.xml"/><Relationship Id="rId4" Type="http://schemas.openxmlformats.org/officeDocument/2006/relationships/slide" Target="slide22.xml"/><Relationship Id="rId9" Type="http://schemas.openxmlformats.org/officeDocument/2006/relationships/image" Target="../media/image6.png"/><Relationship Id="rId14" Type="http://schemas.openxmlformats.org/officeDocument/2006/relationships/slide" Target="slide9.xml"/><Relationship Id="rId2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hyperlink" Target="https://bolivariano365.sharepoint.com/:b:/s/Arquitectura-IT/EYS5_kRRNExFjktDcGSo3tUBH6DV1fdBVogvmH_NFk98og?e=HwdVQf" TargetMode="External"/><Relationship Id="rId4" Type="http://schemas.openxmlformats.org/officeDocument/2006/relationships/hyperlink" Target="https://bolivariano365-my.sharepoint.com/personal/ivasqueg_bolivariano_com/_layouts/15/onedrive.aspx?ga=1&amp;id=%2Fpersonal%2Fivasqueg%5Fbolivariano%5Fcom%2FDocuments%2FDocuments%2FConsultoria%2FNubit%202022%2FInsumos%2F18%2E%20Cluod%2FDiagramas%2FAWS%20Banca%20Movil%2Epdf&amp;parent=%2Fpersonal%2Fivasqueg%5Fbolivariano%5Fcom%2FDocuments%2FDocuments%2FConsultoria%2FNubit%202022%2FInsumos%2F18%2E%20Cluod%2FDiagram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263401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2B283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Arquitectura Aplicaciones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2B283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Canales</a:t>
            </a:r>
            <a:endParaRPr kumimoji="0" lang="es-EC" sz="4000" b="1" i="0" u="none" strike="noStrike" kern="1200" cap="none" spc="0" normalizeH="0" baseline="0" noProof="0" dirty="0">
              <a:ln>
                <a:noFill/>
              </a:ln>
              <a:solidFill>
                <a:srgbClr val="2B28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16153" y="4004091"/>
            <a:ext cx="21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CONSULTORIA NUBIT</a:t>
            </a: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38" y="1944895"/>
            <a:ext cx="542925" cy="54292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06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D85E-1A52-4A22-805C-DF38DB6C6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82300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453707"/>
            <a:ext cx="30181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24 FONO, AVI24 (</a:t>
            </a:r>
            <a:r>
              <a:rPr lang="es-MX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ChatBot</a:t>
            </a:r>
            <a:r>
              <a:rPr lang="es-MX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):</a:t>
            </a:r>
            <a:endParaRPr kumimoji="0" lang="es-EC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453707"/>
            <a:ext cx="514621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 lvl="0">
              <a:defRPr sz="3000" b="1">
                <a:solidFill>
                  <a:prstClr val="black">
                    <a:lumMod val="85000"/>
                    <a:lumOff val="15000"/>
                  </a:prstClr>
                </a:solidFill>
              </a:defRPr>
            </a:lvl1pPr>
          </a:lstStyle>
          <a:p>
            <a:r>
              <a:rPr lang="es-MX" dirty="0"/>
              <a:t>Arquitectura General: GENESYS</a:t>
            </a:r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10</a:t>
            </a:fld>
            <a:endParaRPr lang="es-EC" dirty="0"/>
          </a:p>
        </p:txBody>
      </p:sp>
      <p:pic>
        <p:nvPicPr>
          <p:cNvPr id="13" name="Imagen 12" descr="Escala de tiempo&#10;&#10;Descripción generada automáticamente">
            <a:extLst>
              <a:ext uri="{FF2B5EF4-FFF2-40B4-BE49-F238E27FC236}">
                <a16:creationId xmlns:a16="http://schemas.microsoft.com/office/drawing/2014/main" id="{E70FF719-C9B1-9E6C-FF58-A47BA82BF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39" y="1031633"/>
            <a:ext cx="9556028" cy="5379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E706AA3-8C6A-CAED-1546-1989711F0147}"/>
              </a:ext>
            </a:extLst>
          </p:cNvPr>
          <p:cNvSpPr/>
          <p:nvPr/>
        </p:nvSpPr>
        <p:spPr>
          <a:xfrm>
            <a:off x="8142120" y="1220173"/>
            <a:ext cx="1368465" cy="49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AVI24</a:t>
            </a:r>
            <a:endParaRPr lang="es-EC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B382C7B-35A3-288C-26F8-4C4B992B8CE1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8826353" y="1716114"/>
            <a:ext cx="215756" cy="1811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B9D3A920-8461-5996-5C94-087B27F26C29}"/>
              </a:ext>
            </a:extLst>
          </p:cNvPr>
          <p:cNvSpPr/>
          <p:nvPr/>
        </p:nvSpPr>
        <p:spPr>
          <a:xfrm>
            <a:off x="9473617" y="1567743"/>
            <a:ext cx="1368465" cy="49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24Fono</a:t>
            </a:r>
            <a:endParaRPr lang="es-EC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002A42-8AE2-0433-311D-105DCC577265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979065" y="2063684"/>
            <a:ext cx="178785" cy="1463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D3A4776-AAAB-B7B2-CE5C-1F994EA7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2" action="ppaction://hlinksldjump"/>
              </a:rPr>
              <a:t>11</a:t>
            </a:fld>
            <a:endParaRPr lang="es-EC">
              <a:hlinkClick r:id="rId2" action="ppaction://hlinksldjump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A019FF-AD27-40ED-B478-FD8AD849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76" y="1031771"/>
            <a:ext cx="7142993" cy="5509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5BA94F-64BE-4CD4-4B86-9D7D0D9B9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82300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0E023B-C371-D6F9-8303-9E4A4170BD80}"/>
              </a:ext>
            </a:extLst>
          </p:cNvPr>
          <p:cNvSpPr txBox="1"/>
          <p:nvPr/>
        </p:nvSpPr>
        <p:spPr>
          <a:xfrm>
            <a:off x="1171133" y="336213"/>
            <a:ext cx="487454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 lvl="0">
              <a:defRPr sz="3000" b="1">
                <a:solidFill>
                  <a:prstClr val="black">
                    <a:lumMod val="85000"/>
                    <a:lumOff val="15000"/>
                  </a:prstClr>
                </a:solidFill>
              </a:defRPr>
            </a:lvl1pPr>
          </a:lstStyle>
          <a:p>
            <a:r>
              <a:rPr lang="es-MX" dirty="0"/>
              <a:t>Arquitectura General: Futuro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3875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5979833" cy="542925"/>
            <a:chOff x="503267" y="395000"/>
            <a:chExt cx="5979833" cy="54292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53119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CANALES ELECTRÓNICOS VIRTUALES – AVISOS24</a:t>
              </a:r>
              <a:endParaRPr kumimoji="0" lang="es-EC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330875"/>
            <a:ext cx="59233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Arquitectura General: Avisos24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12</a:t>
            </a:fld>
            <a:endParaRPr lang="es-EC" dirty="0"/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65206230-30CC-82B7-0AAD-58D6F9713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1061645"/>
            <a:ext cx="10353229" cy="5244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27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5979833" cy="542925"/>
            <a:chOff x="503267" y="395000"/>
            <a:chExt cx="5979833" cy="54292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53119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CANALES ELECTRÓNICOS VIRTUALES – AVISOS24</a:t>
              </a:r>
              <a:endParaRPr kumimoji="0" lang="es-EC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330875"/>
            <a:ext cx="59233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Arquitectura General: Latinia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3" action="ppaction://hlinksldjump"/>
              </a:rPr>
              <a:t>13</a:t>
            </a:fld>
            <a:endParaRPr lang="es-EC" dirty="0">
              <a:hlinkClick r:id="rId3" action="ppaction://hlinksldjump"/>
            </a:endParaRPr>
          </a:p>
        </p:txBody>
      </p:sp>
      <p:pic>
        <p:nvPicPr>
          <p:cNvPr id="10" name="Imagen 9" descr="Interfaz de usuario gráfica, Tabla&#10;&#10;Descripción generada automáticamente con confianza media">
            <a:extLst>
              <a:ext uri="{FF2B5EF4-FFF2-40B4-BE49-F238E27FC236}">
                <a16:creationId xmlns:a16="http://schemas.microsoft.com/office/drawing/2014/main" id="{5D3A3AB2-60B5-D07E-95C4-CADB7EA5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7" y="968243"/>
            <a:ext cx="7402408" cy="5753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724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D85E-1A52-4A22-805C-DF38DB6C6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82300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92113" y="327033"/>
            <a:ext cx="6178423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Relación de Productos y Servicios: Sat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14</a:t>
            </a:fld>
            <a:endParaRPr lang="es-EC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BF38A5B-B77F-0431-B33F-EE28C9C3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962768"/>
            <a:ext cx="9565084" cy="551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351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8024CDA-A670-9F91-0473-E48978E8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51" y="596152"/>
            <a:ext cx="8321775" cy="617237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0259CB-998D-4E34-B8D5-2105A41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15</a:t>
            </a:fld>
            <a:endParaRPr lang="es-EC" dirty="0">
              <a:hlinkClick r:id="rId3" action="ppaction://hlinksldjump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B03745-F45C-CA5E-3D59-86EA0A66593B}"/>
              </a:ext>
            </a:extLst>
          </p:cNvPr>
          <p:cNvSpPr txBox="1"/>
          <p:nvPr/>
        </p:nvSpPr>
        <p:spPr>
          <a:xfrm>
            <a:off x="2382299" y="336839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7030A0"/>
                </a:solidFill>
              </a:rPr>
              <a:t>TXT</a:t>
            </a:r>
            <a:endParaRPr lang="es-EC" sz="1000" dirty="0">
              <a:solidFill>
                <a:srgbClr val="7030A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142CD0-3CD0-CB56-1C06-326A44F7C0BC}"/>
              </a:ext>
            </a:extLst>
          </p:cNvPr>
          <p:cNvSpPr txBox="1"/>
          <p:nvPr/>
        </p:nvSpPr>
        <p:spPr>
          <a:xfrm>
            <a:off x="3791999" y="276760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7030A0"/>
                </a:solidFill>
              </a:rPr>
              <a:t>TXT</a:t>
            </a:r>
            <a:endParaRPr lang="es-EC" sz="1000" dirty="0">
              <a:solidFill>
                <a:srgbClr val="7030A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6F6AF5-F7F5-A5C0-889E-667AE8425CCB}"/>
              </a:ext>
            </a:extLst>
          </p:cNvPr>
          <p:cNvSpPr txBox="1"/>
          <p:nvPr/>
        </p:nvSpPr>
        <p:spPr>
          <a:xfrm>
            <a:off x="4072837" y="2182475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7030A0"/>
                </a:solidFill>
              </a:rPr>
              <a:t>TXT</a:t>
            </a:r>
          </a:p>
          <a:p>
            <a:r>
              <a:rPr lang="es-MX" sz="1000" dirty="0">
                <a:solidFill>
                  <a:srgbClr val="7030A0"/>
                </a:solidFill>
              </a:rPr>
              <a:t>BCP</a:t>
            </a:r>
            <a:endParaRPr lang="es-EC" sz="1000" dirty="0">
              <a:solidFill>
                <a:srgbClr val="7030A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34EEE30-6561-1BA4-75ED-5B74E5B519C2}"/>
              </a:ext>
            </a:extLst>
          </p:cNvPr>
          <p:cNvSpPr txBox="1"/>
          <p:nvPr/>
        </p:nvSpPr>
        <p:spPr>
          <a:xfrm>
            <a:off x="5241237" y="1636544"/>
            <a:ext cx="756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>
                <a:solidFill>
                  <a:srgbClr val="7030A0"/>
                </a:solidFill>
              </a:rPr>
              <a:t>Pagos</a:t>
            </a:r>
          </a:p>
          <a:p>
            <a:r>
              <a:rPr lang="es-MX" sz="1000" dirty="0">
                <a:solidFill>
                  <a:srgbClr val="7030A0"/>
                </a:solidFill>
              </a:rPr>
              <a:t>Iess, Senae</a:t>
            </a:r>
          </a:p>
          <a:p>
            <a:r>
              <a:rPr lang="es-MX" sz="1000" dirty="0">
                <a:solidFill>
                  <a:srgbClr val="7030A0"/>
                </a:solidFill>
              </a:rPr>
              <a:t>DepTmp</a:t>
            </a:r>
          </a:p>
          <a:p>
            <a:r>
              <a:rPr lang="es-MX" sz="1000" dirty="0">
                <a:solidFill>
                  <a:srgbClr val="7030A0"/>
                </a:solidFill>
              </a:rPr>
              <a:t>T.C</a:t>
            </a:r>
            <a:endParaRPr lang="es-EC" sz="1000" dirty="0">
              <a:solidFill>
                <a:srgbClr val="7030A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21D90E-391B-6CDA-F168-F448BBF73AE2}"/>
              </a:ext>
            </a:extLst>
          </p:cNvPr>
          <p:cNvCxnSpPr>
            <a:cxnSpLocks/>
          </p:cNvCxnSpPr>
          <p:nvPr/>
        </p:nvCxnSpPr>
        <p:spPr>
          <a:xfrm flipV="1">
            <a:off x="3980512" y="4696830"/>
            <a:ext cx="1482729" cy="4367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9715963-1CFA-FF23-BC2B-043CCF6B1077}"/>
              </a:ext>
            </a:extLst>
          </p:cNvPr>
          <p:cNvCxnSpPr>
            <a:cxnSpLocks/>
          </p:cNvCxnSpPr>
          <p:nvPr/>
        </p:nvCxnSpPr>
        <p:spPr>
          <a:xfrm flipH="1">
            <a:off x="4041471" y="5071467"/>
            <a:ext cx="476717" cy="1283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BDAF0A-9413-237A-BE4F-DA59127B603D}"/>
              </a:ext>
            </a:extLst>
          </p:cNvPr>
          <p:cNvSpPr/>
          <p:nvPr/>
        </p:nvSpPr>
        <p:spPr>
          <a:xfrm>
            <a:off x="7953580" y="5500900"/>
            <a:ext cx="670493" cy="297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CSP WEB</a:t>
            </a:r>
            <a:endParaRPr lang="es-EC" sz="10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E935375-940A-8C62-63B4-5B6576B82639}"/>
              </a:ext>
            </a:extLst>
          </p:cNvPr>
          <p:cNvSpPr/>
          <p:nvPr/>
        </p:nvSpPr>
        <p:spPr>
          <a:xfrm>
            <a:off x="6810334" y="5507160"/>
            <a:ext cx="670493" cy="2976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CSP COM</a:t>
            </a:r>
            <a:endParaRPr lang="es-EC" sz="1000" dirty="0"/>
          </a:p>
        </p:txBody>
      </p:sp>
      <p:sp>
        <p:nvSpPr>
          <p:cNvPr id="44" name="Diagrama de flujo: disco magnético 43">
            <a:extLst>
              <a:ext uri="{FF2B5EF4-FFF2-40B4-BE49-F238E27FC236}">
                <a16:creationId xmlns:a16="http://schemas.microsoft.com/office/drawing/2014/main" id="{2345D1B5-9428-FFF5-71F5-09480F5FBEC3}"/>
              </a:ext>
            </a:extLst>
          </p:cNvPr>
          <p:cNvSpPr/>
          <p:nvPr/>
        </p:nvSpPr>
        <p:spPr>
          <a:xfrm>
            <a:off x="3105452" y="5122905"/>
            <a:ext cx="539814" cy="343936"/>
          </a:xfrm>
          <a:prstGeom prst="flowChartMagneticDisk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Oracle</a:t>
            </a:r>
            <a:endParaRPr lang="es-EC" sz="10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7D83A30-2EBA-26D6-0BC6-73B50CC9419F}"/>
              </a:ext>
            </a:extLst>
          </p:cNvPr>
          <p:cNvCxnSpPr>
            <a:cxnSpLocks/>
            <a:stCxn id="85" idx="1"/>
            <a:endCxn id="41" idx="3"/>
          </p:cNvCxnSpPr>
          <p:nvPr/>
        </p:nvCxnSpPr>
        <p:spPr>
          <a:xfrm flipH="1" flipV="1">
            <a:off x="8624073" y="5649733"/>
            <a:ext cx="576639" cy="2539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5FDEC8E-E377-45B2-D494-ABD8324ED94E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7480827" y="5649733"/>
            <a:ext cx="472753" cy="626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EAB2739-68B0-2159-0AF7-C5AD02BA4F2F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4864032" y="5150723"/>
            <a:ext cx="1946302" cy="5052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E758435-B4DA-C362-2F76-524EDE00AD33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7179861" y="3548926"/>
            <a:ext cx="3341586" cy="89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CA2D8B0-D1C1-089B-9692-6B2BF05296C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168596" y="1918499"/>
            <a:ext cx="3298195" cy="7983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53236E3F-0C1D-CED7-9CD0-F22F97B017AC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134316" y="1918499"/>
            <a:ext cx="3332475" cy="11606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93DB311A-6241-E30C-A28C-FE661F748BB3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7145581" y="2782591"/>
            <a:ext cx="3332475" cy="451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DE6C45B-52BA-EFC7-9560-C073D55D265F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043981" y="3234203"/>
            <a:ext cx="3434075" cy="241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7D6B136-67E4-A228-2CAD-51ED61F0A787}"/>
              </a:ext>
            </a:extLst>
          </p:cNvPr>
          <p:cNvSpPr txBox="1"/>
          <p:nvPr/>
        </p:nvSpPr>
        <p:spPr>
          <a:xfrm>
            <a:off x="10428131" y="2146788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dirty="0"/>
              <a:t>Pago de Colegios </a:t>
            </a:r>
          </a:p>
          <a:p>
            <a:r>
              <a:rPr lang="es-EC" sz="1000" dirty="0"/>
              <a:t>Depósito especial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37F9D1BA-9AC2-440D-55D1-95C2DE47D83C}"/>
              </a:ext>
            </a:extLst>
          </p:cNvPr>
          <p:cNvSpPr txBox="1"/>
          <p:nvPr/>
        </p:nvSpPr>
        <p:spPr>
          <a:xfrm>
            <a:off x="10508745" y="4671357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dirty="0"/>
              <a:t>Pago de Colegios </a:t>
            </a:r>
          </a:p>
          <a:p>
            <a:r>
              <a:rPr lang="es-EC" sz="1000" dirty="0"/>
              <a:t>Depósito especial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35D61DCD-18DD-8E7B-B7C6-ADA8FD2F7168}"/>
              </a:ext>
            </a:extLst>
          </p:cNvPr>
          <p:cNvSpPr/>
          <p:nvPr/>
        </p:nvSpPr>
        <p:spPr>
          <a:xfrm>
            <a:off x="567112" y="4336830"/>
            <a:ext cx="10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ATX </a:t>
            </a:r>
          </a:p>
          <a:p>
            <a:pPr algn="ctr"/>
            <a:r>
              <a:rPr lang="es-EC" sz="1200" dirty="0"/>
              <a:t>COBIS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B7E6DF0A-B077-7993-5E45-1ED92095FE00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647112" y="4516830"/>
            <a:ext cx="2830528" cy="55463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4F44A0E-773B-4538-D849-7726D800FDE3}"/>
              </a:ext>
            </a:extLst>
          </p:cNvPr>
          <p:cNvSpPr txBox="1"/>
          <p:nvPr/>
        </p:nvSpPr>
        <p:spPr>
          <a:xfrm>
            <a:off x="500292" y="4695472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dirty="0"/>
              <a:t>Pago de Colegios </a:t>
            </a:r>
          </a:p>
          <a:p>
            <a:r>
              <a:rPr lang="es-EC" sz="1000" dirty="0"/>
              <a:t>Depósito especial</a:t>
            </a:r>
          </a:p>
          <a:p>
            <a:r>
              <a:rPr lang="es-EC" sz="1000" dirty="0"/>
              <a:t>Pago Proveedores</a:t>
            </a:r>
          </a:p>
          <a:p>
            <a:r>
              <a:rPr lang="es-EC" sz="1000" dirty="0"/>
              <a:t>Pago a terceros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AE7C268-917A-A22D-723C-49E7827C461D}"/>
              </a:ext>
            </a:extLst>
          </p:cNvPr>
          <p:cNvSpPr/>
          <p:nvPr/>
        </p:nvSpPr>
        <p:spPr>
          <a:xfrm>
            <a:off x="7420062" y="4451000"/>
            <a:ext cx="793798" cy="359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CheckScan</a:t>
            </a:r>
            <a:endParaRPr lang="es-EC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CB5033F-3D32-F747-DE90-A95E5AB8ABB5}"/>
              </a:ext>
            </a:extLst>
          </p:cNvPr>
          <p:cNvSpPr txBox="1"/>
          <p:nvPr/>
        </p:nvSpPr>
        <p:spPr>
          <a:xfrm>
            <a:off x="10412303" y="3440028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000" dirty="0"/>
              <a:t>Pago de Colegios </a:t>
            </a:r>
          </a:p>
          <a:p>
            <a:r>
              <a:rPr lang="es-EC" sz="1000" dirty="0"/>
              <a:t>Depósito especial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7E99B31-685C-2D61-69B2-3873F5BAD561}"/>
              </a:ext>
            </a:extLst>
          </p:cNvPr>
          <p:cNvSpPr txBox="1"/>
          <p:nvPr/>
        </p:nvSpPr>
        <p:spPr>
          <a:xfrm>
            <a:off x="8233790" y="185418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err="1">
                <a:solidFill>
                  <a:srgbClr val="7030A0"/>
                </a:solidFill>
              </a:rPr>
              <a:t>img</a:t>
            </a:r>
            <a:endParaRPr lang="es-EC" sz="1000" dirty="0">
              <a:solidFill>
                <a:srgbClr val="7030A0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A7E1660-3E1A-736C-D018-0E576AF70D76}"/>
              </a:ext>
            </a:extLst>
          </p:cNvPr>
          <p:cNvSpPr/>
          <p:nvPr/>
        </p:nvSpPr>
        <p:spPr>
          <a:xfrm>
            <a:off x="9200712" y="5466841"/>
            <a:ext cx="976624" cy="4165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/>
              <a:t>LOTERIA</a:t>
            </a:r>
          </a:p>
          <a:p>
            <a:pPr algn="ctr"/>
            <a:r>
              <a:rPr lang="es-MX" sz="800" dirty="0"/>
              <a:t>Pago ganadores</a:t>
            </a:r>
            <a:endParaRPr lang="es-EC" sz="8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FA09063-6519-76AC-476D-2E6AE4D304C0}"/>
              </a:ext>
            </a:extLst>
          </p:cNvPr>
          <p:cNvSpPr/>
          <p:nvPr/>
        </p:nvSpPr>
        <p:spPr>
          <a:xfrm>
            <a:off x="10521447" y="4232877"/>
            <a:ext cx="976624" cy="4165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CNB</a:t>
            </a:r>
            <a:endParaRPr lang="es-EC" sz="10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6F4C251-8E33-FA5B-44CC-86FB055FCD88}"/>
              </a:ext>
            </a:extLst>
          </p:cNvPr>
          <p:cNvSpPr/>
          <p:nvPr/>
        </p:nvSpPr>
        <p:spPr>
          <a:xfrm>
            <a:off x="10478056" y="3025914"/>
            <a:ext cx="976624" cy="4165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24 MOVIL</a:t>
            </a:r>
            <a:endParaRPr lang="es-EC" sz="10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3D607F8-0308-2934-471F-35E8F782F04D}"/>
              </a:ext>
            </a:extLst>
          </p:cNvPr>
          <p:cNvSpPr/>
          <p:nvPr/>
        </p:nvSpPr>
        <p:spPr>
          <a:xfrm>
            <a:off x="10466791" y="1710210"/>
            <a:ext cx="976624" cy="4165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/>
              <a:t>24 ONLINE</a:t>
            </a:r>
            <a:endParaRPr lang="es-EC" sz="1000" dirty="0"/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09E95A7E-E10F-4B0C-943E-4A7C721A165E}"/>
              </a:ext>
            </a:extLst>
          </p:cNvPr>
          <p:cNvCxnSpPr>
            <a:cxnSpLocks/>
          </p:cNvCxnSpPr>
          <p:nvPr/>
        </p:nvCxnSpPr>
        <p:spPr>
          <a:xfrm>
            <a:off x="8422303" y="2446220"/>
            <a:ext cx="0" cy="302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7DCD02D2-C046-A2EC-D2A2-8FDEEEFB7C95}"/>
              </a:ext>
            </a:extLst>
          </p:cNvPr>
          <p:cNvCxnSpPr>
            <a:cxnSpLocks/>
            <a:endCxn id="44" idx="4"/>
          </p:cNvCxnSpPr>
          <p:nvPr/>
        </p:nvCxnSpPr>
        <p:spPr>
          <a:xfrm flipH="1">
            <a:off x="3645266" y="5294873"/>
            <a:ext cx="26459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5" name="Imagen 134">
            <a:extLst>
              <a:ext uri="{FF2B5EF4-FFF2-40B4-BE49-F238E27FC236}">
                <a16:creationId xmlns:a16="http://schemas.microsoft.com/office/drawing/2014/main" id="{F2AE21F5-E6B0-7C7E-CE36-AC4F751EA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96368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6" name="CuadroTexto 135">
            <a:extLst>
              <a:ext uri="{FF2B5EF4-FFF2-40B4-BE49-F238E27FC236}">
                <a16:creationId xmlns:a16="http://schemas.microsoft.com/office/drawing/2014/main" id="{1513E19B-B08D-DD63-A74A-23E04D091E33}"/>
              </a:ext>
            </a:extLst>
          </p:cNvPr>
          <p:cNvSpPr txBox="1"/>
          <p:nvPr/>
        </p:nvSpPr>
        <p:spPr>
          <a:xfrm>
            <a:off x="1192113" y="341101"/>
            <a:ext cx="429624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Arquitectura General: SAT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0E20A1F-F69C-58F3-14FC-F50117C98C3B}"/>
              </a:ext>
            </a:extLst>
          </p:cNvPr>
          <p:cNvSpPr txBox="1"/>
          <p:nvPr/>
        </p:nvSpPr>
        <p:spPr>
          <a:xfrm>
            <a:off x="8218873" y="6194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dirty="0">
                <a:solidFill>
                  <a:srgbClr val="7030A0"/>
                </a:solidFill>
              </a:rPr>
              <a:t>Digitalización</a:t>
            </a:r>
          </a:p>
          <a:p>
            <a:r>
              <a:rPr lang="es-MX" sz="1000" b="1" dirty="0">
                <a:solidFill>
                  <a:srgbClr val="7030A0"/>
                </a:solidFill>
              </a:rPr>
              <a:t>Cheques</a:t>
            </a:r>
            <a:endParaRPr lang="es-EC" sz="1000" dirty="0">
              <a:solidFill>
                <a:srgbClr val="7030A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D9FDDCC-47C1-012F-8D78-A93F1C7607E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145581" y="4845077"/>
            <a:ext cx="640468" cy="66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9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F6A898-5056-36E2-10E9-C2E67C83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2" action="ppaction://hlinksldjump"/>
              </a:rPr>
              <a:t>16</a:t>
            </a:fld>
            <a:endParaRPr lang="es-EC" dirty="0">
              <a:hlinkClick r:id="rId2" action="ppaction://hlinksldjump"/>
            </a:endParaRP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B0494D34-FDB2-9BF8-4DB5-C5B38E1FF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82300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64A1B79E-EB67-9CE4-3737-F08992244C56}"/>
              </a:ext>
            </a:extLst>
          </p:cNvPr>
          <p:cNvSpPr txBox="1"/>
          <p:nvPr/>
        </p:nvSpPr>
        <p:spPr>
          <a:xfrm>
            <a:off x="1192113" y="327033"/>
            <a:ext cx="544411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3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Arquitectura General: Futuro SAT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16285332-0397-A52E-DD8B-92DA8712D2E4}"/>
              </a:ext>
            </a:extLst>
          </p:cNvPr>
          <p:cNvGrpSpPr/>
          <p:nvPr/>
        </p:nvGrpSpPr>
        <p:grpSpPr>
          <a:xfrm>
            <a:off x="1633874" y="3968044"/>
            <a:ext cx="8704176" cy="2527300"/>
            <a:chOff x="926677" y="1119145"/>
            <a:chExt cx="8704176" cy="2527300"/>
          </a:xfrm>
        </p:grpSpPr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4D04955-BEF7-56FC-6A4C-C9181520F4DB}"/>
                </a:ext>
              </a:extLst>
            </p:cNvPr>
            <p:cNvGrpSpPr/>
            <p:nvPr/>
          </p:nvGrpSpPr>
          <p:grpSpPr>
            <a:xfrm>
              <a:off x="926677" y="1119145"/>
              <a:ext cx="8704176" cy="2527300"/>
              <a:chOff x="911405" y="1073652"/>
              <a:chExt cx="8704176" cy="2527300"/>
            </a:xfrm>
          </p:grpSpPr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89A235E6-92E6-4064-4D6E-36EEE187715C}"/>
                  </a:ext>
                </a:extLst>
              </p:cNvPr>
              <p:cNvSpPr/>
              <p:nvPr/>
            </p:nvSpPr>
            <p:spPr>
              <a:xfrm>
                <a:off x="2768599" y="1073652"/>
                <a:ext cx="6846982" cy="25273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C" dirty="0"/>
              </a:p>
            </p:txBody>
          </p:sp>
          <p:sp>
            <p:nvSpPr>
              <p:cNvPr id="61" name="Rectángulo 60">
                <a:extLst>
                  <a:ext uri="{FF2B5EF4-FFF2-40B4-BE49-F238E27FC236}">
                    <a16:creationId xmlns:a16="http://schemas.microsoft.com/office/drawing/2014/main" id="{D3ADD316-D4E1-2307-CD2C-45369F7CBD07}"/>
                  </a:ext>
                </a:extLst>
              </p:cNvPr>
              <p:cNvSpPr/>
              <p:nvPr/>
            </p:nvSpPr>
            <p:spPr>
              <a:xfrm>
                <a:off x="911405" y="1558732"/>
                <a:ext cx="1214787" cy="5539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200" dirty="0"/>
                  <a:t>APP SAT</a:t>
                </a:r>
              </a:p>
            </p:txBody>
          </p:sp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83304A51-0B82-C517-1213-76B726CCD026}"/>
                  </a:ext>
                </a:extLst>
              </p:cNvPr>
              <p:cNvSpPr/>
              <p:nvPr/>
            </p:nvSpPr>
            <p:spPr>
              <a:xfrm>
                <a:off x="2995038" y="1479286"/>
                <a:ext cx="1214787" cy="7128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C" sz="1200" dirty="0"/>
                  <a:t>Facturación</a:t>
                </a:r>
              </a:p>
              <a:p>
                <a:pPr algn="ctr"/>
                <a:r>
                  <a:rPr lang="es-EC" sz="1200" dirty="0"/>
                  <a:t>de</a:t>
                </a:r>
              </a:p>
              <a:p>
                <a:pPr algn="ctr"/>
                <a:r>
                  <a:rPr lang="es-EC" sz="1200" dirty="0"/>
                  <a:t>combustible</a:t>
                </a:r>
              </a:p>
            </p:txBody>
          </p: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652167FC-FBB6-4CF6-AB6F-76EF003E6DEE}"/>
                  </a:ext>
                </a:extLst>
              </p:cNvPr>
              <p:cNvCxnSpPr>
                <a:cxnSpLocks/>
                <a:stCxn id="61" idx="3"/>
                <a:endCxn id="65" idx="1"/>
              </p:cNvCxnSpPr>
              <p:nvPr/>
            </p:nvCxnSpPr>
            <p:spPr>
              <a:xfrm>
                <a:off x="2126192" y="1835731"/>
                <a:ext cx="868846" cy="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27D09463-A1B1-09C2-0E35-FFAD3391DB15}"/>
                  </a:ext>
                </a:extLst>
              </p:cNvPr>
              <p:cNvSpPr/>
              <p:nvPr/>
            </p:nvSpPr>
            <p:spPr>
              <a:xfrm>
                <a:off x="6096000" y="1473642"/>
                <a:ext cx="1214787" cy="7128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Depósito Express</a:t>
                </a:r>
                <a:endParaRPr lang="es-EC" sz="1200" dirty="0"/>
              </a:p>
            </p:txBody>
          </p:sp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F17AE90B-B529-39C9-50BE-5D197E95C67D}"/>
                  </a:ext>
                </a:extLst>
              </p:cNvPr>
              <p:cNvSpPr/>
              <p:nvPr/>
            </p:nvSpPr>
            <p:spPr>
              <a:xfrm>
                <a:off x="4545519" y="1479286"/>
                <a:ext cx="1214787" cy="7128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Factoring</a:t>
                </a:r>
                <a:endParaRPr lang="es-EC" sz="1200" dirty="0"/>
              </a:p>
            </p:txBody>
          </p:sp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0A0FD865-EF8D-2D5D-1E4B-488473726744}"/>
                  </a:ext>
                </a:extLst>
              </p:cNvPr>
              <p:cNvSpPr/>
              <p:nvPr/>
            </p:nvSpPr>
            <p:spPr>
              <a:xfrm>
                <a:off x="7719776" y="1473642"/>
                <a:ext cx="1214787" cy="7128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/>
                  <a:t>Confirming</a:t>
                </a:r>
                <a:endParaRPr lang="es-EC" sz="1200" dirty="0"/>
              </a:p>
            </p:txBody>
          </p:sp>
        </p:grp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346A6D12-9354-A773-EDC6-54DA2188B133}"/>
                </a:ext>
              </a:extLst>
            </p:cNvPr>
            <p:cNvSpPr txBox="1"/>
            <p:nvPr/>
          </p:nvSpPr>
          <p:spPr>
            <a:xfrm>
              <a:off x="2863926" y="1143441"/>
              <a:ext cx="31293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/>
                <a:t>AWS - PRODUCTOS DE NEGOCIO - ( TIPO ONBOARNING )</a:t>
              </a:r>
              <a:endParaRPr lang="es-EC" sz="1000" dirty="0"/>
            </a:p>
          </p:txBody>
        </p:sp>
      </p:grp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990A242-9256-7B12-0429-29BA418E5185}"/>
              </a:ext>
            </a:extLst>
          </p:cNvPr>
          <p:cNvSpPr/>
          <p:nvPr/>
        </p:nvSpPr>
        <p:spPr>
          <a:xfrm>
            <a:off x="1633495" y="3058760"/>
            <a:ext cx="1214787" cy="712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/>
              <a:t>Transferencias interbancarias</a:t>
            </a:r>
          </a:p>
          <a:p>
            <a:pPr algn="ctr"/>
            <a:r>
              <a:rPr lang="es-EC" sz="1200" dirty="0"/>
              <a:t>SPI</a:t>
            </a: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5BB3076-FEA7-2C98-938E-DD000874105B}"/>
              </a:ext>
            </a:extLst>
          </p:cNvPr>
          <p:cNvGrpSpPr/>
          <p:nvPr/>
        </p:nvGrpSpPr>
        <p:grpSpPr>
          <a:xfrm>
            <a:off x="3491068" y="1084300"/>
            <a:ext cx="6849160" cy="2527300"/>
            <a:chOff x="2766421" y="3785119"/>
            <a:chExt cx="6849160" cy="2527300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0A6FFEFC-69D2-3785-7065-41A21B3C90E7}"/>
                </a:ext>
              </a:extLst>
            </p:cNvPr>
            <p:cNvSpPr/>
            <p:nvPr/>
          </p:nvSpPr>
          <p:spPr>
            <a:xfrm>
              <a:off x="2766421" y="3785119"/>
              <a:ext cx="4193180" cy="2527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7D9F4834-B0D4-3B87-BED7-092C3132ADEA}"/>
                </a:ext>
              </a:extLst>
            </p:cNvPr>
            <p:cNvSpPr/>
            <p:nvPr/>
          </p:nvSpPr>
          <p:spPr>
            <a:xfrm>
              <a:off x="2863926" y="4585543"/>
              <a:ext cx="1214787" cy="71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/>
                <a:t>MS</a:t>
              </a:r>
            </a:p>
            <a:p>
              <a:pPr algn="ctr"/>
              <a:r>
                <a:rPr lang="es-EC" sz="1200" dirty="0"/>
                <a:t>Facturación</a:t>
              </a:r>
            </a:p>
            <a:p>
              <a:pPr algn="ctr"/>
              <a:r>
                <a:rPr lang="es-EC" sz="1200" dirty="0"/>
                <a:t>de combustible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18B97EC3-5AC9-63A7-7F6E-18021C2217C4}"/>
                </a:ext>
              </a:extLst>
            </p:cNvPr>
            <p:cNvSpPr txBox="1"/>
            <p:nvPr/>
          </p:nvSpPr>
          <p:spPr>
            <a:xfrm>
              <a:off x="2827860" y="3896886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/>
                <a:t>OPENSHIFT</a:t>
              </a:r>
              <a:endParaRPr lang="es-EC" sz="1000" dirty="0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2C77D050-2DB9-7B81-54C3-F81DDEE3109C}"/>
                </a:ext>
              </a:extLst>
            </p:cNvPr>
            <p:cNvSpPr/>
            <p:nvPr/>
          </p:nvSpPr>
          <p:spPr>
            <a:xfrm>
              <a:off x="4209826" y="4585543"/>
              <a:ext cx="1214787" cy="71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/>
                <a:t>MS</a:t>
              </a:r>
            </a:p>
            <a:p>
              <a:pPr algn="ctr"/>
              <a:r>
                <a:rPr lang="es-EC" sz="1200" dirty="0"/>
                <a:t>Tarifario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B8288A1-90BF-BCA0-7C73-E69127B51183}"/>
                </a:ext>
              </a:extLst>
            </p:cNvPr>
            <p:cNvSpPr/>
            <p:nvPr/>
          </p:nvSpPr>
          <p:spPr>
            <a:xfrm>
              <a:off x="5583607" y="4579778"/>
              <a:ext cx="1214787" cy="71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/>
                <a:t>MS</a:t>
              </a:r>
            </a:p>
            <a:p>
              <a:pPr algn="ctr"/>
              <a:r>
                <a:rPr lang="es-EC" sz="1200" dirty="0" err="1"/>
                <a:t>Loteria</a:t>
              </a:r>
              <a:endParaRPr lang="es-EC" sz="1200" dirty="0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6FDE9C5-77EB-585E-2428-30BC48884997}"/>
                </a:ext>
              </a:extLst>
            </p:cNvPr>
            <p:cNvSpPr/>
            <p:nvPr/>
          </p:nvSpPr>
          <p:spPr>
            <a:xfrm>
              <a:off x="7090714" y="3785119"/>
              <a:ext cx="2524867" cy="25273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EE460C20-3C52-A7AA-C361-3FE99732F33B}"/>
                </a:ext>
              </a:extLst>
            </p:cNvPr>
            <p:cNvSpPr txBox="1"/>
            <p:nvPr/>
          </p:nvSpPr>
          <p:spPr>
            <a:xfrm>
              <a:off x="7100197" y="3938971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/>
                <a:t>ESB</a:t>
              </a:r>
              <a:endParaRPr lang="es-EC" sz="1000" dirty="0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3387436E-2F75-7E5B-ECB8-941C223373B5}"/>
                </a:ext>
              </a:extLst>
            </p:cNvPr>
            <p:cNvSpPr/>
            <p:nvPr/>
          </p:nvSpPr>
          <p:spPr>
            <a:xfrm>
              <a:off x="7719775" y="4579778"/>
              <a:ext cx="1214787" cy="712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C" sz="1200" dirty="0"/>
                <a:t>Digitalización</a:t>
              </a:r>
            </a:p>
            <a:p>
              <a:pPr algn="ctr"/>
              <a:r>
                <a:rPr lang="es-EC" sz="1200" dirty="0"/>
                <a:t>cheques</a:t>
              </a:r>
            </a:p>
          </p:txBody>
        </p:sp>
      </p:grpSp>
      <p:sp>
        <p:nvSpPr>
          <p:cNvPr id="98" name="CuadroTexto 97">
            <a:extLst>
              <a:ext uri="{FF2B5EF4-FFF2-40B4-BE49-F238E27FC236}">
                <a16:creationId xmlns:a16="http://schemas.microsoft.com/office/drawing/2014/main" id="{0D6DE41E-9237-6F07-F2F4-9D0C459A60DD}"/>
              </a:ext>
            </a:extLst>
          </p:cNvPr>
          <p:cNvSpPr txBox="1"/>
          <p:nvPr/>
        </p:nvSpPr>
        <p:spPr>
          <a:xfrm>
            <a:off x="818466" y="1173919"/>
            <a:ext cx="1968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Migrar componentes</a:t>
            </a:r>
          </a:p>
          <a:p>
            <a:r>
              <a:rPr lang="es-MX" sz="1200" dirty="0"/>
              <a:t>        CSP a MS a corto plazo.</a:t>
            </a:r>
          </a:p>
          <a:p>
            <a:endParaRPr lang="es-MX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dirty="0"/>
              <a:t>Separar los productos</a:t>
            </a:r>
          </a:p>
          <a:p>
            <a:r>
              <a:rPr lang="es-MX" sz="1200" dirty="0"/>
              <a:t>        de negocio de SAT tales </a:t>
            </a:r>
          </a:p>
          <a:p>
            <a:r>
              <a:rPr lang="es-MX" sz="1200" dirty="0"/>
              <a:t>        como: Facturación de</a:t>
            </a:r>
          </a:p>
          <a:p>
            <a:r>
              <a:rPr lang="es-MX" sz="1200" dirty="0"/>
              <a:t>        combustible, Factoring,</a:t>
            </a:r>
          </a:p>
          <a:p>
            <a:r>
              <a:rPr lang="es-MX" sz="1200" dirty="0"/>
              <a:t>        depósito </a:t>
            </a:r>
            <a:r>
              <a:rPr lang="es-MX" sz="1200" dirty="0" err="1"/>
              <a:t>express</a:t>
            </a:r>
            <a:r>
              <a:rPr lang="es-MX" sz="1200" dirty="0"/>
              <a:t>, </a:t>
            </a:r>
          </a:p>
          <a:p>
            <a:r>
              <a:rPr lang="es-MX" sz="1200" dirty="0"/>
              <a:t>        confirming</a:t>
            </a:r>
          </a:p>
        </p:txBody>
      </p:sp>
    </p:spTree>
    <p:extLst>
      <p:ext uri="{BB962C8B-B14F-4D97-AF65-F5344CB8AC3E}">
        <p14:creationId xmlns:p14="http://schemas.microsoft.com/office/powerpoint/2010/main" val="7935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27672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Canales</a:t>
            </a:r>
            <a:r>
              <a:rPr kumimoji="0" lang="es-MX" sz="4000" b="1" i="0" u="none" strike="noStrike" kern="1200" cap="none" spc="0" normalizeH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Electrónicos Físicos</a:t>
            </a:r>
            <a:endParaRPr kumimoji="0" lang="es-EC" sz="40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2" action="ppaction://hlinksldjump"/>
              </a:rPr>
              <a:t>17</a:t>
            </a:fld>
            <a:endParaRPr lang="es-EC"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70928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8343" y="3957441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COBIS</a:t>
            </a:r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549029" y="3028199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Canal COBIS</a:t>
            </a:r>
            <a:endParaRPr lang="es-EC" dirty="0"/>
          </a:p>
        </p:txBody>
      </p:sp>
      <p:sp>
        <p:nvSpPr>
          <p:cNvPr id="6" name="Rectángulo 5"/>
          <p:cNvSpPr/>
          <p:nvPr/>
        </p:nvSpPr>
        <p:spPr>
          <a:xfrm>
            <a:off x="549029" y="2125674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</a:t>
            </a:r>
          </a:p>
          <a:p>
            <a:pPr algn="ctr"/>
            <a:r>
              <a:rPr lang="es-MX" dirty="0"/>
              <a:t> COBIS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2076003" y="3059994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Branch</a:t>
            </a:r>
            <a:endParaRPr lang="es-MX" dirty="0"/>
          </a:p>
          <a:p>
            <a:pPr algn="ctr"/>
            <a:r>
              <a:rPr lang="es-MX" dirty="0"/>
              <a:t>COBIS</a:t>
            </a:r>
            <a:endParaRPr lang="es-EC" dirty="0"/>
          </a:p>
        </p:txBody>
      </p:sp>
      <p:sp>
        <p:nvSpPr>
          <p:cNvPr id="8" name="Rectángulo 7"/>
          <p:cNvSpPr/>
          <p:nvPr/>
        </p:nvSpPr>
        <p:spPr>
          <a:xfrm>
            <a:off x="3748445" y="3059993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CORE</a:t>
            </a:r>
          </a:p>
          <a:p>
            <a:pPr algn="ctr"/>
            <a:r>
              <a:rPr lang="es-MX" dirty="0"/>
              <a:t>COBIS</a:t>
            </a:r>
            <a:endParaRPr lang="es-EC" dirty="0"/>
          </a:p>
        </p:txBody>
      </p:sp>
      <p:sp>
        <p:nvSpPr>
          <p:cNvPr id="9" name="Rectángulo 8"/>
          <p:cNvSpPr/>
          <p:nvPr/>
        </p:nvSpPr>
        <p:spPr>
          <a:xfrm>
            <a:off x="5361708" y="3857492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KERNEL HANDLER</a:t>
            </a:r>
            <a:endParaRPr lang="es-EC" dirty="0"/>
          </a:p>
        </p:txBody>
      </p:sp>
      <p:sp>
        <p:nvSpPr>
          <p:cNvPr id="10" name="Rectángulo 9"/>
          <p:cNvSpPr/>
          <p:nvPr/>
        </p:nvSpPr>
        <p:spPr>
          <a:xfrm>
            <a:off x="5338750" y="3059993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KERNEL HANDLER</a:t>
            </a:r>
            <a:endParaRPr lang="es-EC" dirty="0"/>
          </a:p>
        </p:txBody>
      </p:sp>
      <p:sp>
        <p:nvSpPr>
          <p:cNvPr id="11" name="Rectángulo 10"/>
          <p:cNvSpPr/>
          <p:nvPr/>
        </p:nvSpPr>
        <p:spPr>
          <a:xfrm>
            <a:off x="7177247" y="2343390"/>
            <a:ext cx="585255" cy="17916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/>
              <a:t>MQ</a:t>
            </a:r>
            <a:endParaRPr lang="es-EC" dirty="0"/>
          </a:p>
        </p:txBody>
      </p:sp>
      <p:sp>
        <p:nvSpPr>
          <p:cNvPr id="12" name="Operación manual 11"/>
          <p:cNvSpPr/>
          <p:nvPr/>
        </p:nvSpPr>
        <p:spPr>
          <a:xfrm>
            <a:off x="7269480" y="3203359"/>
            <a:ext cx="368136" cy="300842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Operación manual 12"/>
          <p:cNvSpPr/>
          <p:nvPr/>
        </p:nvSpPr>
        <p:spPr>
          <a:xfrm>
            <a:off x="7283532" y="3654621"/>
            <a:ext cx="368136" cy="300842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Rectángulo 14"/>
          <p:cNvSpPr/>
          <p:nvPr/>
        </p:nvSpPr>
        <p:spPr>
          <a:xfrm>
            <a:off x="8722426" y="4465863"/>
            <a:ext cx="1246910" cy="60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ESB</a:t>
            </a:r>
            <a:endParaRPr lang="es-EC" dirty="0"/>
          </a:p>
        </p:txBody>
      </p:sp>
      <p:sp>
        <p:nvSpPr>
          <p:cNvPr id="16" name="Rectángulo 15"/>
          <p:cNvSpPr/>
          <p:nvPr/>
        </p:nvSpPr>
        <p:spPr>
          <a:xfrm>
            <a:off x="8090658" y="4601968"/>
            <a:ext cx="898963" cy="3235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BBTS</a:t>
            </a:r>
            <a:endParaRPr lang="es-EC" sz="1400" dirty="0"/>
          </a:p>
        </p:txBody>
      </p:sp>
      <p:sp>
        <p:nvSpPr>
          <p:cNvPr id="17" name="Rectángulo 16"/>
          <p:cNvSpPr/>
          <p:nvPr/>
        </p:nvSpPr>
        <p:spPr>
          <a:xfrm>
            <a:off x="8722426" y="3127337"/>
            <a:ext cx="1246910" cy="601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MSA</a:t>
            </a:r>
            <a:endParaRPr lang="es-EC" dirty="0"/>
          </a:p>
        </p:txBody>
      </p:sp>
      <p:sp>
        <p:nvSpPr>
          <p:cNvPr id="18" name="Rectángulo 17"/>
          <p:cNvSpPr/>
          <p:nvPr/>
        </p:nvSpPr>
        <p:spPr>
          <a:xfrm>
            <a:off x="8075222" y="3199608"/>
            <a:ext cx="898963" cy="3235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CVTS</a:t>
            </a:r>
            <a:endParaRPr lang="es-EC" sz="1400" dirty="0"/>
          </a:p>
        </p:txBody>
      </p:sp>
      <p:sp>
        <p:nvSpPr>
          <p:cNvPr id="19" name="Rectángulo 18"/>
          <p:cNvSpPr/>
          <p:nvPr/>
        </p:nvSpPr>
        <p:spPr>
          <a:xfrm>
            <a:off x="10428515" y="2768108"/>
            <a:ext cx="1246910" cy="601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API</a:t>
            </a:r>
            <a:endParaRPr lang="es-EC" dirty="0"/>
          </a:p>
        </p:txBody>
      </p:sp>
      <p:sp>
        <p:nvSpPr>
          <p:cNvPr id="20" name="Rectángulo 19"/>
          <p:cNvSpPr/>
          <p:nvPr/>
        </p:nvSpPr>
        <p:spPr>
          <a:xfrm>
            <a:off x="10416639" y="4302128"/>
            <a:ext cx="1246910" cy="60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WS</a:t>
            </a:r>
            <a:endParaRPr lang="es-EC" dirty="0"/>
          </a:p>
        </p:txBody>
      </p:sp>
      <p:sp>
        <p:nvSpPr>
          <p:cNvPr id="21" name="Rectángulo 20"/>
          <p:cNvSpPr/>
          <p:nvPr/>
        </p:nvSpPr>
        <p:spPr>
          <a:xfrm>
            <a:off x="10428515" y="3533310"/>
            <a:ext cx="1246910" cy="601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WS</a:t>
            </a:r>
            <a:endParaRPr lang="es-EC" dirty="0"/>
          </a:p>
        </p:txBody>
      </p:sp>
      <p:sp>
        <p:nvSpPr>
          <p:cNvPr id="22" name="Rectángulo 21"/>
          <p:cNvSpPr/>
          <p:nvPr/>
        </p:nvSpPr>
        <p:spPr>
          <a:xfrm>
            <a:off x="10416639" y="5079436"/>
            <a:ext cx="1246910" cy="60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</a:t>
            </a:r>
            <a:endParaRPr lang="es-EC" dirty="0"/>
          </a:p>
        </p:txBody>
      </p:sp>
      <p:sp>
        <p:nvSpPr>
          <p:cNvPr id="23" name="Rectángulo 22"/>
          <p:cNvSpPr/>
          <p:nvPr/>
        </p:nvSpPr>
        <p:spPr>
          <a:xfrm>
            <a:off x="10416639" y="5844638"/>
            <a:ext cx="1246910" cy="60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MQ</a:t>
            </a:r>
            <a:endParaRPr lang="es-EC" dirty="0"/>
          </a:p>
        </p:txBody>
      </p:sp>
      <p:sp>
        <p:nvSpPr>
          <p:cNvPr id="24" name="Rectángulo 23"/>
          <p:cNvSpPr/>
          <p:nvPr/>
        </p:nvSpPr>
        <p:spPr>
          <a:xfrm>
            <a:off x="8738259" y="5466601"/>
            <a:ext cx="1246910" cy="601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 HANDLER</a:t>
            </a:r>
            <a:endParaRPr lang="es-EC" dirty="0"/>
          </a:p>
        </p:txBody>
      </p:sp>
      <p:cxnSp>
        <p:nvCxnSpPr>
          <p:cNvPr id="26" name="Conector angular 25"/>
          <p:cNvCxnSpPr>
            <a:stCxn id="6" idx="3"/>
            <a:endCxn id="7" idx="0"/>
          </p:cNvCxnSpPr>
          <p:nvPr/>
        </p:nvCxnSpPr>
        <p:spPr>
          <a:xfrm>
            <a:off x="1795939" y="2426516"/>
            <a:ext cx="903519" cy="633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5" idx="3"/>
            <a:endCxn id="7" idx="1"/>
          </p:cNvCxnSpPr>
          <p:nvPr/>
        </p:nvCxnSpPr>
        <p:spPr>
          <a:xfrm>
            <a:off x="1795939" y="3329041"/>
            <a:ext cx="280064" cy="31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4" idx="3"/>
            <a:endCxn id="7" idx="2"/>
          </p:cNvCxnSpPr>
          <p:nvPr/>
        </p:nvCxnSpPr>
        <p:spPr>
          <a:xfrm flipV="1">
            <a:off x="1785253" y="3661677"/>
            <a:ext cx="914205" cy="596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7" idx="3"/>
            <a:endCxn id="8" idx="1"/>
          </p:cNvCxnSpPr>
          <p:nvPr/>
        </p:nvCxnSpPr>
        <p:spPr>
          <a:xfrm flipV="1">
            <a:off x="3322913" y="3360835"/>
            <a:ext cx="4255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stCxn id="8" idx="3"/>
            <a:endCxn id="10" idx="1"/>
          </p:cNvCxnSpPr>
          <p:nvPr/>
        </p:nvCxnSpPr>
        <p:spPr>
          <a:xfrm>
            <a:off x="4995355" y="3360835"/>
            <a:ext cx="3433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>
            <a:stCxn id="8" idx="2"/>
            <a:endCxn id="9" idx="1"/>
          </p:cNvCxnSpPr>
          <p:nvPr/>
        </p:nvCxnSpPr>
        <p:spPr>
          <a:xfrm rot="16200000" flipH="1">
            <a:off x="4618475" y="3415101"/>
            <a:ext cx="496658" cy="98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10" idx="3"/>
            <a:endCxn id="12" idx="1"/>
          </p:cNvCxnSpPr>
          <p:nvPr/>
        </p:nvCxnSpPr>
        <p:spPr>
          <a:xfrm flipV="1">
            <a:off x="6585660" y="3353780"/>
            <a:ext cx="720634" cy="7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9" idx="3"/>
            <a:endCxn id="13" idx="1"/>
          </p:cNvCxnSpPr>
          <p:nvPr/>
        </p:nvCxnSpPr>
        <p:spPr>
          <a:xfrm flipV="1">
            <a:off x="6608618" y="3805042"/>
            <a:ext cx="711728" cy="35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13" idx="3"/>
            <a:endCxn id="16" idx="1"/>
          </p:cNvCxnSpPr>
          <p:nvPr/>
        </p:nvCxnSpPr>
        <p:spPr>
          <a:xfrm>
            <a:off x="7614854" y="3805042"/>
            <a:ext cx="475804" cy="958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stCxn id="15" idx="3"/>
            <a:endCxn id="20" idx="1"/>
          </p:cNvCxnSpPr>
          <p:nvPr/>
        </p:nvCxnSpPr>
        <p:spPr>
          <a:xfrm flipV="1">
            <a:off x="9969336" y="4602970"/>
            <a:ext cx="447303" cy="163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5" idx="2"/>
            <a:endCxn id="24" idx="1"/>
          </p:cNvCxnSpPr>
          <p:nvPr/>
        </p:nvCxnSpPr>
        <p:spPr>
          <a:xfrm rot="5400000">
            <a:off x="8692122" y="5113683"/>
            <a:ext cx="699897" cy="607622"/>
          </a:xfrm>
          <a:prstGeom prst="bentConnector4">
            <a:avLst>
              <a:gd name="adj1" fmla="val 28508"/>
              <a:gd name="adj2" fmla="val 137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24" idx="3"/>
            <a:endCxn id="22" idx="1"/>
          </p:cNvCxnSpPr>
          <p:nvPr/>
        </p:nvCxnSpPr>
        <p:spPr>
          <a:xfrm flipV="1">
            <a:off x="9985169" y="5380278"/>
            <a:ext cx="431470" cy="387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24" idx="3"/>
            <a:endCxn id="23" idx="1"/>
          </p:cNvCxnSpPr>
          <p:nvPr/>
        </p:nvCxnSpPr>
        <p:spPr>
          <a:xfrm>
            <a:off x="9985169" y="5767443"/>
            <a:ext cx="431470" cy="378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17" idx="3"/>
            <a:endCxn id="19" idx="1"/>
          </p:cNvCxnSpPr>
          <p:nvPr/>
        </p:nvCxnSpPr>
        <p:spPr>
          <a:xfrm flipV="1">
            <a:off x="9969336" y="3068950"/>
            <a:ext cx="459179" cy="359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17" idx="3"/>
            <a:endCxn id="21" idx="1"/>
          </p:cNvCxnSpPr>
          <p:nvPr/>
        </p:nvCxnSpPr>
        <p:spPr>
          <a:xfrm>
            <a:off x="9969336" y="3428179"/>
            <a:ext cx="459179" cy="405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12" idx="3"/>
            <a:endCxn id="18" idx="1"/>
          </p:cNvCxnSpPr>
          <p:nvPr/>
        </p:nvCxnSpPr>
        <p:spPr>
          <a:xfrm>
            <a:off x="7600802" y="3353780"/>
            <a:ext cx="474420" cy="7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5329052" y="2258136"/>
            <a:ext cx="1246910" cy="601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KERNEL HANDLER</a:t>
            </a:r>
            <a:endParaRPr lang="es-EC" dirty="0"/>
          </a:p>
        </p:txBody>
      </p:sp>
      <p:sp>
        <p:nvSpPr>
          <p:cNvPr id="110" name="Operación manual 109"/>
          <p:cNvSpPr/>
          <p:nvPr/>
        </p:nvSpPr>
        <p:spPr>
          <a:xfrm>
            <a:off x="7269480" y="2750597"/>
            <a:ext cx="368136" cy="300842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1" name="Rectángulo 110"/>
          <p:cNvSpPr/>
          <p:nvPr/>
        </p:nvSpPr>
        <p:spPr>
          <a:xfrm>
            <a:off x="8722426" y="785274"/>
            <a:ext cx="1246910" cy="6016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CSP</a:t>
            </a:r>
            <a:endParaRPr lang="es-EC" dirty="0"/>
          </a:p>
        </p:txBody>
      </p:sp>
      <p:sp>
        <p:nvSpPr>
          <p:cNvPr id="112" name="Rectángulo 111"/>
          <p:cNvSpPr/>
          <p:nvPr/>
        </p:nvSpPr>
        <p:spPr>
          <a:xfrm>
            <a:off x="8075221" y="913458"/>
            <a:ext cx="898963" cy="323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PSSRV1</a:t>
            </a:r>
            <a:endParaRPr lang="es-EC" sz="1400" dirty="0"/>
          </a:p>
        </p:txBody>
      </p:sp>
      <p:sp>
        <p:nvSpPr>
          <p:cNvPr id="114" name="Rectángulo 113"/>
          <p:cNvSpPr/>
          <p:nvPr/>
        </p:nvSpPr>
        <p:spPr>
          <a:xfrm>
            <a:off x="10416639" y="473561"/>
            <a:ext cx="1246910" cy="6016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WS</a:t>
            </a:r>
            <a:endParaRPr lang="es-EC" dirty="0"/>
          </a:p>
        </p:txBody>
      </p:sp>
      <p:cxnSp>
        <p:nvCxnSpPr>
          <p:cNvPr id="115" name="Conector angular 114"/>
          <p:cNvCxnSpPr>
            <a:stCxn id="8" idx="0"/>
            <a:endCxn id="109" idx="1"/>
          </p:cNvCxnSpPr>
          <p:nvPr/>
        </p:nvCxnSpPr>
        <p:spPr>
          <a:xfrm rot="5400000" flipH="1" flipV="1">
            <a:off x="4599969" y="2330910"/>
            <a:ext cx="501015" cy="957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09" idx="3"/>
            <a:endCxn id="110" idx="1"/>
          </p:cNvCxnSpPr>
          <p:nvPr/>
        </p:nvCxnSpPr>
        <p:spPr>
          <a:xfrm>
            <a:off x="6575962" y="2558978"/>
            <a:ext cx="730332" cy="342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stCxn id="111" idx="3"/>
            <a:endCxn id="114" idx="1"/>
          </p:cNvCxnSpPr>
          <p:nvPr/>
        </p:nvCxnSpPr>
        <p:spPr>
          <a:xfrm flipV="1">
            <a:off x="9969336" y="774403"/>
            <a:ext cx="447303" cy="311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110" idx="3"/>
            <a:endCxn id="112" idx="1"/>
          </p:cNvCxnSpPr>
          <p:nvPr/>
        </p:nvCxnSpPr>
        <p:spPr>
          <a:xfrm flipV="1">
            <a:off x="7600802" y="1075244"/>
            <a:ext cx="474419" cy="1825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10442967" y="1251850"/>
            <a:ext cx="1246910" cy="6016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</a:t>
            </a:r>
            <a:endParaRPr lang="es-EC" dirty="0"/>
          </a:p>
        </p:txBody>
      </p:sp>
      <p:sp>
        <p:nvSpPr>
          <p:cNvPr id="127" name="Rectángulo 126"/>
          <p:cNvSpPr/>
          <p:nvPr/>
        </p:nvSpPr>
        <p:spPr>
          <a:xfrm>
            <a:off x="10442967" y="2017052"/>
            <a:ext cx="1246910" cy="6016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MQ</a:t>
            </a:r>
            <a:endParaRPr lang="es-EC" dirty="0"/>
          </a:p>
        </p:txBody>
      </p:sp>
      <p:sp>
        <p:nvSpPr>
          <p:cNvPr id="128" name="Rectángulo 127"/>
          <p:cNvSpPr/>
          <p:nvPr/>
        </p:nvSpPr>
        <p:spPr>
          <a:xfrm>
            <a:off x="8764587" y="1639015"/>
            <a:ext cx="1246910" cy="6016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TCP HANDLER</a:t>
            </a:r>
            <a:endParaRPr lang="es-EC" dirty="0"/>
          </a:p>
        </p:txBody>
      </p:sp>
      <p:cxnSp>
        <p:nvCxnSpPr>
          <p:cNvPr id="129" name="Conector angular 128"/>
          <p:cNvCxnSpPr>
            <a:stCxn id="128" idx="3"/>
            <a:endCxn id="126" idx="1"/>
          </p:cNvCxnSpPr>
          <p:nvPr/>
        </p:nvCxnSpPr>
        <p:spPr>
          <a:xfrm flipV="1">
            <a:off x="10011497" y="1552692"/>
            <a:ext cx="431470" cy="387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28" idx="3"/>
            <a:endCxn id="127" idx="1"/>
          </p:cNvCxnSpPr>
          <p:nvPr/>
        </p:nvCxnSpPr>
        <p:spPr>
          <a:xfrm>
            <a:off x="10011497" y="1939857"/>
            <a:ext cx="431470" cy="378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111" idx="2"/>
            <a:endCxn id="128" idx="1"/>
          </p:cNvCxnSpPr>
          <p:nvPr/>
        </p:nvCxnSpPr>
        <p:spPr>
          <a:xfrm rot="5400000">
            <a:off x="8778784" y="1372760"/>
            <a:ext cx="552900" cy="581294"/>
          </a:xfrm>
          <a:prstGeom prst="bentConnector4">
            <a:avLst>
              <a:gd name="adj1" fmla="val 22794"/>
              <a:gd name="adj2" fmla="val 139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538343" y="5431348"/>
            <a:ext cx="281350" cy="3008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928548" y="5427880"/>
            <a:ext cx="133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Descontinuado</a:t>
            </a:r>
            <a:endParaRPr lang="es-EC" sz="1400" dirty="0"/>
          </a:p>
        </p:txBody>
      </p:sp>
      <p:sp>
        <p:nvSpPr>
          <p:cNvPr id="141" name="Rectángulo 140"/>
          <p:cNvSpPr/>
          <p:nvPr/>
        </p:nvSpPr>
        <p:spPr>
          <a:xfrm>
            <a:off x="538343" y="5864860"/>
            <a:ext cx="281350" cy="300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928548" y="5861392"/>
            <a:ext cx="239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Arquitectura SOA</a:t>
            </a:r>
            <a:endParaRPr lang="es-EC" sz="1400" dirty="0"/>
          </a:p>
        </p:txBody>
      </p:sp>
      <p:sp>
        <p:nvSpPr>
          <p:cNvPr id="143" name="Rectángulo 142"/>
          <p:cNvSpPr/>
          <p:nvPr/>
        </p:nvSpPr>
        <p:spPr>
          <a:xfrm>
            <a:off x="538343" y="6307577"/>
            <a:ext cx="281350" cy="3008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928548" y="6304109"/>
            <a:ext cx="2394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Arquitectura </a:t>
            </a:r>
            <a:r>
              <a:rPr lang="es-MX" sz="1400" dirty="0" err="1"/>
              <a:t>MicroServicios</a:t>
            </a:r>
            <a:endParaRPr lang="es-EC" sz="14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6860715" cy="625405"/>
            <a:chOff x="503267" y="395000"/>
            <a:chExt cx="6860715" cy="625405"/>
          </a:xfrm>
          <a:solidFill>
            <a:schemeClr val="bg1"/>
          </a:solidFill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619284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Arquitectura General: Red de Oficinas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3" action="ppaction://hlinksldjump"/>
              </a:rPr>
              <a:t>18</a:t>
            </a:fld>
            <a:endParaRPr lang="es-EC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36145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7990063" cy="625405"/>
            <a:chOff x="503267" y="395000"/>
            <a:chExt cx="7990063" cy="625405"/>
          </a:xfrm>
          <a:solidFill>
            <a:schemeClr val="bg1"/>
          </a:solidFill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732219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Arquitectura General: Punto BB</a:t>
              </a:r>
              <a:r>
                <a:rPr kumimoji="0" lang="es-MX" sz="3000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(Nuevo CNB)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8" y="1466850"/>
            <a:ext cx="8734425" cy="3924300"/>
          </a:xfrm>
          <a:prstGeom prst="rect">
            <a:avLst/>
          </a:prstGeom>
        </p:spPr>
      </p:pic>
      <p:sp>
        <p:nvSpPr>
          <p:cNvPr id="5" name="CuadroTexto 4">
            <a:hlinkClick r:id="rId4" action="ppaction://hlinksldjump"/>
          </p:cNvPr>
          <p:cNvSpPr txBox="1"/>
          <p:nvPr/>
        </p:nvSpPr>
        <p:spPr>
          <a:xfrm>
            <a:off x="8470639" y="1312962"/>
            <a:ext cx="1992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8080"/>
                </a:solidFill>
              </a:rPr>
              <a:t>Arquitectura </a:t>
            </a:r>
            <a:r>
              <a:rPr lang="es-MX" sz="1400" b="1" dirty="0" err="1">
                <a:solidFill>
                  <a:srgbClr val="008080"/>
                </a:solidFill>
              </a:rPr>
              <a:t>OnPremise</a:t>
            </a:r>
            <a:endParaRPr lang="es-MX" sz="1400" dirty="0"/>
          </a:p>
        </p:txBody>
      </p:sp>
      <p:sp>
        <p:nvSpPr>
          <p:cNvPr id="13" name="CuadroTexto 12">
            <a:hlinkClick r:id="rId5" action="ppaction://hlinksldjump"/>
          </p:cNvPr>
          <p:cNvSpPr txBox="1"/>
          <p:nvPr/>
        </p:nvSpPr>
        <p:spPr>
          <a:xfrm>
            <a:off x="2051179" y="1312962"/>
            <a:ext cx="177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008080"/>
                </a:solidFill>
              </a:rPr>
              <a:t>Arquitectura Cloud</a:t>
            </a:r>
            <a:endParaRPr lang="es-EC" sz="14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6" action="ppaction://hlinksldjump"/>
              </a:rPr>
              <a:t>19</a:t>
            </a:fld>
            <a:endParaRPr lang="es-EC" dirty="0">
              <a:hlinkClick r:id="rId6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3012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anco Bolivariano | Juntos nada nos detien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26" y="2573065"/>
            <a:ext cx="2063077" cy="6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anco Bolivariano | Juntos nada nos detien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43" y="3640149"/>
            <a:ext cx="1903810" cy="6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anco Bolivariano | Juntos nada nos detiene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26" y="2631147"/>
            <a:ext cx="1651959" cy="7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nco Bolivariano | Juntos nada nos detiene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71" y="2597598"/>
            <a:ext cx="1298020" cy="78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ankard MasterCard Clásica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49" y="2509330"/>
            <a:ext cx="2063077" cy="6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AT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44" y="5044906"/>
            <a:ext cx="2428281" cy="60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6337" b="77351" l="11634" r="40594">
                        <a14:foregroundMark x1="36634" y1="74876" x2="36634" y2="74876"/>
                        <a14:foregroundMark x1="18193" y1="68069" x2="18193" y2="68069"/>
                        <a14:foregroundMark x1="27228" y1="69183" x2="27228" y2="69183"/>
                        <a14:foregroundMark x1="31436" y1="69307" x2="31436" y2="69307"/>
                        <a14:foregroundMark x1="28713" y1="74876" x2="28713" y2="74876"/>
                        <a14:foregroundMark x1="29950" y1="75000" x2="29950" y2="75000"/>
                        <a14:foregroundMark x1="30693" y1="74629" x2="30693" y2="74629"/>
                        <a14:foregroundMark x1="31807" y1="75124" x2="31807" y2="75124"/>
                        <a14:foregroundMark x1="33416" y1="74876" x2="33416" y2="74876"/>
                        <a14:foregroundMark x1="33787" y1="74257" x2="33787" y2="74257"/>
                        <a14:foregroundMark x1="34901" y1="74876" x2="34901" y2="74876"/>
                        <a14:foregroundMark x1="36015" y1="74381" x2="36015" y2="74381"/>
                        <a14:foregroundMark x1="35891" y1="75371" x2="35891" y2="75371"/>
                        <a14:foregroundMark x1="27351" y1="75371" x2="27351" y2="75371"/>
                        <a14:foregroundMark x1="25866" y1="75000" x2="25866" y2="75000"/>
                        <a14:foregroundMark x1="25124" y1="74876" x2="25124" y2="74876"/>
                        <a14:foregroundMark x1="23886" y1="74876" x2="23886" y2="74876"/>
                        <a14:foregroundMark x1="20545" y1="72896" x2="20545" y2="72896"/>
                        <a14:backgroundMark x1="19554" y1="71658" x2="19554" y2="71658"/>
                        <a14:backgroundMark x1="15470" y1="71535" x2="15470" y2="71535"/>
                        <a14:backgroundMark x1="18193" y1="70173" x2="18193" y2="70173"/>
                        <a14:backgroundMark x1="22277" y1="70545" x2="22277" y2="70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34" t="66510" r="60301" b="22510"/>
          <a:stretch/>
        </p:blipFill>
        <p:spPr>
          <a:xfrm>
            <a:off x="2209496" y="4278199"/>
            <a:ext cx="1445548" cy="5276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2153" y="1893316"/>
            <a:ext cx="907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b="1" dirty="0">
                <a:solidFill>
                  <a:srgbClr val="008080"/>
                </a:solidFill>
              </a:rPr>
              <a:t>Canales Electrónicos Virtuales                  Canales Electrónicos Físicos </a:t>
            </a:r>
          </a:p>
        </p:txBody>
      </p:sp>
      <p:pic>
        <p:nvPicPr>
          <p:cNvPr id="3074" name="Picture 2" descr="Canales de Atenció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87" y="625261"/>
            <a:ext cx="4381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2060298" cy="625405"/>
            <a:chOff x="503267" y="395000"/>
            <a:chExt cx="2060298" cy="625405"/>
          </a:xfrm>
          <a:solidFill>
            <a:schemeClr val="bg1"/>
          </a:solidFill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1392432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Agenda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2" name="Imagen 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48383" y="3275418"/>
            <a:ext cx="2377747" cy="813678"/>
          </a:xfrm>
          <a:prstGeom prst="rect">
            <a:avLst/>
          </a:prstGeom>
        </p:spPr>
      </p:pic>
      <p:pic>
        <p:nvPicPr>
          <p:cNvPr id="6" name="Imagen 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16693" y="4317060"/>
            <a:ext cx="2104982" cy="569584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2</a:t>
            </a:fld>
            <a:endParaRPr lang="es-EC"/>
          </a:p>
        </p:txBody>
      </p:sp>
      <p:pic>
        <p:nvPicPr>
          <p:cNvPr id="5" name="Imagen 4">
            <a:hlinkClick r:id="rId23"/>
            <a:extLst>
              <a:ext uri="{FF2B5EF4-FFF2-40B4-BE49-F238E27FC236}">
                <a16:creationId xmlns:a16="http://schemas.microsoft.com/office/drawing/2014/main" id="{AE8C7904-E7B3-7989-17DE-F9A94A8CAE3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70143" y="4542030"/>
            <a:ext cx="1895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3869192" cy="625405"/>
            <a:chOff x="503267" y="395000"/>
            <a:chExt cx="3869192" cy="625405"/>
          </a:xfrm>
          <a:solidFill>
            <a:schemeClr val="bg1"/>
          </a:solidFill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320132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Arquitectura</a:t>
              </a:r>
              <a:r>
                <a:rPr kumimoji="0" lang="es-MX" sz="3000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Cloud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3" name="Imagen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4" y="1167188"/>
            <a:ext cx="6194073" cy="4523624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5" action="ppaction://hlinksldjump"/>
              </a:rPr>
              <a:t>20</a:t>
            </a:fld>
            <a:endParaRPr lang="es-EC" dirty="0"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734174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4703266" cy="625405"/>
            <a:chOff x="503267" y="395000"/>
            <a:chExt cx="4703266" cy="625405"/>
          </a:xfrm>
          <a:solidFill>
            <a:schemeClr val="bg1"/>
          </a:solidFill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403540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Arquitectura</a:t>
              </a:r>
              <a:r>
                <a:rPr kumimoji="0" lang="es-MX" sz="3000" i="0" u="none" strike="noStrike" kern="1200" cap="none" spc="0" normalizeH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s-MX" sz="3000" i="0" u="none" strike="noStrike" kern="1200" cap="none" spc="0" normalizeH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OnPremise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3" name="Imagen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88" y="1167188"/>
            <a:ext cx="4523624" cy="4523624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861370" y="3016315"/>
            <a:ext cx="709424" cy="24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/>
              <a:t>OTC </a:t>
            </a:r>
            <a:r>
              <a:rPr lang="es-MX" sz="700" dirty="0" err="1"/>
              <a:t>Router</a:t>
            </a:r>
            <a:r>
              <a:rPr lang="es-MX" sz="700" dirty="0"/>
              <a:t> </a:t>
            </a:r>
            <a:endParaRPr lang="es-EC" sz="7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5" action="ppaction://hlinksldjump"/>
              </a:rPr>
              <a:t>21</a:t>
            </a:fld>
            <a:endParaRPr lang="es-EC" dirty="0"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46074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11185466" cy="542925"/>
            <a:chOff x="503267" y="395000"/>
            <a:chExt cx="11185466" cy="54292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10517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CANALES ELECTRÓNICOS FÍSICOS – 24EFECTIVO(ATM) / AUTORIZACIONES TARJETA DE DÉBITO BB</a:t>
              </a:r>
              <a:endParaRPr kumimoji="0" lang="es-EC" sz="2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3" action="ppaction://hlinksldjump"/>
              </a:rPr>
              <a:t>22</a:t>
            </a:fld>
            <a:endParaRPr lang="es-EC" dirty="0">
              <a:hlinkClick r:id="rId3" action="ppaction://hlinksldjump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6AB8942-48A8-C574-8919-5FC86C88D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722" y="933155"/>
            <a:ext cx="6260388" cy="57016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74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000" b="1" dirty="0">
                <a:solidFill>
                  <a:srgbClr val="2B28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75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27672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Canales</a:t>
            </a:r>
            <a:r>
              <a:rPr kumimoji="0" lang="es-MX" sz="4000" b="1" i="0" u="none" strike="noStrike" kern="1200" cap="none" spc="0" normalizeH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Electrónicos Virtuales</a:t>
            </a:r>
            <a:endParaRPr kumimoji="0" lang="es-EC" sz="40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864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ángulo 44"/>
          <p:cNvSpPr/>
          <p:nvPr/>
        </p:nvSpPr>
        <p:spPr>
          <a:xfrm>
            <a:off x="4835085" y="2193215"/>
            <a:ext cx="832938" cy="26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CMM – BM</a:t>
            </a:r>
          </a:p>
          <a:p>
            <a:pPr algn="ctr"/>
            <a:r>
              <a:rPr lang="es-EC" sz="800" dirty="0"/>
              <a:t>CMMOSBPL2</a:t>
            </a:r>
            <a:endParaRPr lang="es-MX" sz="800" dirty="0"/>
          </a:p>
        </p:txBody>
      </p:sp>
      <p:sp>
        <p:nvSpPr>
          <p:cNvPr id="12" name="507 Rectángulo"/>
          <p:cNvSpPr/>
          <p:nvPr/>
        </p:nvSpPr>
        <p:spPr>
          <a:xfrm>
            <a:off x="475013" y="855023"/>
            <a:ext cx="11340935" cy="46670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5"/>
          <p:cNvSpPr/>
          <p:nvPr/>
        </p:nvSpPr>
        <p:spPr>
          <a:xfrm>
            <a:off x="1492103" y="2038854"/>
            <a:ext cx="1344750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15" name="Rectángulo 6"/>
          <p:cNvSpPr/>
          <p:nvPr/>
        </p:nvSpPr>
        <p:spPr>
          <a:xfrm>
            <a:off x="1428240" y="1968328"/>
            <a:ext cx="1344750" cy="263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CMM – BV</a:t>
            </a:r>
          </a:p>
          <a:p>
            <a:pPr algn="ctr"/>
            <a:r>
              <a:rPr lang="es-MX" sz="800" dirty="0" err="1"/>
              <a:t>Cluster</a:t>
            </a:r>
            <a:r>
              <a:rPr lang="es-MX" sz="800" dirty="0"/>
              <a:t> (2)</a:t>
            </a:r>
          </a:p>
        </p:txBody>
      </p:sp>
      <p:sp>
        <p:nvSpPr>
          <p:cNvPr id="16" name="Rectángulo 7"/>
          <p:cNvSpPr/>
          <p:nvPr/>
        </p:nvSpPr>
        <p:spPr>
          <a:xfrm>
            <a:off x="3309229" y="1016420"/>
            <a:ext cx="834672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eBkng1</a:t>
            </a:r>
          </a:p>
        </p:txBody>
      </p:sp>
      <p:sp>
        <p:nvSpPr>
          <p:cNvPr id="17" name="Rectángulo 8"/>
          <p:cNvSpPr/>
          <p:nvPr/>
        </p:nvSpPr>
        <p:spPr>
          <a:xfrm>
            <a:off x="2428186" y="1016420"/>
            <a:ext cx="834672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eBkng2</a:t>
            </a:r>
          </a:p>
        </p:txBody>
      </p:sp>
      <p:sp>
        <p:nvSpPr>
          <p:cNvPr id="18" name="Rectángulo 9"/>
          <p:cNvSpPr/>
          <p:nvPr/>
        </p:nvSpPr>
        <p:spPr>
          <a:xfrm>
            <a:off x="1547143" y="1016420"/>
            <a:ext cx="834672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eBkng3</a:t>
            </a:r>
          </a:p>
        </p:txBody>
      </p:sp>
      <p:cxnSp>
        <p:nvCxnSpPr>
          <p:cNvPr id="19" name="Conector angular 18"/>
          <p:cNvCxnSpPr>
            <a:stCxn id="18" idx="2"/>
            <a:endCxn id="15" idx="0"/>
          </p:cNvCxnSpPr>
          <p:nvPr/>
        </p:nvCxnSpPr>
        <p:spPr>
          <a:xfrm rot="16200000" flipH="1">
            <a:off x="1688413" y="1556126"/>
            <a:ext cx="688268" cy="136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7" idx="2"/>
            <a:endCxn id="15" idx="0"/>
          </p:cNvCxnSpPr>
          <p:nvPr/>
        </p:nvCxnSpPr>
        <p:spPr>
          <a:xfrm rot="5400000">
            <a:off x="2128935" y="1251741"/>
            <a:ext cx="688268" cy="7449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6" idx="2"/>
            <a:endCxn id="15" idx="0"/>
          </p:cNvCxnSpPr>
          <p:nvPr/>
        </p:nvCxnSpPr>
        <p:spPr>
          <a:xfrm rot="5400000">
            <a:off x="2569456" y="811219"/>
            <a:ext cx="688268" cy="1625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6"/>
          <p:cNvCxnSpPr>
            <a:stCxn id="14" idx="2"/>
            <a:endCxn id="87" idx="3"/>
          </p:cNvCxnSpPr>
          <p:nvPr/>
        </p:nvCxnSpPr>
        <p:spPr>
          <a:xfrm rot="16200000" flipH="1">
            <a:off x="1122811" y="3344161"/>
            <a:ext cx="2147427" cy="64092"/>
          </a:xfrm>
          <a:prstGeom prst="bentConnector4">
            <a:avLst>
              <a:gd name="adj1" fmla="val 47283"/>
              <a:gd name="adj2" fmla="val 306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35"/>
          <p:cNvCxnSpPr>
            <a:endCxn id="83" idx="0"/>
          </p:cNvCxnSpPr>
          <p:nvPr/>
        </p:nvCxnSpPr>
        <p:spPr>
          <a:xfrm>
            <a:off x="2826686" y="2234040"/>
            <a:ext cx="201846" cy="267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37"/>
          <p:cNvSpPr/>
          <p:nvPr/>
        </p:nvSpPr>
        <p:spPr>
          <a:xfrm>
            <a:off x="5198839" y="3909481"/>
            <a:ext cx="1344750" cy="2333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WT1</a:t>
            </a:r>
          </a:p>
        </p:txBody>
      </p:sp>
      <p:sp>
        <p:nvSpPr>
          <p:cNvPr id="26" name="Rectángulo 38"/>
          <p:cNvSpPr/>
          <p:nvPr/>
        </p:nvSpPr>
        <p:spPr>
          <a:xfrm>
            <a:off x="5198839" y="4144236"/>
            <a:ext cx="1344750" cy="2333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OSB1</a:t>
            </a:r>
          </a:p>
        </p:txBody>
      </p:sp>
      <p:sp>
        <p:nvSpPr>
          <p:cNvPr id="28" name="Rectángulo 40"/>
          <p:cNvSpPr/>
          <p:nvPr/>
        </p:nvSpPr>
        <p:spPr>
          <a:xfrm>
            <a:off x="5198839" y="3407314"/>
            <a:ext cx="1344750" cy="2333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COLAS MQ 1</a:t>
            </a:r>
          </a:p>
        </p:txBody>
      </p:sp>
      <p:cxnSp>
        <p:nvCxnSpPr>
          <p:cNvPr id="30" name="Conector angular 42"/>
          <p:cNvCxnSpPr>
            <a:stCxn id="28" idx="2"/>
            <a:endCxn id="25" idx="0"/>
          </p:cNvCxnSpPr>
          <p:nvPr/>
        </p:nvCxnSpPr>
        <p:spPr>
          <a:xfrm rot="5400000">
            <a:off x="5736824" y="3773754"/>
            <a:ext cx="268781" cy="163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43"/>
          <p:cNvSpPr/>
          <p:nvPr/>
        </p:nvSpPr>
        <p:spPr>
          <a:xfrm>
            <a:off x="5198839" y="4377588"/>
            <a:ext cx="1344750" cy="23338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SOA1</a:t>
            </a:r>
          </a:p>
        </p:txBody>
      </p:sp>
      <p:sp>
        <p:nvSpPr>
          <p:cNvPr id="32" name="Rectángulo 44"/>
          <p:cNvSpPr/>
          <p:nvPr/>
        </p:nvSpPr>
        <p:spPr>
          <a:xfrm>
            <a:off x="3827152" y="2195563"/>
            <a:ext cx="938046" cy="28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/>
              <a:t>CMM – BM</a:t>
            </a:r>
          </a:p>
          <a:p>
            <a:pPr algn="ctr"/>
            <a:r>
              <a:rPr lang="es-EC" sz="800" dirty="0"/>
              <a:t>CMMOSBPL1</a:t>
            </a:r>
            <a:endParaRPr lang="es-MX" sz="800" dirty="0"/>
          </a:p>
        </p:txBody>
      </p:sp>
      <p:cxnSp>
        <p:nvCxnSpPr>
          <p:cNvPr id="33" name="Conector angular 45"/>
          <p:cNvCxnSpPr>
            <a:cxnSpLocks/>
            <a:stCxn id="32" idx="2"/>
            <a:endCxn id="135" idx="3"/>
          </p:cNvCxnSpPr>
          <p:nvPr/>
        </p:nvCxnSpPr>
        <p:spPr>
          <a:xfrm rot="5400000">
            <a:off x="3109370" y="3261190"/>
            <a:ext cx="1969473" cy="40413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46"/>
          <p:cNvCxnSpPr>
            <a:cxnSpLocks/>
            <a:stCxn id="32" idx="2"/>
            <a:endCxn id="137" idx="0"/>
          </p:cNvCxnSpPr>
          <p:nvPr/>
        </p:nvCxnSpPr>
        <p:spPr>
          <a:xfrm rot="5400000">
            <a:off x="3233239" y="2472277"/>
            <a:ext cx="1056690" cy="106918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47"/>
          <p:cNvCxnSpPr>
            <a:stCxn id="32" idx="1"/>
            <a:endCxn id="83" idx="0"/>
          </p:cNvCxnSpPr>
          <p:nvPr/>
        </p:nvCxnSpPr>
        <p:spPr>
          <a:xfrm rot="10800000" flipV="1">
            <a:off x="3028532" y="2337043"/>
            <a:ext cx="798620" cy="164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48"/>
          <p:cNvSpPr/>
          <p:nvPr/>
        </p:nvSpPr>
        <p:spPr>
          <a:xfrm>
            <a:off x="5875077" y="2010299"/>
            <a:ext cx="1020155" cy="263640"/>
          </a:xfrm>
          <a:prstGeom prst="rect">
            <a:avLst/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MSA - BM</a:t>
            </a:r>
          </a:p>
        </p:txBody>
      </p:sp>
      <p:cxnSp>
        <p:nvCxnSpPr>
          <p:cNvPr id="37" name="Conector angular 49"/>
          <p:cNvCxnSpPr>
            <a:cxnSpLocks/>
            <a:stCxn id="36" idx="2"/>
            <a:endCxn id="137" idx="0"/>
          </p:cNvCxnSpPr>
          <p:nvPr/>
        </p:nvCxnSpPr>
        <p:spPr>
          <a:xfrm rot="5400000">
            <a:off x="4175437" y="1325495"/>
            <a:ext cx="1261274" cy="315816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50"/>
          <p:cNvSpPr/>
          <p:nvPr/>
        </p:nvSpPr>
        <p:spPr>
          <a:xfrm>
            <a:off x="4192545" y="1301697"/>
            <a:ext cx="1205638" cy="263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AWS - BM</a:t>
            </a:r>
          </a:p>
        </p:txBody>
      </p:sp>
      <p:cxnSp>
        <p:nvCxnSpPr>
          <p:cNvPr id="40" name="Conector angular 52"/>
          <p:cNvCxnSpPr>
            <a:stCxn id="38" idx="2"/>
            <a:endCxn id="36" idx="0"/>
          </p:cNvCxnSpPr>
          <p:nvPr/>
        </p:nvCxnSpPr>
        <p:spPr>
          <a:xfrm rot="16200000" flipH="1">
            <a:off x="5367778" y="992922"/>
            <a:ext cx="444962" cy="15897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53"/>
          <p:cNvSpPr/>
          <p:nvPr/>
        </p:nvSpPr>
        <p:spPr>
          <a:xfrm>
            <a:off x="4192545" y="1026534"/>
            <a:ext cx="1205638" cy="263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AWS - KONY</a:t>
            </a:r>
          </a:p>
        </p:txBody>
      </p:sp>
      <p:sp>
        <p:nvSpPr>
          <p:cNvPr id="42" name="Rectángulo 55"/>
          <p:cNvSpPr/>
          <p:nvPr/>
        </p:nvSpPr>
        <p:spPr>
          <a:xfrm>
            <a:off x="7565350" y="2431443"/>
            <a:ext cx="1479225" cy="263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CORE COBIS</a:t>
            </a:r>
          </a:p>
        </p:txBody>
      </p:sp>
      <p:sp>
        <p:nvSpPr>
          <p:cNvPr id="43" name="Rectángulo 56"/>
          <p:cNvSpPr/>
          <p:nvPr/>
        </p:nvSpPr>
        <p:spPr>
          <a:xfrm>
            <a:off x="7609402" y="1796475"/>
            <a:ext cx="139112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BRANCH COBIS</a:t>
            </a:r>
          </a:p>
        </p:txBody>
      </p:sp>
      <p:sp>
        <p:nvSpPr>
          <p:cNvPr id="44" name="Rectángulo 57"/>
          <p:cNvSpPr/>
          <p:nvPr/>
        </p:nvSpPr>
        <p:spPr>
          <a:xfrm>
            <a:off x="7609402" y="1006993"/>
            <a:ext cx="139112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BV COBIS</a:t>
            </a:r>
          </a:p>
        </p:txBody>
      </p:sp>
      <p:sp>
        <p:nvSpPr>
          <p:cNvPr id="45" name="Rectángulo 58"/>
          <p:cNvSpPr/>
          <p:nvPr/>
        </p:nvSpPr>
        <p:spPr>
          <a:xfrm>
            <a:off x="7565350" y="2695548"/>
            <a:ext cx="1479225" cy="263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KrnHndlr</a:t>
            </a:r>
            <a:r>
              <a:rPr lang="es-MX" sz="1100" dirty="0"/>
              <a:t> COBIS</a:t>
            </a:r>
          </a:p>
        </p:txBody>
      </p:sp>
      <p:cxnSp>
        <p:nvCxnSpPr>
          <p:cNvPr id="46" name="Conector angular 59"/>
          <p:cNvCxnSpPr>
            <a:stCxn id="44" idx="2"/>
            <a:endCxn id="43" idx="0"/>
          </p:cNvCxnSpPr>
          <p:nvPr/>
        </p:nvCxnSpPr>
        <p:spPr>
          <a:xfrm rot="5400000">
            <a:off x="8042041" y="1532218"/>
            <a:ext cx="525842" cy="163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60"/>
          <p:cNvCxnSpPr>
            <a:stCxn id="43" idx="2"/>
            <a:endCxn id="42" idx="0"/>
          </p:cNvCxnSpPr>
          <p:nvPr/>
        </p:nvCxnSpPr>
        <p:spPr>
          <a:xfrm rot="16200000" flipH="1">
            <a:off x="8119298" y="2245778"/>
            <a:ext cx="371328" cy="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62"/>
          <p:cNvSpPr/>
          <p:nvPr/>
        </p:nvSpPr>
        <p:spPr>
          <a:xfrm>
            <a:off x="4538687" y="4903488"/>
            <a:ext cx="1946212" cy="4056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/>
          </a:p>
        </p:txBody>
      </p:sp>
      <p:sp>
        <p:nvSpPr>
          <p:cNvPr id="96" name="Rectángulo 63"/>
          <p:cNvSpPr/>
          <p:nvPr/>
        </p:nvSpPr>
        <p:spPr>
          <a:xfrm>
            <a:off x="4603593" y="4969907"/>
            <a:ext cx="1074576" cy="263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TCPHNDLR</a:t>
            </a:r>
          </a:p>
        </p:txBody>
      </p:sp>
      <p:sp>
        <p:nvSpPr>
          <p:cNvPr id="97" name="Rectángulo 64"/>
          <p:cNvSpPr/>
          <p:nvPr/>
        </p:nvSpPr>
        <p:spPr>
          <a:xfrm>
            <a:off x="5759615" y="4969907"/>
            <a:ext cx="649189" cy="263640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MSA</a:t>
            </a:r>
          </a:p>
        </p:txBody>
      </p:sp>
      <p:cxnSp>
        <p:nvCxnSpPr>
          <p:cNvPr id="49" name="Conector angular 65"/>
          <p:cNvCxnSpPr>
            <a:stCxn id="31" idx="2"/>
            <a:endCxn id="95" idx="0"/>
          </p:cNvCxnSpPr>
          <p:nvPr/>
        </p:nvCxnSpPr>
        <p:spPr>
          <a:xfrm rot="5400000">
            <a:off x="5545247" y="4577521"/>
            <a:ext cx="292514" cy="35942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66"/>
          <p:cNvCxnSpPr>
            <a:stCxn id="88" idx="3"/>
            <a:endCxn id="95" idx="1"/>
          </p:cNvCxnSpPr>
          <p:nvPr/>
        </p:nvCxnSpPr>
        <p:spPr>
          <a:xfrm>
            <a:off x="2228570" y="4684676"/>
            <a:ext cx="2310117" cy="42161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69"/>
          <p:cNvCxnSpPr>
            <a:stCxn id="45" idx="1"/>
            <a:endCxn id="28" idx="3"/>
          </p:cNvCxnSpPr>
          <p:nvPr/>
        </p:nvCxnSpPr>
        <p:spPr>
          <a:xfrm rot="10800000" flipV="1">
            <a:off x="6543590" y="2827367"/>
            <a:ext cx="1021761" cy="6966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70"/>
          <p:cNvSpPr/>
          <p:nvPr/>
        </p:nvSpPr>
        <p:spPr>
          <a:xfrm>
            <a:off x="9120982" y="1006993"/>
            <a:ext cx="1391120" cy="263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ATX</a:t>
            </a:r>
          </a:p>
        </p:txBody>
      </p:sp>
      <p:sp>
        <p:nvSpPr>
          <p:cNvPr id="53" name="Rectángulo 71"/>
          <p:cNvSpPr/>
          <p:nvPr/>
        </p:nvSpPr>
        <p:spPr>
          <a:xfrm>
            <a:off x="9120982" y="1796475"/>
            <a:ext cx="1391120" cy="2636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BRANCH COBIS</a:t>
            </a:r>
          </a:p>
        </p:txBody>
      </p:sp>
      <p:cxnSp>
        <p:nvCxnSpPr>
          <p:cNvPr id="54" name="Conector angular 72"/>
          <p:cNvCxnSpPr>
            <a:stCxn id="52" idx="2"/>
            <a:endCxn id="53" idx="0"/>
          </p:cNvCxnSpPr>
          <p:nvPr/>
        </p:nvCxnSpPr>
        <p:spPr>
          <a:xfrm rot="5400000">
            <a:off x="9553621" y="1532218"/>
            <a:ext cx="525842" cy="1635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73"/>
          <p:cNvCxnSpPr>
            <a:stCxn id="53" idx="2"/>
            <a:endCxn id="42" idx="0"/>
          </p:cNvCxnSpPr>
          <p:nvPr/>
        </p:nvCxnSpPr>
        <p:spPr>
          <a:xfrm rot="5400000">
            <a:off x="8875089" y="1489990"/>
            <a:ext cx="371328" cy="151157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76"/>
          <p:cNvCxnSpPr>
            <a:cxnSpLocks/>
            <a:stCxn id="28" idx="1"/>
            <a:endCxn id="137" idx="3"/>
          </p:cNvCxnSpPr>
          <p:nvPr/>
        </p:nvCxnSpPr>
        <p:spPr>
          <a:xfrm rot="10800000" flipV="1">
            <a:off x="3899369" y="3524006"/>
            <a:ext cx="1299471" cy="12789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77"/>
          <p:cNvCxnSpPr>
            <a:cxnSpLocks/>
            <a:stCxn id="28" idx="1"/>
            <a:endCxn id="135" idx="3"/>
          </p:cNvCxnSpPr>
          <p:nvPr/>
        </p:nvCxnSpPr>
        <p:spPr>
          <a:xfrm rot="10800000" flipV="1">
            <a:off x="3892037" y="3524006"/>
            <a:ext cx="1306802" cy="92398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78"/>
          <p:cNvSpPr/>
          <p:nvPr/>
        </p:nvSpPr>
        <p:spPr>
          <a:xfrm>
            <a:off x="10278837" y="2625077"/>
            <a:ext cx="134475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SENSOR SAT</a:t>
            </a:r>
          </a:p>
        </p:txBody>
      </p:sp>
      <p:cxnSp>
        <p:nvCxnSpPr>
          <p:cNvPr id="61" name="Conector angular 79"/>
          <p:cNvCxnSpPr>
            <a:stCxn id="60" idx="0"/>
            <a:endCxn id="53" idx="3"/>
          </p:cNvCxnSpPr>
          <p:nvPr/>
        </p:nvCxnSpPr>
        <p:spPr>
          <a:xfrm rot="16200000" flipV="1">
            <a:off x="10383266" y="2057131"/>
            <a:ext cx="696782" cy="439110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80"/>
          <p:cNvSpPr/>
          <p:nvPr/>
        </p:nvSpPr>
        <p:spPr>
          <a:xfrm>
            <a:off x="10273511" y="4513962"/>
            <a:ext cx="1344750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CHATBOT </a:t>
            </a:r>
          </a:p>
        </p:txBody>
      </p:sp>
      <p:sp>
        <p:nvSpPr>
          <p:cNvPr id="63" name="Rectángulo 81"/>
          <p:cNvSpPr/>
          <p:nvPr/>
        </p:nvSpPr>
        <p:spPr>
          <a:xfrm>
            <a:off x="8578638" y="4513962"/>
            <a:ext cx="1344750" cy="271569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MSA</a:t>
            </a:r>
          </a:p>
        </p:txBody>
      </p:sp>
      <p:cxnSp>
        <p:nvCxnSpPr>
          <p:cNvPr id="64" name="Conector angular 82"/>
          <p:cNvCxnSpPr>
            <a:stCxn id="62" idx="1"/>
            <a:endCxn id="63" idx="3"/>
          </p:cNvCxnSpPr>
          <p:nvPr/>
        </p:nvCxnSpPr>
        <p:spPr>
          <a:xfrm rot="10800000">
            <a:off x="9923389" y="4649747"/>
            <a:ext cx="350123" cy="136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83"/>
          <p:cNvSpPr/>
          <p:nvPr/>
        </p:nvSpPr>
        <p:spPr>
          <a:xfrm>
            <a:off x="10273511" y="4157992"/>
            <a:ext cx="1344750" cy="25575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IVR </a:t>
            </a:r>
          </a:p>
        </p:txBody>
      </p:sp>
      <p:sp>
        <p:nvSpPr>
          <p:cNvPr id="66" name="Rectángulo 84"/>
          <p:cNvSpPr/>
          <p:nvPr/>
        </p:nvSpPr>
        <p:spPr>
          <a:xfrm>
            <a:off x="8578638" y="4157992"/>
            <a:ext cx="1344750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MSA</a:t>
            </a:r>
          </a:p>
        </p:txBody>
      </p:sp>
      <p:cxnSp>
        <p:nvCxnSpPr>
          <p:cNvPr id="67" name="Conector angular 85"/>
          <p:cNvCxnSpPr>
            <a:stCxn id="65" idx="1"/>
            <a:endCxn id="66" idx="3"/>
          </p:cNvCxnSpPr>
          <p:nvPr/>
        </p:nvCxnSpPr>
        <p:spPr>
          <a:xfrm rot="10800000" flipV="1">
            <a:off x="9923389" y="4285869"/>
            <a:ext cx="350123" cy="790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86"/>
          <p:cNvCxnSpPr>
            <a:stCxn id="63" idx="1"/>
            <a:endCxn id="25" idx="3"/>
          </p:cNvCxnSpPr>
          <p:nvPr/>
        </p:nvCxnSpPr>
        <p:spPr>
          <a:xfrm rot="10800000">
            <a:off x="6543590" y="4026175"/>
            <a:ext cx="2035049" cy="623573"/>
          </a:xfrm>
          <a:prstGeom prst="bentConnector3">
            <a:avLst>
              <a:gd name="adj1" fmla="val 41247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87"/>
          <p:cNvCxnSpPr>
            <a:stCxn id="66" idx="1"/>
            <a:endCxn id="25" idx="3"/>
          </p:cNvCxnSpPr>
          <p:nvPr/>
        </p:nvCxnSpPr>
        <p:spPr>
          <a:xfrm rot="10800000">
            <a:off x="6543590" y="4026175"/>
            <a:ext cx="2035049" cy="267603"/>
          </a:xfrm>
          <a:prstGeom prst="bentConnector3">
            <a:avLst>
              <a:gd name="adj1" fmla="val 2490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88"/>
          <p:cNvSpPr/>
          <p:nvPr/>
        </p:nvSpPr>
        <p:spPr>
          <a:xfrm>
            <a:off x="10273511" y="4903488"/>
            <a:ext cx="1344750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IMIX SaaS</a:t>
            </a:r>
          </a:p>
        </p:txBody>
      </p:sp>
      <p:sp>
        <p:nvSpPr>
          <p:cNvPr id="71" name="Rectángulo 89"/>
          <p:cNvSpPr/>
          <p:nvPr/>
        </p:nvSpPr>
        <p:spPr>
          <a:xfrm>
            <a:off x="8578638" y="4903488"/>
            <a:ext cx="1344750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IMIX AWS</a:t>
            </a:r>
          </a:p>
        </p:txBody>
      </p:sp>
      <p:sp>
        <p:nvSpPr>
          <p:cNvPr id="72" name="Rectángulo 90"/>
          <p:cNvSpPr/>
          <p:nvPr/>
        </p:nvSpPr>
        <p:spPr>
          <a:xfrm>
            <a:off x="6851266" y="4922556"/>
            <a:ext cx="1344750" cy="271569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MSA</a:t>
            </a:r>
          </a:p>
        </p:txBody>
      </p:sp>
      <p:cxnSp>
        <p:nvCxnSpPr>
          <p:cNvPr id="73" name="Conector angular 91"/>
          <p:cNvCxnSpPr>
            <a:stCxn id="70" idx="1"/>
            <a:endCxn id="71" idx="3"/>
          </p:cNvCxnSpPr>
          <p:nvPr/>
        </p:nvCxnSpPr>
        <p:spPr>
          <a:xfrm rot="10800000">
            <a:off x="9923389" y="5039273"/>
            <a:ext cx="350123" cy="136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92"/>
          <p:cNvCxnSpPr>
            <a:stCxn id="71" idx="1"/>
            <a:endCxn id="72" idx="3"/>
          </p:cNvCxnSpPr>
          <p:nvPr/>
        </p:nvCxnSpPr>
        <p:spPr>
          <a:xfrm rot="10800000" flipV="1">
            <a:off x="8196016" y="5039273"/>
            <a:ext cx="382622" cy="1906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93"/>
          <p:cNvCxnSpPr>
            <a:stCxn id="72" idx="1"/>
            <a:endCxn id="26" idx="3"/>
          </p:cNvCxnSpPr>
          <p:nvPr/>
        </p:nvCxnSpPr>
        <p:spPr>
          <a:xfrm rot="10800000">
            <a:off x="6543590" y="4260929"/>
            <a:ext cx="307677" cy="79741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94"/>
          <p:cNvCxnSpPr>
            <a:stCxn id="44" idx="1"/>
            <a:endCxn id="25" idx="3"/>
          </p:cNvCxnSpPr>
          <p:nvPr/>
        </p:nvCxnSpPr>
        <p:spPr>
          <a:xfrm rot="10800000" flipV="1">
            <a:off x="6543590" y="1138812"/>
            <a:ext cx="1065813" cy="2887361"/>
          </a:xfrm>
          <a:prstGeom prst="bentConnector3">
            <a:avLst>
              <a:gd name="adj1" fmla="val 42201"/>
            </a:avLst>
          </a:prstGeom>
          <a:ln>
            <a:solidFill>
              <a:schemeClr val="accent6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95"/>
          <p:cNvSpPr/>
          <p:nvPr/>
        </p:nvSpPr>
        <p:spPr>
          <a:xfrm>
            <a:off x="10278836" y="2973291"/>
            <a:ext cx="134475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SENSOR GIROS</a:t>
            </a:r>
          </a:p>
        </p:txBody>
      </p:sp>
      <p:cxnSp>
        <p:nvCxnSpPr>
          <p:cNvPr id="78" name="Conector angular 96"/>
          <p:cNvCxnSpPr>
            <a:stCxn id="77" idx="1"/>
            <a:endCxn id="25" idx="3"/>
          </p:cNvCxnSpPr>
          <p:nvPr/>
        </p:nvCxnSpPr>
        <p:spPr>
          <a:xfrm rot="10800000" flipV="1">
            <a:off x="6543590" y="3105110"/>
            <a:ext cx="3735247" cy="92106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98"/>
          <p:cNvSpPr/>
          <p:nvPr/>
        </p:nvSpPr>
        <p:spPr>
          <a:xfrm>
            <a:off x="10275228" y="3617292"/>
            <a:ext cx="134475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SAT</a:t>
            </a:r>
          </a:p>
        </p:txBody>
      </p:sp>
      <p:sp>
        <p:nvSpPr>
          <p:cNvPr id="80" name="Rectángulo 99"/>
          <p:cNvSpPr/>
          <p:nvPr/>
        </p:nvSpPr>
        <p:spPr>
          <a:xfrm>
            <a:off x="10273512" y="3299929"/>
            <a:ext cx="1344750" cy="2636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SIGS</a:t>
            </a:r>
          </a:p>
        </p:txBody>
      </p:sp>
      <p:cxnSp>
        <p:nvCxnSpPr>
          <p:cNvPr id="81" name="Conector angular 100"/>
          <p:cNvCxnSpPr>
            <a:stCxn id="79" idx="1"/>
            <a:endCxn id="25" idx="3"/>
          </p:cNvCxnSpPr>
          <p:nvPr/>
        </p:nvCxnSpPr>
        <p:spPr>
          <a:xfrm rot="10800000" flipV="1">
            <a:off x="6543590" y="3749112"/>
            <a:ext cx="3731639" cy="27706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101"/>
          <p:cNvCxnSpPr>
            <a:stCxn id="80" idx="1"/>
            <a:endCxn id="25" idx="3"/>
          </p:cNvCxnSpPr>
          <p:nvPr/>
        </p:nvCxnSpPr>
        <p:spPr>
          <a:xfrm rot="10800000" flipV="1">
            <a:off x="6543590" y="3431748"/>
            <a:ext cx="3729923" cy="59442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125"/>
          <p:cNvSpPr/>
          <p:nvPr/>
        </p:nvSpPr>
        <p:spPr>
          <a:xfrm>
            <a:off x="2356157" y="2501411"/>
            <a:ext cx="1344750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Módulos CYB</a:t>
            </a:r>
          </a:p>
        </p:txBody>
      </p:sp>
      <p:sp>
        <p:nvSpPr>
          <p:cNvPr id="84" name="Rectángulo 9"/>
          <p:cNvSpPr/>
          <p:nvPr/>
        </p:nvSpPr>
        <p:spPr>
          <a:xfrm>
            <a:off x="666100" y="1016420"/>
            <a:ext cx="834672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eBkng4</a:t>
            </a:r>
          </a:p>
        </p:txBody>
      </p:sp>
      <p:cxnSp>
        <p:nvCxnSpPr>
          <p:cNvPr id="85" name="Conector angular 18"/>
          <p:cNvCxnSpPr>
            <a:stCxn id="84" idx="2"/>
            <a:endCxn id="15" idx="0"/>
          </p:cNvCxnSpPr>
          <p:nvPr/>
        </p:nvCxnSpPr>
        <p:spPr>
          <a:xfrm rot="16200000" flipH="1">
            <a:off x="1247891" y="1115604"/>
            <a:ext cx="688268" cy="1017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37"/>
          <p:cNvSpPr/>
          <p:nvPr/>
        </p:nvSpPr>
        <p:spPr>
          <a:xfrm>
            <a:off x="883820" y="4333228"/>
            <a:ext cx="1344750" cy="23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WT3</a:t>
            </a:r>
          </a:p>
        </p:txBody>
      </p:sp>
      <p:sp>
        <p:nvSpPr>
          <p:cNvPr id="88" name="Rectángulo 38"/>
          <p:cNvSpPr/>
          <p:nvPr/>
        </p:nvSpPr>
        <p:spPr>
          <a:xfrm>
            <a:off x="883820" y="4567983"/>
            <a:ext cx="1344750" cy="23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OSB3</a:t>
            </a:r>
          </a:p>
        </p:txBody>
      </p:sp>
      <p:sp>
        <p:nvSpPr>
          <p:cNvPr id="89" name="Rectángulo 39"/>
          <p:cNvSpPr/>
          <p:nvPr/>
        </p:nvSpPr>
        <p:spPr>
          <a:xfrm>
            <a:off x="893877" y="3538034"/>
            <a:ext cx="1344750" cy="2333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OTC1 / OFF1</a:t>
            </a:r>
          </a:p>
        </p:txBody>
      </p:sp>
      <p:sp>
        <p:nvSpPr>
          <p:cNvPr id="90" name="Rectángulo 40"/>
          <p:cNvSpPr/>
          <p:nvPr/>
        </p:nvSpPr>
        <p:spPr>
          <a:xfrm>
            <a:off x="891151" y="3954110"/>
            <a:ext cx="1344750" cy="23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COLAS MQ 2</a:t>
            </a:r>
          </a:p>
        </p:txBody>
      </p:sp>
      <p:cxnSp>
        <p:nvCxnSpPr>
          <p:cNvPr id="91" name="Conector angular 41"/>
          <p:cNvCxnSpPr>
            <a:stCxn id="89" idx="2"/>
            <a:endCxn id="90" idx="0"/>
          </p:cNvCxnSpPr>
          <p:nvPr/>
        </p:nvCxnSpPr>
        <p:spPr>
          <a:xfrm rot="5400000">
            <a:off x="1473544" y="3861402"/>
            <a:ext cx="182691" cy="272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42"/>
          <p:cNvCxnSpPr>
            <a:cxnSpLocks/>
            <a:stCxn id="90" idx="2"/>
            <a:endCxn id="87" idx="0"/>
          </p:cNvCxnSpPr>
          <p:nvPr/>
        </p:nvCxnSpPr>
        <p:spPr>
          <a:xfrm rot="5400000">
            <a:off x="1486995" y="4256697"/>
            <a:ext cx="145732" cy="733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43"/>
          <p:cNvSpPr/>
          <p:nvPr/>
        </p:nvSpPr>
        <p:spPr>
          <a:xfrm>
            <a:off x="883820" y="4801335"/>
            <a:ext cx="1344750" cy="233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SOA3</a:t>
            </a:r>
          </a:p>
        </p:txBody>
      </p:sp>
      <p:cxnSp>
        <p:nvCxnSpPr>
          <p:cNvPr id="7" name="Conector angular 47"/>
          <p:cNvCxnSpPr>
            <a:stCxn id="15" idx="1"/>
            <a:endCxn id="83" idx="1"/>
          </p:cNvCxnSpPr>
          <p:nvPr/>
        </p:nvCxnSpPr>
        <p:spPr>
          <a:xfrm rot="10800000" flipH="1" flipV="1">
            <a:off x="1428239" y="2100147"/>
            <a:ext cx="927917" cy="533083"/>
          </a:xfrm>
          <a:prstGeom prst="bentConnector3">
            <a:avLst>
              <a:gd name="adj1" fmla="val -24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26"/>
          <p:cNvCxnSpPr>
            <a:stCxn id="15" idx="1"/>
            <a:endCxn id="89" idx="1"/>
          </p:cNvCxnSpPr>
          <p:nvPr/>
        </p:nvCxnSpPr>
        <p:spPr>
          <a:xfrm rot="10800000" flipV="1">
            <a:off x="893878" y="2100147"/>
            <a:ext cx="534363" cy="1554579"/>
          </a:xfrm>
          <a:prstGeom prst="bentConnector3">
            <a:avLst>
              <a:gd name="adj1" fmla="val 142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26"/>
          <p:cNvCxnSpPr>
            <a:stCxn id="15" idx="1"/>
            <a:endCxn id="87" idx="1"/>
          </p:cNvCxnSpPr>
          <p:nvPr/>
        </p:nvCxnSpPr>
        <p:spPr>
          <a:xfrm rot="10800000" flipV="1">
            <a:off x="883820" y="2100147"/>
            <a:ext cx="544420" cy="2349773"/>
          </a:xfrm>
          <a:prstGeom prst="bentConnector3">
            <a:avLst>
              <a:gd name="adj1" fmla="val 141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276 Grupo"/>
          <p:cNvGrpSpPr/>
          <p:nvPr/>
        </p:nvGrpSpPr>
        <p:grpSpPr>
          <a:xfrm>
            <a:off x="3959591" y="5668667"/>
            <a:ext cx="1152000" cy="900000"/>
            <a:chOff x="1777405" y="4337688"/>
            <a:chExt cx="1152000" cy="900000"/>
          </a:xfrm>
        </p:grpSpPr>
        <p:sp>
          <p:nvSpPr>
            <p:cNvPr id="100" name="Rounded Rectangle 8"/>
            <p:cNvSpPr/>
            <p:nvPr/>
          </p:nvSpPr>
          <p:spPr>
            <a:xfrm>
              <a:off x="1777405" y="4337688"/>
              <a:ext cx="1152000" cy="90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i="1" dirty="0">
                  <a:solidFill>
                    <a:schemeClr val="tx1"/>
                  </a:solidFill>
                </a:rPr>
                <a:t>Proveedor Externo</a:t>
              </a:r>
            </a:p>
          </p:txBody>
        </p:sp>
        <p:sp>
          <p:nvSpPr>
            <p:cNvPr id="101" name="Rounded Rectangle 8"/>
            <p:cNvSpPr/>
            <p:nvPr/>
          </p:nvSpPr>
          <p:spPr>
            <a:xfrm>
              <a:off x="1863130" y="4598268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IESS</a:t>
              </a:r>
            </a:p>
          </p:txBody>
        </p:sp>
        <p:sp>
          <p:nvSpPr>
            <p:cNvPr id="102" name="Rounded Rectangle 8"/>
            <p:cNvSpPr/>
            <p:nvPr/>
          </p:nvSpPr>
          <p:spPr>
            <a:xfrm>
              <a:off x="2198419" y="4598268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SENAE</a:t>
              </a:r>
            </a:p>
          </p:txBody>
        </p:sp>
        <p:sp>
          <p:nvSpPr>
            <p:cNvPr id="103" name="Rounded Rectangle 8"/>
            <p:cNvSpPr/>
            <p:nvPr/>
          </p:nvSpPr>
          <p:spPr>
            <a:xfrm>
              <a:off x="2533707" y="4592935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04" name="277 Grupo"/>
          <p:cNvGrpSpPr/>
          <p:nvPr/>
        </p:nvGrpSpPr>
        <p:grpSpPr>
          <a:xfrm>
            <a:off x="5365856" y="5656994"/>
            <a:ext cx="1152000" cy="901036"/>
            <a:chOff x="3237756" y="4328164"/>
            <a:chExt cx="1152000" cy="901036"/>
          </a:xfrm>
        </p:grpSpPr>
        <p:sp>
          <p:nvSpPr>
            <p:cNvPr id="105" name="Rounded Rectangle 8"/>
            <p:cNvSpPr/>
            <p:nvPr/>
          </p:nvSpPr>
          <p:spPr>
            <a:xfrm>
              <a:off x="3237756" y="4328164"/>
              <a:ext cx="1152000" cy="901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i="1" dirty="0">
                  <a:solidFill>
                    <a:schemeClr val="tx1"/>
                  </a:solidFill>
                </a:rPr>
                <a:t>Proveedor Interno</a:t>
              </a:r>
            </a:p>
          </p:txBody>
        </p:sp>
        <p:sp>
          <p:nvSpPr>
            <p:cNvPr id="106" name="Rounded Rectangle 8"/>
            <p:cNvSpPr/>
            <p:nvPr/>
          </p:nvSpPr>
          <p:spPr>
            <a:xfrm>
              <a:off x="3339345" y="4590653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ENTRUST</a:t>
              </a:r>
            </a:p>
          </p:txBody>
        </p:sp>
        <p:sp>
          <p:nvSpPr>
            <p:cNvPr id="107" name="Rounded Rectangle 8"/>
            <p:cNvSpPr/>
            <p:nvPr/>
          </p:nvSpPr>
          <p:spPr>
            <a:xfrm>
              <a:off x="3669871" y="4590653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MNSJS</a:t>
              </a:r>
            </a:p>
          </p:txBody>
        </p:sp>
        <p:sp>
          <p:nvSpPr>
            <p:cNvPr id="108" name="Rounded Rectangle 8"/>
            <p:cNvSpPr/>
            <p:nvPr/>
          </p:nvSpPr>
          <p:spPr>
            <a:xfrm>
              <a:off x="4000397" y="4585320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09" name="277 Grupo"/>
          <p:cNvGrpSpPr/>
          <p:nvPr/>
        </p:nvGrpSpPr>
        <p:grpSpPr>
          <a:xfrm>
            <a:off x="2814410" y="5656096"/>
            <a:ext cx="892713" cy="901036"/>
            <a:chOff x="3360842" y="4328164"/>
            <a:chExt cx="783513" cy="901036"/>
          </a:xfrm>
        </p:grpSpPr>
        <p:sp>
          <p:nvSpPr>
            <p:cNvPr id="110" name="Rounded Rectangle 8"/>
            <p:cNvSpPr/>
            <p:nvPr/>
          </p:nvSpPr>
          <p:spPr>
            <a:xfrm>
              <a:off x="3360842" y="4328164"/>
              <a:ext cx="783513" cy="901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i="1" dirty="0">
                  <a:solidFill>
                    <a:schemeClr val="tx1"/>
                  </a:solidFill>
                </a:rPr>
                <a:t>Interno</a:t>
              </a:r>
            </a:p>
          </p:txBody>
        </p:sp>
        <p:sp>
          <p:nvSpPr>
            <p:cNvPr id="111" name="Rounded Rectangle 8"/>
            <p:cNvSpPr/>
            <p:nvPr/>
          </p:nvSpPr>
          <p:spPr>
            <a:xfrm>
              <a:off x="3446941" y="4585320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KEYSRV</a:t>
              </a:r>
            </a:p>
          </p:txBody>
        </p:sp>
        <p:sp>
          <p:nvSpPr>
            <p:cNvPr id="112" name="Rounded Rectangle 8"/>
            <p:cNvSpPr/>
            <p:nvPr/>
          </p:nvSpPr>
          <p:spPr>
            <a:xfrm>
              <a:off x="3777468" y="4585320"/>
              <a:ext cx="288000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2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13" name="Down Arrow 281"/>
          <p:cNvSpPr/>
          <p:nvPr/>
        </p:nvSpPr>
        <p:spPr>
          <a:xfrm rot="19637094">
            <a:off x="9476600" y="5609974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14" name="Down Arrow 282"/>
          <p:cNvSpPr/>
          <p:nvPr/>
        </p:nvSpPr>
        <p:spPr>
          <a:xfrm rot="17581478">
            <a:off x="9178917" y="5869279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15" name="Down Arrow 283"/>
          <p:cNvSpPr/>
          <p:nvPr/>
        </p:nvSpPr>
        <p:spPr>
          <a:xfrm rot="16200000">
            <a:off x="9171419" y="6284006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16" name="Down Arrow 107"/>
          <p:cNvSpPr/>
          <p:nvPr/>
        </p:nvSpPr>
        <p:spPr>
          <a:xfrm rot="21311718">
            <a:off x="9951991" y="5574932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grpSp>
        <p:nvGrpSpPr>
          <p:cNvPr id="117" name="369 Grupo"/>
          <p:cNvGrpSpPr/>
          <p:nvPr/>
        </p:nvGrpSpPr>
        <p:grpSpPr>
          <a:xfrm>
            <a:off x="8022168" y="5729150"/>
            <a:ext cx="3802440" cy="927596"/>
            <a:chOff x="4427984" y="5745263"/>
            <a:chExt cx="3802440" cy="927596"/>
          </a:xfrm>
        </p:grpSpPr>
        <p:sp>
          <p:nvSpPr>
            <p:cNvPr id="118" name="TextBox 285"/>
            <p:cNvSpPr txBox="1"/>
            <p:nvPr/>
          </p:nvSpPr>
          <p:spPr>
            <a:xfrm>
              <a:off x="5880844" y="5906171"/>
              <a:ext cx="109661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sz="1000" i="1" dirty="0"/>
                <a:t>Datawarehouse</a:t>
              </a:r>
            </a:p>
          </p:txBody>
        </p:sp>
        <p:sp>
          <p:nvSpPr>
            <p:cNvPr id="119" name="Can 240"/>
            <p:cNvSpPr/>
            <p:nvPr/>
          </p:nvSpPr>
          <p:spPr>
            <a:xfrm>
              <a:off x="4572000" y="6240811"/>
              <a:ext cx="898793" cy="364283"/>
            </a:xfrm>
            <a:prstGeom prst="can">
              <a:avLst>
                <a:gd name="adj" fmla="val 1454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067" dirty="0"/>
                <a:t>FINANWARE</a:t>
              </a:r>
              <a:endParaRPr lang="es-CO" sz="1400" dirty="0"/>
            </a:p>
          </p:txBody>
        </p:sp>
        <p:sp>
          <p:nvSpPr>
            <p:cNvPr id="120" name="Rounded Rectangle 286"/>
            <p:cNvSpPr/>
            <p:nvPr/>
          </p:nvSpPr>
          <p:spPr>
            <a:xfrm>
              <a:off x="4427984" y="5880771"/>
              <a:ext cx="3802440" cy="792088"/>
            </a:xfrm>
            <a:prstGeom prst="roundRect">
              <a:avLst>
                <a:gd name="adj" fmla="val 12269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sz="1400" dirty="0"/>
            </a:p>
          </p:txBody>
        </p:sp>
        <p:sp>
          <p:nvSpPr>
            <p:cNvPr id="121" name="TextBox 294"/>
            <p:cNvSpPr txBox="1"/>
            <p:nvPr/>
          </p:nvSpPr>
          <p:spPr>
            <a:xfrm>
              <a:off x="4559300" y="5745263"/>
              <a:ext cx="67537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sz="1200" i="1" dirty="0"/>
                <a:t>BI</a:t>
              </a:r>
            </a:p>
          </p:txBody>
        </p:sp>
      </p:grpSp>
      <p:sp>
        <p:nvSpPr>
          <p:cNvPr id="122" name="Cube 275"/>
          <p:cNvSpPr/>
          <p:nvPr/>
        </p:nvSpPr>
        <p:spPr>
          <a:xfrm>
            <a:off x="10983577" y="6369808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3" name="Cube 276"/>
          <p:cNvSpPr/>
          <p:nvPr/>
        </p:nvSpPr>
        <p:spPr>
          <a:xfrm>
            <a:off x="11272126" y="6369808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4" name="Cube 277"/>
          <p:cNvSpPr/>
          <p:nvPr/>
        </p:nvSpPr>
        <p:spPr>
          <a:xfrm>
            <a:off x="11560674" y="6369366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5" name="Cube 278"/>
          <p:cNvSpPr/>
          <p:nvPr/>
        </p:nvSpPr>
        <p:spPr>
          <a:xfrm>
            <a:off x="10983577" y="6139990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6" name="Cube 279"/>
          <p:cNvSpPr/>
          <p:nvPr/>
        </p:nvSpPr>
        <p:spPr>
          <a:xfrm>
            <a:off x="11272126" y="6139990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7" name="Cube 280"/>
          <p:cNvSpPr/>
          <p:nvPr/>
        </p:nvSpPr>
        <p:spPr>
          <a:xfrm>
            <a:off x="11560674" y="6139548"/>
            <a:ext cx="205911" cy="18288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28" name="Can 240"/>
          <p:cNvSpPr/>
          <p:nvPr/>
        </p:nvSpPr>
        <p:spPr>
          <a:xfrm>
            <a:off x="9544159" y="6233207"/>
            <a:ext cx="468000" cy="364283"/>
          </a:xfrm>
          <a:prstGeom prst="can">
            <a:avLst>
              <a:gd name="adj" fmla="val 1454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/>
              <a:t>ODS</a:t>
            </a:r>
            <a:endParaRPr lang="es-CO" sz="1400" dirty="0"/>
          </a:p>
        </p:txBody>
      </p:sp>
      <p:sp>
        <p:nvSpPr>
          <p:cNvPr id="129" name="Can 240"/>
          <p:cNvSpPr/>
          <p:nvPr/>
        </p:nvSpPr>
        <p:spPr>
          <a:xfrm>
            <a:off x="10039707" y="6110397"/>
            <a:ext cx="540000" cy="488605"/>
          </a:xfrm>
          <a:prstGeom prst="can">
            <a:avLst>
              <a:gd name="adj" fmla="val 14541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dirty="0"/>
              <a:t>DWH</a:t>
            </a:r>
            <a:endParaRPr lang="es-CO" sz="1400" dirty="0"/>
          </a:p>
        </p:txBody>
      </p:sp>
      <p:sp>
        <p:nvSpPr>
          <p:cNvPr id="130" name="Down Arrow 283"/>
          <p:cNvSpPr/>
          <p:nvPr/>
        </p:nvSpPr>
        <p:spPr>
          <a:xfrm rot="16200000">
            <a:off x="10649679" y="6207806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sp>
        <p:nvSpPr>
          <p:cNvPr id="131" name="Down Arrow 107"/>
          <p:cNvSpPr/>
          <p:nvPr/>
        </p:nvSpPr>
        <p:spPr>
          <a:xfrm rot="288282" flipH="1">
            <a:off x="10332991" y="5574932"/>
            <a:ext cx="274320" cy="27432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sz="1400" dirty="0"/>
          </a:p>
        </p:txBody>
      </p:sp>
      <p:cxnSp>
        <p:nvCxnSpPr>
          <p:cNvPr id="132" name="Conector angular 66"/>
          <p:cNvCxnSpPr>
            <a:stCxn id="93" idx="1"/>
            <a:endCxn id="110" idx="0"/>
          </p:cNvCxnSpPr>
          <p:nvPr/>
        </p:nvCxnSpPr>
        <p:spPr>
          <a:xfrm rot="10800000" flipH="1" flipV="1">
            <a:off x="883819" y="4918028"/>
            <a:ext cx="2376947" cy="738068"/>
          </a:xfrm>
          <a:prstGeom prst="bentConnector4">
            <a:avLst>
              <a:gd name="adj1" fmla="val -9617"/>
              <a:gd name="adj2" fmla="val 5790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66"/>
          <p:cNvCxnSpPr>
            <a:stCxn id="96" idx="2"/>
            <a:endCxn id="100" idx="0"/>
          </p:cNvCxnSpPr>
          <p:nvPr/>
        </p:nvCxnSpPr>
        <p:spPr>
          <a:xfrm rot="5400000">
            <a:off x="4620676" y="5148462"/>
            <a:ext cx="435120" cy="60529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66"/>
          <p:cNvCxnSpPr>
            <a:stCxn id="97" idx="2"/>
            <a:endCxn id="105" idx="0"/>
          </p:cNvCxnSpPr>
          <p:nvPr/>
        </p:nvCxnSpPr>
        <p:spPr>
          <a:xfrm rot="5400000">
            <a:off x="5801310" y="5374093"/>
            <a:ext cx="423447" cy="14235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7"/>
          <p:cNvSpPr/>
          <p:nvPr/>
        </p:nvSpPr>
        <p:spPr>
          <a:xfrm>
            <a:off x="2547287" y="4331303"/>
            <a:ext cx="1344750" cy="2333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WT3</a:t>
            </a:r>
          </a:p>
        </p:txBody>
      </p:sp>
      <p:sp>
        <p:nvSpPr>
          <p:cNvPr id="136" name="Rectángulo 38"/>
          <p:cNvSpPr/>
          <p:nvPr/>
        </p:nvSpPr>
        <p:spPr>
          <a:xfrm>
            <a:off x="2547287" y="4566058"/>
            <a:ext cx="1344750" cy="2333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OSB3</a:t>
            </a:r>
          </a:p>
        </p:txBody>
      </p:sp>
      <p:sp>
        <p:nvSpPr>
          <p:cNvPr id="137" name="Rectángulo 39"/>
          <p:cNvSpPr/>
          <p:nvPr/>
        </p:nvSpPr>
        <p:spPr>
          <a:xfrm>
            <a:off x="2554618" y="3535213"/>
            <a:ext cx="1344750" cy="2333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/>
              <a:t>OTC1 / OFF1</a:t>
            </a:r>
          </a:p>
        </p:txBody>
      </p:sp>
      <p:sp>
        <p:nvSpPr>
          <p:cNvPr id="139" name="Rectángulo 40"/>
          <p:cNvSpPr/>
          <p:nvPr/>
        </p:nvSpPr>
        <p:spPr>
          <a:xfrm>
            <a:off x="2554618" y="3929802"/>
            <a:ext cx="1344750" cy="2333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COLAS MQ 2</a:t>
            </a:r>
          </a:p>
        </p:txBody>
      </p:sp>
      <p:cxnSp>
        <p:nvCxnSpPr>
          <p:cNvPr id="140" name="Conector angular 41"/>
          <p:cNvCxnSpPr>
            <a:stCxn id="137" idx="1"/>
            <a:endCxn id="139" idx="1"/>
          </p:cNvCxnSpPr>
          <p:nvPr/>
        </p:nvCxnSpPr>
        <p:spPr>
          <a:xfrm rot="10800000" flipV="1">
            <a:off x="2554618" y="3651905"/>
            <a:ext cx="12700" cy="394589"/>
          </a:xfrm>
          <a:prstGeom prst="bentConnector3">
            <a:avLst>
              <a:gd name="adj1" fmla="val 864929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42"/>
          <p:cNvCxnSpPr>
            <a:stCxn id="139" idx="1"/>
          </p:cNvCxnSpPr>
          <p:nvPr/>
        </p:nvCxnSpPr>
        <p:spPr>
          <a:xfrm rot="10800000" flipV="1">
            <a:off x="2554618" y="4046495"/>
            <a:ext cx="12700" cy="524550"/>
          </a:xfrm>
          <a:prstGeom prst="bentConnector3">
            <a:avLst>
              <a:gd name="adj1" fmla="val 95844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43"/>
          <p:cNvSpPr/>
          <p:nvPr/>
        </p:nvSpPr>
        <p:spPr>
          <a:xfrm>
            <a:off x="2547287" y="4799410"/>
            <a:ext cx="1344750" cy="2333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SOA3</a:t>
            </a:r>
          </a:p>
        </p:txBody>
      </p:sp>
      <p:cxnSp>
        <p:nvCxnSpPr>
          <p:cNvPr id="134" name="Conector angular 18"/>
          <p:cNvCxnSpPr>
            <a:cxnSpLocks/>
            <a:stCxn id="38" idx="1"/>
            <a:endCxn id="15" idx="3"/>
          </p:cNvCxnSpPr>
          <p:nvPr/>
        </p:nvCxnSpPr>
        <p:spPr>
          <a:xfrm rot="10800000" flipV="1">
            <a:off x="2772991" y="1433516"/>
            <a:ext cx="1419555" cy="666631"/>
          </a:xfrm>
          <a:prstGeom prst="bentConnector3">
            <a:avLst>
              <a:gd name="adj1" fmla="val 22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7"/>
          <p:cNvSpPr/>
          <p:nvPr/>
        </p:nvSpPr>
        <p:spPr>
          <a:xfrm>
            <a:off x="518333" y="1711171"/>
            <a:ext cx="834672" cy="2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eBkng5</a:t>
            </a:r>
          </a:p>
        </p:txBody>
      </p:sp>
      <p:cxnSp>
        <p:nvCxnSpPr>
          <p:cNvPr id="29" name="Conector recto 28"/>
          <p:cNvCxnSpPr/>
          <p:nvPr/>
        </p:nvCxnSpPr>
        <p:spPr>
          <a:xfrm>
            <a:off x="1198028" y="1842991"/>
            <a:ext cx="902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ángulo redondeado 171"/>
          <p:cNvSpPr/>
          <p:nvPr/>
        </p:nvSpPr>
        <p:spPr>
          <a:xfrm>
            <a:off x="4517044" y="1966506"/>
            <a:ext cx="530958" cy="1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F5</a:t>
            </a:r>
            <a:endParaRPr lang="es-EC" sz="1000" dirty="0"/>
          </a:p>
        </p:txBody>
      </p:sp>
      <p:cxnSp>
        <p:nvCxnSpPr>
          <p:cNvPr id="188" name="Conector angular 187"/>
          <p:cNvCxnSpPr>
            <a:cxnSpLocks/>
            <a:stCxn id="172" idx="1"/>
            <a:endCxn id="32" idx="0"/>
          </p:cNvCxnSpPr>
          <p:nvPr/>
        </p:nvCxnSpPr>
        <p:spPr>
          <a:xfrm rot="10800000" flipV="1">
            <a:off x="4296176" y="2044319"/>
            <a:ext cx="220869" cy="151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cxnSpLocks/>
            <a:stCxn id="172" idx="3"/>
            <a:endCxn id="145" idx="0"/>
          </p:cNvCxnSpPr>
          <p:nvPr/>
        </p:nvCxnSpPr>
        <p:spPr>
          <a:xfrm>
            <a:off x="5048002" y="2044319"/>
            <a:ext cx="203552" cy="148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56924" y="199933"/>
            <a:ext cx="5121274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Arquitectura General: 24online</a:t>
            </a:r>
            <a:endParaRPr kumimoji="0" lang="es-EC" sz="3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ector angular 191">
            <a:extLst>
              <a:ext uri="{FF2B5EF4-FFF2-40B4-BE49-F238E27FC236}">
                <a16:creationId xmlns:a16="http://schemas.microsoft.com/office/drawing/2014/main" id="{06DF4E69-54C3-412E-7C57-BA6007B39BEE}"/>
              </a:ext>
            </a:extLst>
          </p:cNvPr>
          <p:cNvCxnSpPr>
            <a:cxnSpLocks/>
            <a:stCxn id="38" idx="2"/>
            <a:endCxn id="172" idx="0"/>
          </p:cNvCxnSpPr>
          <p:nvPr/>
        </p:nvCxnSpPr>
        <p:spPr>
          <a:xfrm rot="5400000">
            <a:off x="4588360" y="1759501"/>
            <a:ext cx="401169" cy="12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1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5789140" cy="625405"/>
            <a:chOff x="503267" y="395000"/>
            <a:chExt cx="5789140" cy="62540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512127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0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Arquitectura General: 24online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138451"/>
            <a:ext cx="7429500" cy="5181600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4" action="ppaction://hlinksldjump"/>
              </a:rPr>
              <a:t>6</a:t>
            </a:fld>
            <a:endParaRPr lang="es-EC">
              <a:hlinkClick r:id="rId4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05554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5868136" cy="625405"/>
            <a:chOff x="503267" y="395000"/>
            <a:chExt cx="5868136" cy="62540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520027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>
                <a:defRPr sz="2400" b="1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lvl="0">
                <a:defRPr/>
              </a:pPr>
              <a:r>
                <a:rPr lang="es-MX" sz="30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Arquitectura General: 24móvil</a:t>
              </a:r>
              <a:endParaRPr kumimoji="0" lang="es-EC" sz="3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994"/>
            <a:ext cx="12192000" cy="423601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135271" y="5547005"/>
            <a:ext cx="312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008080"/>
                </a:solidFill>
                <a:hlinkClick r:id="rId4"/>
              </a:rPr>
              <a:t>Arquitectura</a:t>
            </a:r>
            <a:r>
              <a:rPr lang="es-MX" sz="1200" b="1" dirty="0">
                <a:solidFill>
                  <a:srgbClr val="008080"/>
                </a:solidFill>
              </a:rPr>
              <a:t> AWS Banca Móvil</a:t>
            </a:r>
            <a:endParaRPr lang="es-EC" sz="1200" b="1" dirty="0">
              <a:solidFill>
                <a:srgbClr val="008080"/>
              </a:solidFill>
            </a:endParaRPr>
          </a:p>
        </p:txBody>
      </p:sp>
      <p:sp>
        <p:nvSpPr>
          <p:cNvPr id="11" name="CuadroTexto 10">
            <a:hlinkClick r:id="rId5"/>
          </p:cNvPr>
          <p:cNvSpPr txBox="1"/>
          <p:nvPr/>
        </p:nvSpPr>
        <p:spPr>
          <a:xfrm>
            <a:off x="1953904" y="3693185"/>
            <a:ext cx="2181367" cy="2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solidFill>
                  <a:srgbClr val="008080"/>
                </a:solidFill>
              </a:rPr>
              <a:t>Arquitectura </a:t>
            </a:r>
            <a:r>
              <a:rPr lang="es-MX" sz="1200" b="1" dirty="0" err="1">
                <a:solidFill>
                  <a:srgbClr val="008080"/>
                </a:solidFill>
              </a:rPr>
              <a:t>Kony</a:t>
            </a:r>
            <a:r>
              <a:rPr lang="es-MX" sz="1200" b="1" dirty="0">
                <a:solidFill>
                  <a:srgbClr val="008080"/>
                </a:solidFill>
              </a:rPr>
              <a:t> Banca Móvil</a:t>
            </a:r>
            <a:endParaRPr lang="es-EC" sz="1200" b="1" dirty="0">
              <a:solidFill>
                <a:srgbClr val="008080"/>
              </a:solidFill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6" action="ppaction://hlinksldjump"/>
              </a:rPr>
              <a:t>7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72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A97CA7A7-E768-8268-671D-F82C95ED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" y="1267866"/>
            <a:ext cx="11002911" cy="4744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BE752D2C-27E7-460F-B3B9-46F9EE89486A}"/>
              </a:ext>
            </a:extLst>
          </p:cNvPr>
          <p:cNvGrpSpPr/>
          <p:nvPr/>
        </p:nvGrpSpPr>
        <p:grpSpPr>
          <a:xfrm>
            <a:off x="503267" y="382300"/>
            <a:ext cx="6900726" cy="625405"/>
            <a:chOff x="503267" y="395000"/>
            <a:chExt cx="6900726" cy="625405"/>
          </a:xfrm>
          <a:solidFill>
            <a:schemeClr val="bg1"/>
          </a:solidFill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0F732D9-3787-45B9-9B85-96C3FC301109}"/>
                </a:ext>
              </a:extLst>
            </p:cNvPr>
            <p:cNvSpPr txBox="1"/>
            <p:nvPr/>
          </p:nvSpPr>
          <p:spPr>
            <a:xfrm>
              <a:off x="1171133" y="466407"/>
              <a:ext cx="424725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s-EC"/>
              </a:defPPr>
              <a:lvl1pPr lvl="0">
                <a:defRPr sz="3000" b="1">
                  <a:solidFill>
                    <a:prstClr val="black">
                      <a:lumMod val="85000"/>
                      <a:lumOff val="15000"/>
                    </a:prstClr>
                  </a:solidFill>
                </a:defRPr>
              </a:lvl1pPr>
            </a:lstStyle>
            <a:p>
              <a:r>
                <a:rPr lang="es-MX" dirty="0"/>
                <a:t>Arquitectura General: AVI24 (</a:t>
              </a:r>
              <a:r>
                <a:rPr lang="es-MX" dirty="0" err="1"/>
                <a:t>ChatBot</a:t>
              </a:r>
              <a:r>
                <a:rPr lang="es-MX" dirty="0"/>
                <a:t>)</a:t>
              </a:r>
              <a:endParaRPr lang="es-EC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9A0D85E-1A52-4A22-805C-DF38DB6C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67" y="395000"/>
              <a:ext cx="542925" cy="542925"/>
            </a:xfrm>
            <a:prstGeom prst="rect">
              <a:avLst/>
            </a:prstGeom>
            <a:grpFill/>
          </p:spPr>
        </p:pic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>
                <a:hlinkClick r:id="rId4" action="ppaction://hlinksldjump"/>
              </a:rPr>
              <a:t>8</a:t>
            </a:fld>
            <a:endParaRPr lang="es-EC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ED88CE-2DA2-636E-66E6-EB5587E4E474}"/>
              </a:ext>
            </a:extLst>
          </p:cNvPr>
          <p:cNvSpPr txBox="1"/>
          <p:nvPr/>
        </p:nvSpPr>
        <p:spPr>
          <a:xfrm>
            <a:off x="3605723" y="5405468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Contact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 Center</a:t>
            </a:r>
            <a:endParaRPr lang="es-EC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30F477-2EC2-8159-D20D-9CB58A855338}"/>
              </a:ext>
            </a:extLst>
          </p:cNvPr>
          <p:cNvSpPr/>
          <p:nvPr/>
        </p:nvSpPr>
        <p:spPr>
          <a:xfrm>
            <a:off x="5639102" y="4024484"/>
            <a:ext cx="1368465" cy="49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Genesys</a:t>
            </a:r>
            <a:endParaRPr lang="es-EC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BF34EF7-7D7F-B311-87F6-0589E10E051D}"/>
              </a:ext>
            </a:extLst>
          </p:cNvPr>
          <p:cNvCxnSpPr>
            <a:cxnSpLocks/>
          </p:cNvCxnSpPr>
          <p:nvPr/>
        </p:nvCxnSpPr>
        <p:spPr>
          <a:xfrm flipH="1">
            <a:off x="7007567" y="3736344"/>
            <a:ext cx="607178" cy="536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4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D85E-1A52-4A22-805C-DF38DB6C6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7" y="382300"/>
            <a:ext cx="542925" cy="5429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453707"/>
            <a:ext cx="30181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s-MX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24 FONO, AVI24 (</a:t>
            </a:r>
            <a:r>
              <a:rPr lang="es-MX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ChatBot</a:t>
            </a:r>
            <a:r>
              <a:rPr lang="es-MX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):</a:t>
            </a:r>
            <a:endParaRPr kumimoji="0" lang="es-EC" sz="2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F732D9-3787-45B9-9B85-96C3FC301109}"/>
              </a:ext>
            </a:extLst>
          </p:cNvPr>
          <p:cNvSpPr txBox="1"/>
          <p:nvPr/>
        </p:nvSpPr>
        <p:spPr>
          <a:xfrm>
            <a:off x="1171133" y="453707"/>
            <a:ext cx="34962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s-EC"/>
            </a:defPPr>
            <a:lvl1pPr lvl="0">
              <a:defRPr sz="3000" b="1">
                <a:solidFill>
                  <a:prstClr val="black">
                    <a:lumMod val="85000"/>
                    <a:lumOff val="15000"/>
                  </a:prstClr>
                </a:solidFill>
              </a:defRPr>
            </a:lvl1pPr>
          </a:lstStyle>
          <a:p>
            <a:r>
              <a:rPr lang="es-MX" dirty="0"/>
              <a:t>Arquitectura General: 24 FONO</a:t>
            </a:r>
            <a:endParaRPr lang="es-EC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EAD6-B71C-45C9-A460-39CE11B8822D}" type="slidenum">
              <a:rPr lang="es-EC" smtClean="0"/>
              <a:t>9</a:t>
            </a:fld>
            <a:endParaRPr lang="es-EC"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D334572A-C266-81E4-C5BC-6C80DF98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49" y="1240244"/>
            <a:ext cx="10279902" cy="5122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B4A3369-2BFF-A2AF-0626-7A4CE350B866}"/>
              </a:ext>
            </a:extLst>
          </p:cNvPr>
          <p:cNvSpPr/>
          <p:nvPr/>
        </p:nvSpPr>
        <p:spPr>
          <a:xfrm>
            <a:off x="4667411" y="4465918"/>
            <a:ext cx="1368465" cy="49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Genesys</a:t>
            </a:r>
            <a:endParaRPr lang="es-EC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B2BCA65-3332-05FB-2BCA-2F47E0CC6907}"/>
              </a:ext>
            </a:extLst>
          </p:cNvPr>
          <p:cNvCxnSpPr>
            <a:cxnSpLocks/>
          </p:cNvCxnSpPr>
          <p:nvPr/>
        </p:nvCxnSpPr>
        <p:spPr>
          <a:xfrm flipH="1">
            <a:off x="6035876" y="4177778"/>
            <a:ext cx="607178" cy="536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52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12999</TotalTime>
  <Words>444</Words>
  <Application>Microsoft Office PowerPoint</Application>
  <PresentationFormat>Panorámica</PresentationFormat>
  <Paragraphs>217</Paragraphs>
  <Slides>22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Lucida Grande</vt:lpstr>
      <vt:lpstr>Roboto</vt:lpstr>
      <vt:lpstr>Tema de Office</vt:lpstr>
      <vt:lpstr>2_Tema de Office</vt:lpstr>
      <vt:lpstr>Presentación de PowerPoint</vt:lpstr>
      <vt:lpstr>Presentación de PowerPoint</vt:lpstr>
      <vt:lpstr>Gracias por su atención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Salazar Haz</dc:creator>
  <cp:lastModifiedBy>Marcelo Durán Navarrete</cp:lastModifiedBy>
  <cp:revision>285</cp:revision>
  <dcterms:created xsi:type="dcterms:W3CDTF">2022-09-14T21:58:05Z</dcterms:created>
  <dcterms:modified xsi:type="dcterms:W3CDTF">2022-09-30T17:27:24Z</dcterms:modified>
</cp:coreProperties>
</file>