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25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C, Niraj" userId="S::nikc@pvamu.edu::aceb0378-d037-4252-866b-2b66075f1bb3" providerId="AD" clId="Web-{ED8BB1A7-2AD4-2438-EE70-37FA02DBB4A7}"/>
    <pc:docChg chg="modSld">
      <pc:chgData name="KC, Niraj" userId="S::nikc@pvamu.edu::aceb0378-d037-4252-866b-2b66075f1bb3" providerId="AD" clId="Web-{ED8BB1A7-2AD4-2438-EE70-37FA02DBB4A7}" dt="2024-03-18T18:40:12.695" v="46" actId="14100"/>
      <pc:docMkLst>
        <pc:docMk/>
      </pc:docMkLst>
      <pc:sldChg chg="modSp">
        <pc:chgData name="KC, Niraj" userId="S::nikc@pvamu.edu::aceb0378-d037-4252-866b-2b66075f1bb3" providerId="AD" clId="Web-{ED8BB1A7-2AD4-2438-EE70-37FA02DBB4A7}" dt="2024-03-18T18:40:12.695" v="46" actId="14100"/>
        <pc:sldMkLst>
          <pc:docMk/>
          <pc:sldMk cId="961427495" sldId="256"/>
        </pc:sldMkLst>
        <pc:spChg chg="mod">
          <ac:chgData name="KC, Niraj" userId="S::nikc@pvamu.edu::aceb0378-d037-4252-866b-2b66075f1bb3" providerId="AD" clId="Web-{ED8BB1A7-2AD4-2438-EE70-37FA02DBB4A7}" dt="2024-03-18T18:39:51.351" v="41" actId="20577"/>
          <ac:spMkLst>
            <pc:docMk/>
            <pc:sldMk cId="961427495" sldId="256"/>
            <ac:spMk id="4" creationId="{73963363-78FA-4844-96C2-B0318921F5B4}"/>
          </ac:spMkLst>
        </pc:spChg>
        <pc:picChg chg="mod">
          <ac:chgData name="KC, Niraj" userId="S::nikc@pvamu.edu::aceb0378-d037-4252-866b-2b66075f1bb3" providerId="AD" clId="Web-{ED8BB1A7-2AD4-2438-EE70-37FA02DBB4A7}" dt="2024-03-18T18:40:12.695" v="46" actId="14100"/>
          <ac:picMkLst>
            <pc:docMk/>
            <pc:sldMk cId="961427495" sldId="256"/>
            <ac:picMk id="1026" creationId="{722FEA89-3F80-4962-9B71-9199A44984CC}"/>
          </ac:picMkLst>
        </pc:picChg>
      </pc:sldChg>
    </pc:docChg>
  </pc:docChgLst>
  <pc:docChgLst>
    <pc:chgData name="KC, Niraj" userId="aceb0378-d037-4252-866b-2b66075f1bb3" providerId="ADAL" clId="{441346AB-3386-45E0-B114-387ED63C18B9}"/>
    <pc:docChg chg="undo custSel modSld">
      <pc:chgData name="KC, Niraj" userId="aceb0378-d037-4252-866b-2b66075f1bb3" providerId="ADAL" clId="{441346AB-3386-45E0-B114-387ED63C18B9}" dt="2024-02-22T16:04:20.491" v="477" actId="14100"/>
      <pc:docMkLst>
        <pc:docMk/>
      </pc:docMkLst>
      <pc:sldChg chg="addSp delSp modSp">
        <pc:chgData name="KC, Niraj" userId="aceb0378-d037-4252-866b-2b66075f1bb3" providerId="ADAL" clId="{441346AB-3386-45E0-B114-387ED63C18B9}" dt="2024-02-22T16:04:20.491" v="477" actId="14100"/>
        <pc:sldMkLst>
          <pc:docMk/>
          <pc:sldMk cId="961427495" sldId="256"/>
        </pc:sldMkLst>
        <pc:spChg chg="add mod">
          <ac:chgData name="KC, Niraj" userId="aceb0378-d037-4252-866b-2b66075f1bb3" providerId="ADAL" clId="{441346AB-3386-45E0-B114-387ED63C18B9}" dt="2024-02-22T15:51:12.933" v="423" actId="1076"/>
          <ac:spMkLst>
            <pc:docMk/>
            <pc:sldMk cId="961427495" sldId="256"/>
            <ac:spMk id="2" creationId="{02B373C1-1B5B-4387-9D84-0001DD498637}"/>
          </ac:spMkLst>
        </pc:spChg>
        <pc:spChg chg="add mod">
          <ac:chgData name="KC, Niraj" userId="aceb0378-d037-4252-866b-2b66075f1bb3" providerId="ADAL" clId="{441346AB-3386-45E0-B114-387ED63C18B9}" dt="2024-02-22T16:04:20.491" v="477" actId="14100"/>
          <ac:spMkLst>
            <pc:docMk/>
            <pc:sldMk cId="961427495" sldId="256"/>
            <ac:spMk id="4" creationId="{73963363-78FA-4844-96C2-B0318921F5B4}"/>
          </ac:spMkLst>
        </pc:spChg>
        <pc:spChg chg="add mod">
          <ac:chgData name="KC, Niraj" userId="aceb0378-d037-4252-866b-2b66075f1bb3" providerId="ADAL" clId="{441346AB-3386-45E0-B114-387ED63C18B9}" dt="2024-02-22T15:41:38.159" v="399" actId="6549"/>
          <ac:spMkLst>
            <pc:docMk/>
            <pc:sldMk cId="961427495" sldId="256"/>
            <ac:spMk id="5" creationId="{C88B0ABC-E235-4711-B250-4A655C3CDE69}"/>
          </ac:spMkLst>
        </pc:spChg>
        <pc:spChg chg="add mod">
          <ac:chgData name="KC, Niraj" userId="aceb0378-d037-4252-866b-2b66075f1bb3" providerId="ADAL" clId="{441346AB-3386-45E0-B114-387ED63C18B9}" dt="2024-02-22T15:38:41.753" v="388" actId="20577"/>
          <ac:spMkLst>
            <pc:docMk/>
            <pc:sldMk cId="961427495" sldId="256"/>
            <ac:spMk id="6" creationId="{2229B9DB-3028-49A0-9D4F-76AED02B98E8}"/>
          </ac:spMkLst>
        </pc:spChg>
        <pc:spChg chg="add mod">
          <ac:chgData name="KC, Niraj" userId="aceb0378-d037-4252-866b-2b66075f1bb3" providerId="ADAL" clId="{441346AB-3386-45E0-B114-387ED63C18B9}" dt="2024-02-22T14:52:04.917" v="208" actId="207"/>
          <ac:spMkLst>
            <pc:docMk/>
            <pc:sldMk cId="961427495" sldId="256"/>
            <ac:spMk id="11" creationId="{D292711C-5734-41DD-876B-82E0FA991E39}"/>
          </ac:spMkLst>
        </pc:spChg>
        <pc:spChg chg="add mod">
          <ac:chgData name="KC, Niraj" userId="aceb0378-d037-4252-866b-2b66075f1bb3" providerId="ADAL" clId="{441346AB-3386-45E0-B114-387ED63C18B9}" dt="2024-02-22T15:14:14.640" v="280" actId="1076"/>
          <ac:spMkLst>
            <pc:docMk/>
            <pc:sldMk cId="961427495" sldId="256"/>
            <ac:spMk id="12" creationId="{317B1664-C71C-4DB9-97BB-DCC23E2BE352}"/>
          </ac:spMkLst>
        </pc:spChg>
        <pc:spChg chg="add mod">
          <ac:chgData name="KC, Niraj" userId="aceb0378-d037-4252-866b-2b66075f1bb3" providerId="ADAL" clId="{441346AB-3386-45E0-B114-387ED63C18B9}" dt="2024-02-22T15:50:46.056" v="419" actId="14100"/>
          <ac:spMkLst>
            <pc:docMk/>
            <pc:sldMk cId="961427495" sldId="256"/>
            <ac:spMk id="14" creationId="{BEE423B3-0C18-4683-8BC5-B6F5CB012A4B}"/>
          </ac:spMkLst>
        </pc:spChg>
        <pc:spChg chg="add mod">
          <ac:chgData name="KC, Niraj" userId="aceb0378-d037-4252-866b-2b66075f1bb3" providerId="ADAL" clId="{441346AB-3386-45E0-B114-387ED63C18B9}" dt="2024-02-22T15:50:34.981" v="417" actId="1076"/>
          <ac:spMkLst>
            <pc:docMk/>
            <pc:sldMk cId="961427495" sldId="256"/>
            <ac:spMk id="21" creationId="{BEA9A461-C947-404B-AFB3-6CC02C5FFE6F}"/>
          </ac:spMkLst>
        </pc:spChg>
        <pc:spChg chg="add del">
          <ac:chgData name="KC, Niraj" userId="aceb0378-d037-4252-866b-2b66075f1bb3" providerId="ADAL" clId="{441346AB-3386-45E0-B114-387ED63C18B9}" dt="2024-02-22T15:32:56.859" v="358"/>
          <ac:spMkLst>
            <pc:docMk/>
            <pc:sldMk cId="961427495" sldId="256"/>
            <ac:spMk id="22" creationId="{B464C9C4-7225-4DC1-8936-48AF1CF216DD}"/>
          </ac:spMkLst>
        </pc:spChg>
        <pc:spChg chg="add mod">
          <ac:chgData name="KC, Niraj" userId="aceb0378-d037-4252-866b-2b66075f1bb3" providerId="ADAL" clId="{441346AB-3386-45E0-B114-387ED63C18B9}" dt="2024-02-22T15:39:13.873" v="397" actId="255"/>
          <ac:spMkLst>
            <pc:docMk/>
            <pc:sldMk cId="961427495" sldId="256"/>
            <ac:spMk id="23" creationId="{F8F388AE-A419-4F0B-8BDC-265396D3BD7F}"/>
          </ac:spMkLst>
        </pc:spChg>
        <pc:spChg chg="add mod">
          <ac:chgData name="KC, Niraj" userId="aceb0378-d037-4252-866b-2b66075f1bb3" providerId="ADAL" clId="{441346AB-3386-45E0-B114-387ED63C18B9}" dt="2024-02-22T15:51:19.882" v="425" actId="14100"/>
          <ac:spMkLst>
            <pc:docMk/>
            <pc:sldMk cId="961427495" sldId="256"/>
            <ac:spMk id="24" creationId="{4EF297A3-AC21-4FC1-B38A-FB306BC0E22D}"/>
          </ac:spMkLst>
        </pc:spChg>
        <pc:spChg chg="add mod">
          <ac:chgData name="KC, Niraj" userId="aceb0378-d037-4252-866b-2b66075f1bb3" providerId="ADAL" clId="{441346AB-3386-45E0-B114-387ED63C18B9}" dt="2024-02-22T15:55:48.677" v="449" actId="14100"/>
          <ac:spMkLst>
            <pc:docMk/>
            <pc:sldMk cId="961427495" sldId="256"/>
            <ac:spMk id="28" creationId="{03D6ACF9-D5AD-4972-B05E-4F94982FF7E0}"/>
          </ac:spMkLst>
        </pc:spChg>
        <pc:spChg chg="add mod">
          <ac:chgData name="KC, Niraj" userId="aceb0378-d037-4252-866b-2b66075f1bb3" providerId="ADAL" clId="{441346AB-3386-45E0-B114-387ED63C18B9}" dt="2024-02-22T16:00:09.346" v="468" actId="27636"/>
          <ac:spMkLst>
            <pc:docMk/>
            <pc:sldMk cId="961427495" sldId="256"/>
            <ac:spMk id="29" creationId="{892140F6-EE44-41FF-9606-8FB6FA287A64}"/>
          </ac:spMkLst>
        </pc:spChg>
        <pc:spChg chg="add mod">
          <ac:chgData name="KC, Niraj" userId="aceb0378-d037-4252-866b-2b66075f1bb3" providerId="ADAL" clId="{441346AB-3386-45E0-B114-387ED63C18B9}" dt="2024-02-22T16:01:46.901" v="474" actId="12"/>
          <ac:spMkLst>
            <pc:docMk/>
            <pc:sldMk cId="961427495" sldId="256"/>
            <ac:spMk id="30" creationId="{9C084DB9-6D32-4DB8-BF0E-1A4B71A67EA6}"/>
          </ac:spMkLst>
        </pc:spChg>
        <pc:picChg chg="add del">
          <ac:chgData name="KC, Niraj" userId="aceb0378-d037-4252-866b-2b66075f1bb3" providerId="ADAL" clId="{441346AB-3386-45E0-B114-387ED63C18B9}" dt="2024-02-21T21:28:17.660" v="22"/>
          <ac:picMkLst>
            <pc:docMk/>
            <pc:sldMk cId="961427495" sldId="256"/>
            <ac:picMk id="7" creationId="{6C3C8BCB-9760-4566-93EA-8C86F8BB63D6}"/>
          </ac:picMkLst>
        </pc:picChg>
        <pc:picChg chg="add mod">
          <ac:chgData name="KC, Niraj" userId="aceb0378-d037-4252-866b-2b66075f1bb3" providerId="ADAL" clId="{441346AB-3386-45E0-B114-387ED63C18B9}" dt="2024-02-22T15:11:20.156" v="265" actId="14100"/>
          <ac:picMkLst>
            <pc:docMk/>
            <pc:sldMk cId="961427495" sldId="256"/>
            <ac:picMk id="8" creationId="{AB733FE7-C815-4DAC-8EED-69000AEFCCE4}"/>
          </ac:picMkLst>
        </pc:picChg>
        <pc:picChg chg="add mod">
          <ac:chgData name="KC, Niraj" userId="aceb0378-d037-4252-866b-2b66075f1bb3" providerId="ADAL" clId="{441346AB-3386-45E0-B114-387ED63C18B9}" dt="2024-02-22T15:34:27.565" v="371" actId="1076"/>
          <ac:picMkLst>
            <pc:docMk/>
            <pc:sldMk cId="961427495" sldId="256"/>
            <ac:picMk id="9" creationId="{184A04A4-81F6-4921-AD7B-336F82F16BD2}"/>
          </ac:picMkLst>
        </pc:picChg>
        <pc:picChg chg="add mod">
          <ac:chgData name="KC, Niraj" userId="aceb0378-d037-4252-866b-2b66075f1bb3" providerId="ADAL" clId="{441346AB-3386-45E0-B114-387ED63C18B9}" dt="2024-02-22T15:51:16.803" v="424" actId="14100"/>
          <ac:picMkLst>
            <pc:docMk/>
            <pc:sldMk cId="961427495" sldId="256"/>
            <ac:picMk id="10" creationId="{85F03E0B-ABCE-4ED6-97DC-8C7A9BB6EAF4}"/>
          </ac:picMkLst>
        </pc:picChg>
        <pc:picChg chg="add mod">
          <ac:chgData name="KC, Niraj" userId="aceb0378-d037-4252-866b-2b66075f1bb3" providerId="ADAL" clId="{441346AB-3386-45E0-B114-387ED63C18B9}" dt="2024-02-22T15:50:41.147" v="418" actId="14100"/>
          <ac:picMkLst>
            <pc:docMk/>
            <pc:sldMk cId="961427495" sldId="256"/>
            <ac:picMk id="13" creationId="{7048492B-553B-4651-8215-BB37976B75EF}"/>
          </ac:picMkLst>
        </pc:picChg>
        <pc:picChg chg="add mod">
          <ac:chgData name="KC, Niraj" userId="aceb0378-d037-4252-866b-2b66075f1bb3" providerId="ADAL" clId="{441346AB-3386-45E0-B114-387ED63C18B9}" dt="2024-02-22T15:52:42.423" v="430" actId="1076"/>
          <ac:picMkLst>
            <pc:docMk/>
            <pc:sldMk cId="961427495" sldId="256"/>
            <ac:picMk id="15" creationId="{4EB8D67F-9844-4A7C-9FFA-95CD15882892}"/>
          </ac:picMkLst>
        </pc:picChg>
        <pc:picChg chg="add mod">
          <ac:chgData name="KC, Niraj" userId="aceb0378-d037-4252-866b-2b66075f1bb3" providerId="ADAL" clId="{441346AB-3386-45E0-B114-387ED63C18B9}" dt="2024-02-22T15:52:45.565" v="431" actId="1076"/>
          <ac:picMkLst>
            <pc:docMk/>
            <pc:sldMk cId="961427495" sldId="256"/>
            <ac:picMk id="16" creationId="{E19BD12A-A5BE-4BED-A853-8F9B42A78E4B}"/>
          </ac:picMkLst>
        </pc:picChg>
        <pc:picChg chg="add mod">
          <ac:chgData name="KC, Niraj" userId="aceb0378-d037-4252-866b-2b66075f1bb3" providerId="ADAL" clId="{441346AB-3386-45E0-B114-387ED63C18B9}" dt="2024-02-22T15:52:48.644" v="432" actId="1076"/>
          <ac:picMkLst>
            <pc:docMk/>
            <pc:sldMk cId="961427495" sldId="256"/>
            <ac:picMk id="17" creationId="{B1FECCD4-C466-4017-943C-F455DE0A10EF}"/>
          </ac:picMkLst>
        </pc:picChg>
        <pc:picChg chg="add mod">
          <ac:chgData name="KC, Niraj" userId="aceb0378-d037-4252-866b-2b66075f1bb3" providerId="ADAL" clId="{441346AB-3386-45E0-B114-387ED63C18B9}" dt="2024-02-22T15:52:52.253" v="433" actId="1076"/>
          <ac:picMkLst>
            <pc:docMk/>
            <pc:sldMk cId="961427495" sldId="256"/>
            <ac:picMk id="18" creationId="{95224376-459F-4F9F-B6AC-E91EF5C9F770}"/>
          </ac:picMkLst>
        </pc:picChg>
        <pc:picChg chg="add mod">
          <ac:chgData name="KC, Niraj" userId="aceb0378-d037-4252-866b-2b66075f1bb3" providerId="ADAL" clId="{441346AB-3386-45E0-B114-387ED63C18B9}" dt="2024-02-22T15:50:55.989" v="421" actId="1076"/>
          <ac:picMkLst>
            <pc:docMk/>
            <pc:sldMk cId="961427495" sldId="256"/>
            <ac:picMk id="19" creationId="{BD996F40-9354-4E6D-B2C1-95CE3AD8AE30}"/>
          </ac:picMkLst>
        </pc:picChg>
        <pc:picChg chg="add mod">
          <ac:chgData name="KC, Niraj" userId="aceb0378-d037-4252-866b-2b66075f1bb3" providerId="ADAL" clId="{441346AB-3386-45E0-B114-387ED63C18B9}" dt="2024-02-22T15:50:51.458" v="420" actId="1076"/>
          <ac:picMkLst>
            <pc:docMk/>
            <pc:sldMk cId="961427495" sldId="256"/>
            <ac:picMk id="20" creationId="{86C96104-CAF0-461D-AFC3-36AA1B37932A}"/>
          </ac:picMkLst>
        </pc:picChg>
        <pc:picChg chg="add mod">
          <ac:chgData name="KC, Niraj" userId="aceb0378-d037-4252-866b-2b66075f1bb3" providerId="ADAL" clId="{441346AB-3386-45E0-B114-387ED63C18B9}" dt="2024-02-22T15:50:59.430" v="422" actId="1076"/>
          <ac:picMkLst>
            <pc:docMk/>
            <pc:sldMk cId="961427495" sldId="256"/>
            <ac:picMk id="26" creationId="{EBD41772-19BF-45A0-A1FD-BC4CB1F80930}"/>
          </ac:picMkLst>
        </pc:picChg>
        <pc:picChg chg="add mod">
          <ac:chgData name="KC, Niraj" userId="aceb0378-d037-4252-866b-2b66075f1bb3" providerId="ADAL" clId="{441346AB-3386-45E0-B114-387ED63C18B9}" dt="2024-02-22T15:06:04.397" v="222" actId="1076"/>
          <ac:picMkLst>
            <pc:docMk/>
            <pc:sldMk cId="961427495" sldId="256"/>
            <ac:picMk id="1026" creationId="{722FEA89-3F80-4962-9B71-9199A44984CC}"/>
          </ac:picMkLst>
        </pc:picChg>
        <pc:picChg chg="add del mod">
          <ac:chgData name="KC, Niraj" userId="aceb0378-d037-4252-866b-2b66075f1bb3" providerId="ADAL" clId="{441346AB-3386-45E0-B114-387ED63C18B9}" dt="2024-02-22T15:33:23.133" v="366"/>
          <ac:picMkLst>
            <pc:docMk/>
            <pc:sldMk cId="961427495" sldId="256"/>
            <ac:picMk id="1028" creationId="{780E9710-5AB2-4F2A-815F-5EBC181B4B96}"/>
          </ac:picMkLst>
        </pc:picChg>
        <pc:picChg chg="add mod">
          <ac:chgData name="KC, Niraj" userId="aceb0378-d037-4252-866b-2b66075f1bb3" providerId="ADAL" clId="{441346AB-3386-45E0-B114-387ED63C18B9}" dt="2024-02-22T15:52:55.319" v="434" actId="1076"/>
          <ac:picMkLst>
            <pc:docMk/>
            <pc:sldMk cId="961427495" sldId="256"/>
            <ac:picMk id="1030" creationId="{7F8DA6BC-BF3C-4E51-A6F1-6531C6893277}"/>
          </ac:picMkLst>
        </pc:picChg>
        <pc:picChg chg="add mod">
          <ac:chgData name="KC, Niraj" userId="aceb0378-d037-4252-866b-2b66075f1bb3" providerId="ADAL" clId="{441346AB-3386-45E0-B114-387ED63C18B9}" dt="2024-02-22T15:53:07.339" v="437" actId="14100"/>
          <ac:picMkLst>
            <pc:docMk/>
            <pc:sldMk cId="961427495" sldId="256"/>
            <ac:picMk id="1032" creationId="{D4316B5A-E148-4160-8EF8-0D89FE6F7154}"/>
          </ac:picMkLst>
        </pc:picChg>
      </pc:sldChg>
    </pc:docChg>
  </pc:docChgLst>
  <pc:docChgLst>
    <pc:chgData name="KC, Niraj" userId="aceb0378-d037-4252-866b-2b66075f1bb3" providerId="ADAL" clId="{7A7774D7-CC04-4C9D-B816-D396C6A79435}"/>
    <pc:docChg chg="undo custSel modSld modMainMaster">
      <pc:chgData name="KC, Niraj" userId="aceb0378-d037-4252-866b-2b66075f1bb3" providerId="ADAL" clId="{7A7774D7-CC04-4C9D-B816-D396C6A79435}" dt="2024-04-04T12:47:15.609" v="487" actId="14100"/>
      <pc:docMkLst>
        <pc:docMk/>
      </pc:docMkLst>
      <pc:sldChg chg="addSp delSp modSp">
        <pc:chgData name="KC, Niraj" userId="aceb0378-d037-4252-866b-2b66075f1bb3" providerId="ADAL" clId="{7A7774D7-CC04-4C9D-B816-D396C6A79435}" dt="2024-04-04T12:47:15.609" v="487" actId="14100"/>
        <pc:sldMkLst>
          <pc:docMk/>
          <pc:sldMk cId="961427495" sldId="256"/>
        </pc:sldMkLst>
        <pc:spChg chg="mod">
          <ac:chgData name="KC, Niraj" userId="aceb0378-d037-4252-866b-2b66075f1bb3" providerId="ADAL" clId="{7A7774D7-CC04-4C9D-B816-D396C6A79435}" dt="2024-04-03T21:42:59.902" v="471" actId="1076"/>
          <ac:spMkLst>
            <pc:docMk/>
            <pc:sldMk cId="961427495" sldId="256"/>
            <ac:spMk id="2" creationId="{02B373C1-1B5B-4387-9D84-0001DD498637}"/>
          </ac:spMkLst>
        </pc:spChg>
        <pc:spChg chg="mod">
          <ac:chgData name="KC, Niraj" userId="aceb0378-d037-4252-866b-2b66075f1bb3" providerId="ADAL" clId="{7A7774D7-CC04-4C9D-B816-D396C6A79435}" dt="2024-04-04T12:47:15.609" v="487" actId="14100"/>
          <ac:spMkLst>
            <pc:docMk/>
            <pc:sldMk cId="961427495" sldId="256"/>
            <ac:spMk id="4" creationId="{73963363-78FA-4844-96C2-B0318921F5B4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k cId="961427495" sldId="256"/>
            <ac:spMk id="5" creationId="{C88B0ABC-E235-4711-B250-4A655C3CDE69}"/>
          </ac:spMkLst>
        </pc:spChg>
        <pc:spChg chg="mod">
          <ac:chgData name="KC, Niraj" userId="aceb0378-d037-4252-866b-2b66075f1bb3" providerId="ADAL" clId="{7A7774D7-CC04-4C9D-B816-D396C6A79435}" dt="2024-04-03T21:45:02.458" v="480" actId="207"/>
          <ac:spMkLst>
            <pc:docMk/>
            <pc:sldMk cId="961427495" sldId="256"/>
            <ac:spMk id="6" creationId="{2229B9DB-3028-49A0-9D4F-76AED02B98E8}"/>
          </ac:spMkLst>
        </pc:spChg>
        <pc:spChg chg="mod">
          <ac:chgData name="KC, Niraj" userId="aceb0378-d037-4252-866b-2b66075f1bb3" providerId="ADAL" clId="{7A7774D7-CC04-4C9D-B816-D396C6A79435}" dt="2024-04-03T21:40:30.419" v="457" actId="14100"/>
          <ac:spMkLst>
            <pc:docMk/>
            <pc:sldMk cId="961427495" sldId="256"/>
            <ac:spMk id="11" creationId="{D292711C-5734-41DD-876B-82E0FA991E39}"/>
          </ac:spMkLst>
        </pc:spChg>
        <pc:spChg chg="mod">
          <ac:chgData name="KC, Niraj" userId="aceb0378-d037-4252-866b-2b66075f1bb3" providerId="ADAL" clId="{7A7774D7-CC04-4C9D-B816-D396C6A79435}" dt="2024-04-03T21:40:41.670" v="458" actId="1076"/>
          <ac:spMkLst>
            <pc:docMk/>
            <pc:sldMk cId="961427495" sldId="256"/>
            <ac:spMk id="12" creationId="{317B1664-C71C-4DB9-97BB-DCC23E2BE352}"/>
          </ac:spMkLst>
        </pc:spChg>
        <pc:spChg chg="mod">
          <ac:chgData name="KC, Niraj" userId="aceb0378-d037-4252-866b-2b66075f1bb3" providerId="ADAL" clId="{7A7774D7-CC04-4C9D-B816-D396C6A79435}" dt="2024-04-03T21:38:02.619" v="453" actId="20577"/>
          <ac:spMkLst>
            <pc:docMk/>
            <pc:sldMk cId="961427495" sldId="256"/>
            <ac:spMk id="14" creationId="{BEE423B3-0C18-4683-8BC5-B6F5CB012A4B}"/>
          </ac:spMkLst>
        </pc:spChg>
        <pc:spChg chg="mod">
          <ac:chgData name="KC, Niraj" userId="aceb0378-d037-4252-866b-2b66075f1bb3" providerId="ADAL" clId="{7A7774D7-CC04-4C9D-B816-D396C6A79435}" dt="2024-04-03T21:47:31.345" v="486" actId="207"/>
          <ac:spMkLst>
            <pc:docMk/>
            <pc:sldMk cId="961427495" sldId="256"/>
            <ac:spMk id="21" creationId="{BEA9A461-C947-404B-AFB3-6CC02C5FFE6F}"/>
          </ac:spMkLst>
        </pc:spChg>
        <pc:spChg chg="mod">
          <ac:chgData name="KC, Niraj" userId="aceb0378-d037-4252-866b-2b66075f1bb3" providerId="ADAL" clId="{7A7774D7-CC04-4C9D-B816-D396C6A79435}" dt="2024-04-03T21:44:45.415" v="479" actId="255"/>
          <ac:spMkLst>
            <pc:docMk/>
            <pc:sldMk cId="961427495" sldId="256"/>
            <ac:spMk id="23" creationId="{F8F388AE-A419-4F0B-8BDC-265396D3BD7F}"/>
          </ac:spMkLst>
        </pc:spChg>
        <pc:spChg chg="mod">
          <ac:chgData name="KC, Niraj" userId="aceb0378-d037-4252-866b-2b66075f1bb3" providerId="ADAL" clId="{7A7774D7-CC04-4C9D-B816-D396C6A79435}" dt="2024-04-03T21:34:18.800" v="417" actId="14100"/>
          <ac:spMkLst>
            <pc:docMk/>
            <pc:sldMk cId="961427495" sldId="256"/>
            <ac:spMk id="24" creationId="{4EF297A3-AC21-4FC1-B38A-FB306BC0E22D}"/>
          </ac:spMkLst>
        </pc:spChg>
        <pc:spChg chg="mod">
          <ac:chgData name="KC, Niraj" userId="aceb0378-d037-4252-866b-2b66075f1bb3" providerId="ADAL" clId="{7A7774D7-CC04-4C9D-B816-D396C6A79435}" dt="2024-04-03T21:43:57.385" v="478" actId="14100"/>
          <ac:spMkLst>
            <pc:docMk/>
            <pc:sldMk cId="961427495" sldId="256"/>
            <ac:spMk id="28" creationId="{03D6ACF9-D5AD-4972-B05E-4F94982FF7E0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k cId="961427495" sldId="256"/>
            <ac:spMk id="29" creationId="{892140F6-EE44-41FF-9606-8FB6FA287A64}"/>
          </ac:spMkLst>
        </pc:spChg>
        <pc:spChg chg="mod">
          <ac:chgData name="KC, Niraj" userId="aceb0378-d037-4252-866b-2b66075f1bb3" providerId="ADAL" clId="{7A7774D7-CC04-4C9D-B816-D396C6A79435}" dt="2024-04-03T21:42:35.408" v="470" actId="1076"/>
          <ac:spMkLst>
            <pc:docMk/>
            <pc:sldMk cId="961427495" sldId="256"/>
            <ac:spMk id="30" creationId="{9C084DB9-6D32-4DB8-BF0E-1A4B71A67EA6}"/>
          </ac:spMkLst>
        </pc:spChg>
        <pc:picChg chg="mod">
          <ac:chgData name="KC, Niraj" userId="aceb0378-d037-4252-866b-2b66075f1bb3" providerId="ADAL" clId="{7A7774D7-CC04-4C9D-B816-D396C6A79435}" dt="2024-04-03T21:37:32.328" v="445" actId="1076"/>
          <ac:picMkLst>
            <pc:docMk/>
            <pc:sldMk cId="961427495" sldId="256"/>
            <ac:picMk id="7" creationId="{3C374956-192C-46AA-A156-E424FD334012}"/>
          </ac:picMkLst>
        </pc:picChg>
        <pc:picChg chg="mod">
          <ac:chgData name="KC, Niraj" userId="aceb0378-d037-4252-866b-2b66075f1bb3" providerId="ADAL" clId="{7A7774D7-CC04-4C9D-B816-D396C6A79435}" dt="2024-04-03T14:18:46.068" v="247" actId="1076"/>
          <ac:picMkLst>
            <pc:docMk/>
            <pc:sldMk cId="961427495" sldId="256"/>
            <ac:picMk id="8" creationId="{AB733FE7-C815-4DAC-8EED-69000AEFCCE4}"/>
          </ac:picMkLst>
        </pc:picChg>
        <pc:picChg chg="mod">
          <ac:chgData name="KC, Niraj" userId="aceb0378-d037-4252-866b-2b66075f1bb3" providerId="ADAL" clId="{7A7774D7-CC04-4C9D-B816-D396C6A79435}" dt="2024-04-03T21:45:52.254" v="485" actId="14100"/>
          <ac:picMkLst>
            <pc:docMk/>
            <pc:sldMk cId="961427495" sldId="256"/>
            <ac:picMk id="9" creationId="{184A04A4-81F6-4921-AD7B-336F82F16BD2}"/>
          </ac:picMkLst>
        </pc:picChg>
        <pc:picChg chg="mod">
          <ac:chgData name="KC, Niraj" userId="aceb0378-d037-4252-866b-2b66075f1bb3" providerId="ADAL" clId="{7A7774D7-CC04-4C9D-B816-D396C6A79435}" dt="2024-04-03T21:35:00.606" v="420" actId="1076"/>
          <ac:picMkLst>
            <pc:docMk/>
            <pc:sldMk cId="961427495" sldId="256"/>
            <ac:picMk id="10" creationId="{85F03E0B-ABCE-4ED6-97DC-8C7A9BB6EAF4}"/>
          </ac:picMkLst>
        </pc:picChg>
        <pc:picChg chg="mod">
          <ac:chgData name="KC, Niraj" userId="aceb0378-d037-4252-866b-2b66075f1bb3" providerId="ADAL" clId="{7A7774D7-CC04-4C9D-B816-D396C6A79435}" dt="2024-04-03T21:41:22.709" v="463" actId="14100"/>
          <ac:picMkLst>
            <pc:docMk/>
            <pc:sldMk cId="961427495" sldId="256"/>
            <ac:picMk id="13" creationId="{7048492B-553B-4651-8215-BB37976B75EF}"/>
          </ac:picMkLst>
        </pc:picChg>
        <pc:picChg chg="mod">
          <ac:chgData name="KC, Niraj" userId="aceb0378-d037-4252-866b-2b66075f1bb3" providerId="ADAL" clId="{7A7774D7-CC04-4C9D-B816-D396C6A79435}" dt="2024-04-03T21:37:53.739" v="452" actId="1076"/>
          <ac:picMkLst>
            <pc:docMk/>
            <pc:sldMk cId="961427495" sldId="256"/>
            <ac:picMk id="15" creationId="{4EB8D67F-9844-4A7C-9FFA-95CD15882892}"/>
          </ac:picMkLst>
        </pc:picChg>
        <pc:picChg chg="mod">
          <ac:chgData name="KC, Niraj" userId="aceb0378-d037-4252-866b-2b66075f1bb3" providerId="ADAL" clId="{7A7774D7-CC04-4C9D-B816-D396C6A79435}" dt="2024-04-03T21:37:50.349" v="451" actId="1076"/>
          <ac:picMkLst>
            <pc:docMk/>
            <pc:sldMk cId="961427495" sldId="256"/>
            <ac:picMk id="16" creationId="{E19BD12A-A5BE-4BED-A853-8F9B42A78E4B}"/>
          </ac:picMkLst>
        </pc:picChg>
        <pc:picChg chg="mod">
          <ac:chgData name="KC, Niraj" userId="aceb0378-d037-4252-866b-2b66075f1bb3" providerId="ADAL" clId="{7A7774D7-CC04-4C9D-B816-D396C6A79435}" dt="2024-04-03T21:37:48.382" v="450" actId="1076"/>
          <ac:picMkLst>
            <pc:docMk/>
            <pc:sldMk cId="961427495" sldId="256"/>
            <ac:picMk id="17" creationId="{B1FECCD4-C466-4017-943C-F455DE0A10EF}"/>
          </ac:picMkLst>
        </pc:picChg>
        <pc:picChg chg="mod">
          <ac:chgData name="KC, Niraj" userId="aceb0378-d037-4252-866b-2b66075f1bb3" providerId="ADAL" clId="{7A7774D7-CC04-4C9D-B816-D396C6A79435}" dt="2024-04-03T21:37:46.157" v="449" actId="1076"/>
          <ac:picMkLst>
            <pc:docMk/>
            <pc:sldMk cId="961427495" sldId="256"/>
            <ac:picMk id="18" creationId="{95224376-459F-4F9F-B6AC-E91EF5C9F770}"/>
          </ac:picMkLst>
        </pc:picChg>
        <pc:picChg chg="mod">
          <ac:chgData name="KC, Niraj" userId="aceb0378-d037-4252-866b-2b66075f1bb3" providerId="ADAL" clId="{7A7774D7-CC04-4C9D-B816-D396C6A79435}" dt="2024-04-03T21:43:43.979" v="477" actId="1076"/>
          <ac:picMkLst>
            <pc:docMk/>
            <pc:sldMk cId="961427495" sldId="256"/>
            <ac:picMk id="19" creationId="{BD996F40-9354-4E6D-B2C1-95CE3AD8AE30}"/>
          </ac:picMkLst>
        </pc:picChg>
        <pc:picChg chg="mod">
          <ac:chgData name="KC, Niraj" userId="aceb0378-d037-4252-866b-2b66075f1bb3" providerId="ADAL" clId="{7A7774D7-CC04-4C9D-B816-D396C6A79435}" dt="2024-04-03T21:43:40.856" v="476" actId="1076"/>
          <ac:picMkLst>
            <pc:docMk/>
            <pc:sldMk cId="961427495" sldId="256"/>
            <ac:picMk id="20" creationId="{86C96104-CAF0-461D-AFC3-36AA1B37932A}"/>
          </ac:picMkLst>
        </pc:picChg>
        <pc:picChg chg="del mod">
          <ac:chgData name="KC, Niraj" userId="aceb0378-d037-4252-866b-2b66075f1bb3" providerId="ADAL" clId="{7A7774D7-CC04-4C9D-B816-D396C6A79435}" dt="2024-04-03T20:05:13.122" v="311" actId="478"/>
          <ac:picMkLst>
            <pc:docMk/>
            <pc:sldMk cId="961427495" sldId="256"/>
            <ac:picMk id="22" creationId="{6254AA77-C7CE-4CFF-8055-A10941123BD0}"/>
          </ac:picMkLst>
        </pc:picChg>
        <pc:picChg chg="add mod">
          <ac:chgData name="KC, Niraj" userId="aceb0378-d037-4252-866b-2b66075f1bb3" providerId="ADAL" clId="{7A7774D7-CC04-4C9D-B816-D396C6A79435}" dt="2024-04-03T20:05:54.606" v="314" actId="1076"/>
          <ac:picMkLst>
            <pc:docMk/>
            <pc:sldMk cId="961427495" sldId="256"/>
            <ac:picMk id="25" creationId="{9571E562-16E7-46A4-B855-959C7DC9716E}"/>
          </ac:picMkLst>
        </pc:picChg>
        <pc:picChg chg="mod">
          <ac:chgData name="KC, Niraj" userId="aceb0378-d037-4252-866b-2b66075f1bb3" providerId="ADAL" clId="{7A7774D7-CC04-4C9D-B816-D396C6A79435}" dt="2024-04-03T21:43:07.574" v="472" actId="1076"/>
          <ac:picMkLst>
            <pc:docMk/>
            <pc:sldMk cId="961427495" sldId="256"/>
            <ac:picMk id="26" creationId="{EBD41772-19BF-45A0-A1FD-BC4CB1F80930}"/>
          </ac:picMkLst>
        </pc:picChg>
        <pc:picChg chg="mod">
          <ac:chgData name="KC, Niraj" userId="aceb0378-d037-4252-866b-2b66075f1bb3" providerId="ADAL" clId="{7A7774D7-CC04-4C9D-B816-D396C6A79435}" dt="2024-04-03T21:37:43.959" v="448" actId="1076"/>
          <ac:picMkLst>
            <pc:docMk/>
            <pc:sldMk cId="961427495" sldId="256"/>
            <ac:picMk id="1030" creationId="{7F8DA6BC-BF3C-4E51-A6F1-6531C6893277}"/>
          </ac:picMkLst>
        </pc:picChg>
        <pc:picChg chg="mod">
          <ac:chgData name="KC, Niraj" userId="aceb0378-d037-4252-866b-2b66075f1bb3" providerId="ADAL" clId="{7A7774D7-CC04-4C9D-B816-D396C6A79435}" dt="2024-04-03T21:37:41.397" v="447" actId="1076"/>
          <ac:picMkLst>
            <pc:docMk/>
            <pc:sldMk cId="961427495" sldId="256"/>
            <ac:picMk id="1032" creationId="{D4316B5A-E148-4160-8EF8-0D89FE6F7154}"/>
          </ac:picMkLst>
        </pc:picChg>
      </pc:sldChg>
      <pc:sldMasterChg chg="modSp modSldLayout">
        <pc:chgData name="KC, Niraj" userId="aceb0378-d037-4252-866b-2b66075f1bb3" providerId="ADAL" clId="{7A7774D7-CC04-4C9D-B816-D396C6A79435}" dt="2024-04-03T13:38:03.661" v="12"/>
        <pc:sldMasterMkLst>
          <pc:docMk/>
          <pc:sldMasterMk cId="1412533135" sldId="2147483660"/>
        </pc:sldMasterMkLst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asterMk cId="1412533135" sldId="2147483660"/>
            <ac:spMk id="2" creationId="{00000000-0000-0000-0000-000000000000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asterMk cId="1412533135" sldId="2147483660"/>
            <ac:spMk id="3" creationId="{00000000-0000-0000-0000-000000000000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asterMk cId="1412533135" sldId="2147483660"/>
            <ac:spMk id="4" creationId="{00000000-0000-0000-0000-000000000000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asterMk cId="1412533135" sldId="2147483660"/>
            <ac:spMk id="5" creationId="{00000000-0000-0000-0000-000000000000}"/>
          </ac:spMkLst>
        </pc:spChg>
        <pc:spChg chg="mod">
          <ac:chgData name="KC, Niraj" userId="aceb0378-d037-4252-866b-2b66075f1bb3" providerId="ADAL" clId="{7A7774D7-CC04-4C9D-B816-D396C6A79435}" dt="2024-04-03T13:38:03.661" v="12"/>
          <ac:spMkLst>
            <pc:docMk/>
            <pc:sldMasterMk cId="1412533135" sldId="2147483660"/>
            <ac:spMk id="6" creationId="{00000000-0000-0000-0000-000000000000}"/>
          </ac:spMkLst>
        </pc:sp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2124707121" sldId="2147483661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24707121" sldId="2147483661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24707121" sldId="2147483661"/>
              <ac:spMk id="3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743939521" sldId="2147483663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743939521" sldId="2147483663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743939521" sldId="2147483663"/>
              <ac:spMk id="3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1755259904" sldId="2147483664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755259904" sldId="2147483664"/>
              <ac:spMk id="3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755259904" sldId="2147483664"/>
              <ac:spMk id="4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2107811471" sldId="2147483665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07811471" sldId="2147483665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07811471" sldId="2147483665"/>
              <ac:spMk id="3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07811471" sldId="2147483665"/>
              <ac:spMk id="4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07811471" sldId="2147483665"/>
              <ac:spMk id="5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2107811471" sldId="2147483665"/>
              <ac:spMk id="6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1971087188" sldId="2147483668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971087188" sldId="2147483668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971087188" sldId="2147483668"/>
              <ac:spMk id="3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971087188" sldId="2147483668"/>
              <ac:spMk id="4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635480664" sldId="2147483669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635480664" sldId="2147483669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635480664" sldId="2147483669"/>
              <ac:spMk id="3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635480664" sldId="2147483669"/>
              <ac:spMk id="4" creationId="{00000000-0000-0000-0000-000000000000}"/>
            </ac:spMkLst>
          </pc:spChg>
        </pc:sldLayoutChg>
        <pc:sldLayoutChg chg="modSp">
          <pc:chgData name="KC, Niraj" userId="aceb0378-d037-4252-866b-2b66075f1bb3" providerId="ADAL" clId="{7A7774D7-CC04-4C9D-B816-D396C6A79435}" dt="2024-04-03T13:38:03.661" v="12"/>
          <pc:sldLayoutMkLst>
            <pc:docMk/>
            <pc:sldMasterMk cId="1412533135" sldId="2147483660"/>
            <pc:sldLayoutMk cId="1650846425" sldId="2147483671"/>
          </pc:sldLayoutMkLst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650846425" sldId="2147483671"/>
              <ac:spMk id="2" creationId="{00000000-0000-0000-0000-000000000000}"/>
            </ac:spMkLst>
          </pc:spChg>
          <pc:spChg chg="mod">
            <ac:chgData name="KC, Niraj" userId="aceb0378-d037-4252-866b-2b66075f1bb3" providerId="ADAL" clId="{7A7774D7-CC04-4C9D-B816-D396C6A79435}" dt="2024-04-03T13:38:03.661" v="12"/>
            <ac:spMkLst>
              <pc:docMk/>
              <pc:sldMasterMk cId="1412533135" sldId="2147483660"/>
              <pc:sldLayoutMk cId="165084642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8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7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3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5D91-67C5-4C43-86D7-B1D28A25E5F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E5CB-C1CB-45F9-B49B-DD98B4623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1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hyperlink" Target="https://potatoapp1.azurewebsites.net/" TargetMode="External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3363-78FA-4844-96C2-B0318921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741" y="614295"/>
            <a:ext cx="21328117" cy="291425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/>
                <a:cs typeface="Calibri Light"/>
              </a:rPr>
              <a:t>Bridging</a:t>
            </a:r>
            <a:r>
              <a:rPr lang="en-US" sz="4000" b="1" dirty="0">
                <a:latin typeface="Times New Roman"/>
                <a:ea typeface="+mj-lt"/>
                <a:cs typeface="+mj-lt"/>
              </a:rPr>
              <a:t> Agriculture and AI: Using ML for Potato Plant Disease Detection from Leaves.</a:t>
            </a:r>
            <a:endParaRPr lang="en-US" sz="4000" b="1" dirty="0">
              <a:latin typeface="Times New Roman"/>
              <a:cs typeface="Calibri Light"/>
            </a:endParaRPr>
          </a:p>
          <a:p>
            <a:pPr algn="just"/>
            <a:br>
              <a:rPr lang="en-US" sz="2400" b="1" dirty="0">
                <a:latin typeface="Times New Roman"/>
                <a:cs typeface="Calibri Light"/>
              </a:rPr>
            </a:br>
            <a:r>
              <a:rPr lang="en-US" sz="2400" b="1" dirty="0">
                <a:latin typeface="Times New Roman"/>
                <a:cs typeface="Calibri Light"/>
              </a:rPr>
              <a:t>-</a:t>
            </a:r>
            <a:r>
              <a:rPr lang="en-US" sz="2800" b="1" dirty="0" err="1">
                <a:latin typeface="Times New Roman"/>
                <a:cs typeface="Calibri Light"/>
              </a:rPr>
              <a:t>NirajKC</a:t>
            </a:r>
            <a:r>
              <a:rPr lang="en-US" sz="2800" b="1" dirty="0">
                <a:latin typeface="Times New Roman"/>
                <a:cs typeface="Calibri Light"/>
              </a:rPr>
              <a:t>- </a:t>
            </a:r>
            <a:r>
              <a:rPr lang="en-US" sz="2800" b="1" dirty="0" err="1">
                <a:latin typeface="Times New Roman"/>
                <a:cs typeface="Calibri Light"/>
              </a:rPr>
              <a:t>DataScience</a:t>
            </a:r>
            <a:r>
              <a:rPr lang="en-US" sz="2800" b="1" dirty="0">
                <a:latin typeface="Times New Roman"/>
                <a:cs typeface="Calibri Light"/>
              </a:rPr>
              <a:t> / AITC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B0ABC-E235-4711-B250-4A655C3CDE69}"/>
              </a:ext>
            </a:extLst>
          </p:cNvPr>
          <p:cNvSpPr/>
          <p:nvPr/>
        </p:nvSpPr>
        <p:spPr>
          <a:xfrm>
            <a:off x="11496369" y="9729148"/>
            <a:ext cx="9763432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/>
              <a:t>	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9B9DB-3028-49A0-9D4F-76AED02B98E8}"/>
              </a:ext>
            </a:extLst>
          </p:cNvPr>
          <p:cNvSpPr/>
          <p:nvPr/>
        </p:nvSpPr>
        <p:spPr>
          <a:xfrm>
            <a:off x="271087" y="4518929"/>
            <a:ext cx="9313607" cy="13388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AI/ML ?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Monitoring.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Labor.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Data-Driven Insights                  					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Cost-Efficiency: Initially require investment but later save cost.                                                       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Benefits: reduce excessive pesticide and chemical use through more targeted treatments.</a:t>
            </a: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892" indent="-342892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https://www.kaggle.com/datasets/arjuntejaswi/plant-village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has  2152 files belonging to 3 classes: Early blight, Late blight &amp; Healthy.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33FE7-C815-4DAC-8EED-69000AEF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59" y="5409482"/>
            <a:ext cx="4394860" cy="248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4A04A4-81F6-4921-AD7B-336F82F16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2" y="14157669"/>
            <a:ext cx="10705833" cy="4127289"/>
          </a:xfrm>
          <a:prstGeom prst="rect">
            <a:avLst/>
          </a:prstGeom>
        </p:spPr>
      </p:pic>
      <p:pic>
        <p:nvPicPr>
          <p:cNvPr id="10" name="Picture 2" descr="An example of convolutional neural network. A typical CNN model has three main parts: Input layer, convolutional and pooling layer, and full-connected layer.">
            <a:extLst>
              <a:ext uri="{FF2B5EF4-FFF2-40B4-BE49-F238E27FC236}">
                <a16:creationId xmlns:a16="http://schemas.microsoft.com/office/drawing/2014/main" id="{85F03E0B-ABCE-4ED6-97DC-8C7A9BB6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857" y="5256573"/>
            <a:ext cx="9832657" cy="34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92711C-5734-41DD-876B-82E0FA991E39}"/>
              </a:ext>
            </a:extLst>
          </p:cNvPr>
          <p:cNvSpPr/>
          <p:nvPr/>
        </p:nvSpPr>
        <p:spPr>
          <a:xfrm>
            <a:off x="308743" y="4158474"/>
            <a:ext cx="10686762" cy="1098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B1664-C71C-4DB9-97BB-DCC23E2BE352}"/>
              </a:ext>
            </a:extLst>
          </p:cNvPr>
          <p:cNvSpPr/>
          <p:nvPr/>
        </p:nvSpPr>
        <p:spPr>
          <a:xfrm>
            <a:off x="284421" y="13102426"/>
            <a:ext cx="10731323" cy="109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48492B-553B-4651-8215-BB37976B7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3" y="20234108"/>
            <a:ext cx="10731323" cy="60503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EE423B3-0C18-4683-8BC5-B6F5CB012A4B}"/>
              </a:ext>
            </a:extLst>
          </p:cNvPr>
          <p:cNvSpPr/>
          <p:nvPr/>
        </p:nvSpPr>
        <p:spPr>
          <a:xfrm>
            <a:off x="271087" y="18897590"/>
            <a:ext cx="10744657" cy="142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B8D67F-9844-4A7C-9FFA-95CD15882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17" y="19304720"/>
            <a:ext cx="790683" cy="7272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9BD12A-A5BE-4BED-A853-8F9B42A78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63" y="19386956"/>
            <a:ext cx="989198" cy="634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FECCD4-C466-4017-943C-F455DE0A1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96" y="19388354"/>
            <a:ext cx="989198" cy="6301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224376-459F-4F9F-B6AC-E91EF5C9F7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26" y="19437521"/>
            <a:ext cx="929181" cy="630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996F40-9354-4E6D-B2C1-95CE3AD8AE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5205" y="21177739"/>
            <a:ext cx="3312248" cy="33770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6C96104-CAF0-461D-AFC3-36AA1B3793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02" y="21177739"/>
            <a:ext cx="3234549" cy="328061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A9A461-C947-404B-AFB3-6CC02C5FFE6F}"/>
              </a:ext>
            </a:extLst>
          </p:cNvPr>
          <p:cNvSpPr/>
          <p:nvPr/>
        </p:nvSpPr>
        <p:spPr>
          <a:xfrm>
            <a:off x="11841855" y="25074853"/>
            <a:ext cx="9832657" cy="473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: </a:t>
            </a:r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https://potatoapp1.azurewebsites.net/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Visual Studio Code logo thumbnail transparent PNG - StickPNG">
            <a:extLst>
              <a:ext uri="{FF2B5EF4-FFF2-40B4-BE49-F238E27FC236}">
                <a16:creationId xmlns:a16="http://schemas.microsoft.com/office/drawing/2014/main" id="{7F8DA6BC-BF3C-4E51-A6F1-6531C6893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513" y="19449638"/>
            <a:ext cx="1061755" cy="6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8F388AE-A419-4F0B-8BDC-265396D3BD7F}"/>
              </a:ext>
            </a:extLst>
          </p:cNvPr>
          <p:cNvSpPr/>
          <p:nvPr/>
        </p:nvSpPr>
        <p:spPr>
          <a:xfrm>
            <a:off x="284421" y="9837150"/>
            <a:ext cx="10711083" cy="1188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F297A3-AC21-4FC1-B38A-FB306BC0E22D}"/>
              </a:ext>
            </a:extLst>
          </p:cNvPr>
          <p:cNvSpPr/>
          <p:nvPr/>
        </p:nvSpPr>
        <p:spPr>
          <a:xfrm>
            <a:off x="11870610" y="4191368"/>
            <a:ext cx="9766248" cy="1065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ARCHITECTURE: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373C1-1B5B-4387-9D84-0001DD498637}"/>
              </a:ext>
            </a:extLst>
          </p:cNvPr>
          <p:cNvSpPr/>
          <p:nvPr/>
        </p:nvSpPr>
        <p:spPr>
          <a:xfrm>
            <a:off x="13286658" y="11043740"/>
            <a:ext cx="77696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rate- 99%, 30-epoch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D41772-19BF-45A0-A1FD-BC4CB1F809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92" y="11659009"/>
            <a:ext cx="7943242" cy="8066574"/>
          </a:xfrm>
          <a:prstGeom prst="rect">
            <a:avLst/>
          </a:prstGeom>
        </p:spPr>
      </p:pic>
      <p:pic>
        <p:nvPicPr>
          <p:cNvPr id="1032" name="Picture 8" descr="Html Logo PNG Transparent Images Free Download | Vector Files | Pngtree">
            <a:extLst>
              <a:ext uri="{FF2B5EF4-FFF2-40B4-BE49-F238E27FC236}">
                <a16:creationId xmlns:a16="http://schemas.microsoft.com/office/drawing/2014/main" id="{D4316B5A-E148-4160-8EF8-0D89FE6F7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640" y="19512607"/>
            <a:ext cx="678506" cy="54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3D6ACF9-D5AD-4972-B05E-4F94982FF7E0}"/>
              </a:ext>
            </a:extLst>
          </p:cNvPr>
          <p:cNvSpPr/>
          <p:nvPr/>
        </p:nvSpPr>
        <p:spPr>
          <a:xfrm>
            <a:off x="271086" y="27135301"/>
            <a:ext cx="10724418" cy="1427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r>
              <a:rPr lang="en-US" sz="495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9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92140F6-EE44-41FF-9606-8FB6FA287A64}"/>
              </a:ext>
            </a:extLst>
          </p:cNvPr>
          <p:cNvSpPr txBox="1">
            <a:spLocks/>
          </p:cNvSpPr>
          <p:nvPr/>
        </p:nvSpPr>
        <p:spPr>
          <a:xfrm>
            <a:off x="11870610" y="23078227"/>
            <a:ext cx="9389191" cy="17395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630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260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891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5216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77824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4128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704320" indent="0" algn="ctr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None/>
              <a:defRPr sz="51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576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760"/>
          </a:p>
          <a:p>
            <a:endParaRPr lang="en-US" sz="576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084DB9-6D32-4DB8-BF0E-1A4B71A67EA6}"/>
              </a:ext>
            </a:extLst>
          </p:cNvPr>
          <p:cNvSpPr/>
          <p:nvPr/>
        </p:nvSpPr>
        <p:spPr>
          <a:xfrm>
            <a:off x="271086" y="28562377"/>
            <a:ext cx="21403427" cy="3146595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 Datta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Airoli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Mumbai, Maharashtra, India, &amp; Students, Computer Engineering, Datta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Airoli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Mumbai, Maharashtra, India. (2022). Plant Disease Detection using Convolution Neural Network (CNN). International Research Journal of Engineering and Technology (IRJET), 09(05), 1309.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https://www.ers.usda.gov/data-products/ag-and-food-statistics-charting-the-essentials/ag-and-food-sectors-and-the-economy.aspx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https://www.researchgate.net/publication/331442449_A_business_application_of_RTLS_technology_in_Intelligent_Retail_Environment_Defining_the_shopper's_preferred_path_and_its_segmentation</a:t>
            </a:r>
          </a:p>
          <a:p>
            <a:pPr marL="214308" indent="-214308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https://www.kaggle.com/datasets/arjuntejaswi/plant-village)kaggle.com/datasets/arjuntejaswi/plant-village)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74956-192C-46AA-A156-E424FD3340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518" y="19465086"/>
            <a:ext cx="744092" cy="6594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71E562-16E7-46A4-B855-959C7DC9716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8" y="605265"/>
            <a:ext cx="3197359" cy="16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2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3BB57E6CBE741865BC714E6E5BC47" ma:contentTypeVersion="15" ma:contentTypeDescription="Create a new document." ma:contentTypeScope="" ma:versionID="f5bfd056f89209ff2e138950f5810317">
  <xsd:schema xmlns:xsd="http://www.w3.org/2001/XMLSchema" xmlns:xs="http://www.w3.org/2001/XMLSchema" xmlns:p="http://schemas.microsoft.com/office/2006/metadata/properties" xmlns:ns3="d5df320d-e395-4b89-9409-5443735d9fb5" xmlns:ns4="ee1e808d-7a13-4506-b632-a917c58ae256" targetNamespace="http://schemas.microsoft.com/office/2006/metadata/properties" ma:root="true" ma:fieldsID="40d51db42b11e19399518c2727c10b94" ns3:_="" ns4:_="">
    <xsd:import namespace="d5df320d-e395-4b89-9409-5443735d9fb5"/>
    <xsd:import namespace="ee1e808d-7a13-4506-b632-a917c58ae25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df320d-e395-4b89-9409-5443735d9fb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1e808d-7a13-4506-b632-a917c58ae25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df320d-e395-4b89-9409-5443735d9fb5" xsi:nil="true"/>
  </documentManagement>
</p:properties>
</file>

<file path=customXml/itemProps1.xml><?xml version="1.0" encoding="utf-8"?>
<ds:datastoreItem xmlns:ds="http://schemas.openxmlformats.org/officeDocument/2006/customXml" ds:itemID="{C1A1FCA9-502B-4BD0-9F9C-23324AF4F9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3D2C65-934B-4412-96F9-663DA634A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df320d-e395-4b89-9409-5443735d9fb5"/>
    <ds:schemaRef ds:uri="ee1e808d-7a13-4506-b632-a917c58ae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020FB1-27B8-4642-8061-4FFDB323B4C9}">
  <ds:schemaRefs>
    <ds:schemaRef ds:uri="d5df320d-e395-4b89-9409-5443735d9fb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ee1e808d-7a13-4506-b632-a917c58ae25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296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Bridging Agriculture and AI: Using ML for Potato Plant Disease Detection from Leaves.  -NirajKC- DataScience / AITC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KC, Niraj</dc:creator>
  <cp:lastModifiedBy>KC, Niraj</cp:lastModifiedBy>
  <cp:revision>5</cp:revision>
  <dcterms:created xsi:type="dcterms:W3CDTF">2024-02-21T21:13:46Z</dcterms:created>
  <dcterms:modified xsi:type="dcterms:W3CDTF">2024-04-04T12:47:19Z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0x0101000753BB57E6CBE741865BC714E6E5BC47</vt:lpwstr>
  </property>
</Properties>
</file>