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4" r:id="rId2"/>
    <p:sldId id="256" r:id="rId3"/>
    <p:sldId id="272" r:id="rId4"/>
    <p:sldId id="275" r:id="rId5"/>
    <p:sldId id="258" r:id="rId6"/>
    <p:sldId id="259" r:id="rId7"/>
    <p:sldId id="273" r:id="rId8"/>
    <p:sldId id="260" r:id="rId9"/>
    <p:sldId id="267" r:id="rId10"/>
    <p:sldId id="261" r:id="rId11"/>
    <p:sldId id="263" r:id="rId12"/>
    <p:sldId id="266" r:id="rId13"/>
    <p:sldId id="264" r:id="rId14"/>
    <p:sldId id="271" r:id="rId15"/>
    <p:sldId id="277" r:id="rId16"/>
    <p:sldId id="26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13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7BDDC-DEB8-40FF-9441-1529E4EA49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45E0417-B241-4C46-9EA9-8526B62C5EE1}">
      <dgm:prSet/>
      <dgm:spPr/>
      <dgm:t>
        <a:bodyPr/>
        <a:lstStyle/>
        <a:p>
          <a:r>
            <a:rPr lang="en-GB" dirty="0"/>
            <a:t>Last week…</a:t>
          </a:r>
          <a:endParaRPr lang="en-US" dirty="0"/>
        </a:p>
      </dgm:t>
    </dgm:pt>
    <dgm:pt modelId="{CB76BACB-4C9A-47FB-8A97-7CB6B9729D7D}" type="parTrans" cxnId="{48A503FE-1344-4352-8FA1-79221E86516D}">
      <dgm:prSet/>
      <dgm:spPr/>
      <dgm:t>
        <a:bodyPr/>
        <a:lstStyle/>
        <a:p>
          <a:endParaRPr lang="en-US"/>
        </a:p>
      </dgm:t>
    </dgm:pt>
    <dgm:pt modelId="{B3BA6C46-FD7B-4D78-9BED-09500F46A912}" type="sibTrans" cxnId="{48A503FE-1344-4352-8FA1-79221E86516D}">
      <dgm:prSet/>
      <dgm:spPr/>
      <dgm:t>
        <a:bodyPr/>
        <a:lstStyle/>
        <a:p>
          <a:endParaRPr lang="en-US"/>
        </a:p>
      </dgm:t>
    </dgm:pt>
    <dgm:pt modelId="{017DD7DC-1E2A-49D5-9E9E-B264A8D6FDFD}">
      <dgm:prSet/>
      <dgm:spPr/>
      <dgm:t>
        <a:bodyPr/>
        <a:lstStyle/>
        <a:p>
          <a:r>
            <a:rPr lang="en-GB" dirty="0"/>
            <a:t>You typed sentences in Python.</a:t>
          </a:r>
          <a:endParaRPr lang="en-US" dirty="0"/>
        </a:p>
      </dgm:t>
    </dgm:pt>
    <dgm:pt modelId="{19C2034C-B0CE-4AF5-899D-E072AD8FFB8E}" type="parTrans" cxnId="{68E12876-11C6-444B-86F5-AD7EA70CFCA7}">
      <dgm:prSet/>
      <dgm:spPr/>
      <dgm:t>
        <a:bodyPr/>
        <a:lstStyle/>
        <a:p>
          <a:endParaRPr lang="en-US"/>
        </a:p>
      </dgm:t>
    </dgm:pt>
    <dgm:pt modelId="{3AEF7D82-3A41-4830-AC04-7BEF9BE442F1}" type="sibTrans" cxnId="{68E12876-11C6-444B-86F5-AD7EA70CFCA7}">
      <dgm:prSet/>
      <dgm:spPr/>
      <dgm:t>
        <a:bodyPr/>
        <a:lstStyle/>
        <a:p>
          <a:endParaRPr lang="en-US"/>
        </a:p>
      </dgm:t>
    </dgm:pt>
    <dgm:pt modelId="{DD6F7F5F-03E5-49D1-A982-78AA0A1E242A}">
      <dgm:prSet/>
      <dgm:spPr/>
      <dgm:t>
        <a:bodyPr/>
        <a:lstStyle/>
        <a:p>
          <a:r>
            <a:rPr lang="en-GB" dirty="0"/>
            <a:t>You calculated sums in Python.</a:t>
          </a:r>
          <a:endParaRPr lang="en-US" dirty="0"/>
        </a:p>
      </dgm:t>
    </dgm:pt>
    <dgm:pt modelId="{8CEF1F86-F6D4-461A-A006-5D2706BCEE35}" type="parTrans" cxnId="{30428A46-4B3F-46D1-9D59-72C931794F5E}">
      <dgm:prSet/>
      <dgm:spPr/>
      <dgm:t>
        <a:bodyPr/>
        <a:lstStyle/>
        <a:p>
          <a:endParaRPr lang="en-US"/>
        </a:p>
      </dgm:t>
    </dgm:pt>
    <dgm:pt modelId="{9177E63D-182A-4A5A-A8C2-7D6A62E74712}" type="sibTrans" cxnId="{30428A46-4B3F-46D1-9D59-72C931794F5E}">
      <dgm:prSet/>
      <dgm:spPr/>
      <dgm:t>
        <a:bodyPr/>
        <a:lstStyle/>
        <a:p>
          <a:endParaRPr lang="en-US"/>
        </a:p>
      </dgm:t>
    </dgm:pt>
    <dgm:pt modelId="{8C673094-D146-4E4A-8AA8-92FFF48B37F5}">
      <dgm:prSet/>
      <dgm:spPr/>
      <dgm:t>
        <a:bodyPr/>
        <a:lstStyle/>
        <a:p>
          <a:r>
            <a:rPr lang="en-GB" dirty="0"/>
            <a:t>You wrote and saved a Python program.</a:t>
          </a:r>
          <a:endParaRPr lang="en-US" dirty="0"/>
        </a:p>
      </dgm:t>
    </dgm:pt>
    <dgm:pt modelId="{010C6851-6312-42DA-97B3-8BDB3B4A4EC0}" type="parTrans" cxnId="{45101C55-5014-49AA-A880-3D6A08FF5124}">
      <dgm:prSet/>
      <dgm:spPr/>
      <dgm:t>
        <a:bodyPr/>
        <a:lstStyle/>
        <a:p>
          <a:endParaRPr lang="en-US"/>
        </a:p>
      </dgm:t>
    </dgm:pt>
    <dgm:pt modelId="{A2EB134D-238D-463C-B767-981408B3377A}" type="sibTrans" cxnId="{45101C55-5014-49AA-A880-3D6A08FF5124}">
      <dgm:prSet/>
      <dgm:spPr/>
      <dgm:t>
        <a:bodyPr/>
        <a:lstStyle/>
        <a:p>
          <a:endParaRPr lang="en-US"/>
        </a:p>
      </dgm:t>
    </dgm:pt>
    <dgm:pt modelId="{334D6DF4-B807-440A-BA40-E0A30431B58C}" type="pres">
      <dgm:prSet presAssocID="{8B97BDDC-DEB8-40FF-9441-1529E4EA4954}" presName="root" presStyleCnt="0">
        <dgm:presLayoutVars>
          <dgm:dir/>
          <dgm:resizeHandles val="exact"/>
        </dgm:presLayoutVars>
      </dgm:prSet>
      <dgm:spPr/>
    </dgm:pt>
    <dgm:pt modelId="{682923FE-AFA4-460A-A58C-FE8285C3A29D}" type="pres">
      <dgm:prSet presAssocID="{D45E0417-B241-4C46-9EA9-8526B62C5EE1}" presName="compNode" presStyleCnt="0"/>
      <dgm:spPr/>
    </dgm:pt>
    <dgm:pt modelId="{42D81143-D7E8-4BF6-9729-EFA22B09B856}" type="pres">
      <dgm:prSet presAssocID="{D45E0417-B241-4C46-9EA9-8526B62C5EE1}" presName="bgRect" presStyleLbl="bgShp" presStyleIdx="0" presStyleCnt="4"/>
      <dgm:spPr/>
    </dgm:pt>
    <dgm:pt modelId="{24C5141D-5BBF-4138-A907-296DAE3F5F11}" type="pres">
      <dgm:prSet presAssocID="{D45E0417-B241-4C46-9EA9-8526B62C5E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496C7BCC-F70C-4FFA-BE69-FA3A819AEF39}" type="pres">
      <dgm:prSet presAssocID="{D45E0417-B241-4C46-9EA9-8526B62C5EE1}" presName="spaceRect" presStyleCnt="0"/>
      <dgm:spPr/>
    </dgm:pt>
    <dgm:pt modelId="{D322A0CC-C48D-4DF2-8722-2CC17E2CD1AF}" type="pres">
      <dgm:prSet presAssocID="{D45E0417-B241-4C46-9EA9-8526B62C5EE1}" presName="parTx" presStyleLbl="revTx" presStyleIdx="0" presStyleCnt="4">
        <dgm:presLayoutVars>
          <dgm:chMax val="0"/>
          <dgm:chPref val="0"/>
        </dgm:presLayoutVars>
      </dgm:prSet>
      <dgm:spPr/>
    </dgm:pt>
    <dgm:pt modelId="{25E0B588-009C-4D07-9BBE-F324C2DE8D8D}" type="pres">
      <dgm:prSet presAssocID="{B3BA6C46-FD7B-4D78-9BED-09500F46A912}" presName="sibTrans" presStyleCnt="0"/>
      <dgm:spPr/>
    </dgm:pt>
    <dgm:pt modelId="{0651B7D4-B712-49F1-93A9-D2C62EEADDE7}" type="pres">
      <dgm:prSet presAssocID="{017DD7DC-1E2A-49D5-9E9E-B264A8D6FDFD}" presName="compNode" presStyleCnt="0"/>
      <dgm:spPr/>
    </dgm:pt>
    <dgm:pt modelId="{17728700-13CA-4EE8-9A50-32A6BD8C0C23}" type="pres">
      <dgm:prSet presAssocID="{017DD7DC-1E2A-49D5-9E9E-B264A8D6FDFD}" presName="bgRect" presStyleLbl="bgShp" presStyleIdx="1" presStyleCnt="4"/>
      <dgm:spPr/>
    </dgm:pt>
    <dgm:pt modelId="{1E3A9DD5-A5CB-47EF-9F4A-258F87F51E21}" type="pres">
      <dgm:prSet presAssocID="{017DD7DC-1E2A-49D5-9E9E-B264A8D6FD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4A62B22-839C-4EF9-A94B-EDEBDF7AFFF2}" type="pres">
      <dgm:prSet presAssocID="{017DD7DC-1E2A-49D5-9E9E-B264A8D6FDFD}" presName="spaceRect" presStyleCnt="0"/>
      <dgm:spPr/>
    </dgm:pt>
    <dgm:pt modelId="{01CD4EFD-A685-4875-976C-230FB68E12D6}" type="pres">
      <dgm:prSet presAssocID="{017DD7DC-1E2A-49D5-9E9E-B264A8D6FDFD}" presName="parTx" presStyleLbl="revTx" presStyleIdx="1" presStyleCnt="4">
        <dgm:presLayoutVars>
          <dgm:chMax val="0"/>
          <dgm:chPref val="0"/>
        </dgm:presLayoutVars>
      </dgm:prSet>
      <dgm:spPr/>
    </dgm:pt>
    <dgm:pt modelId="{B9F747FC-A89E-4F47-8C53-0C0BAED4F000}" type="pres">
      <dgm:prSet presAssocID="{3AEF7D82-3A41-4830-AC04-7BEF9BE442F1}" presName="sibTrans" presStyleCnt="0"/>
      <dgm:spPr/>
    </dgm:pt>
    <dgm:pt modelId="{E4C1C141-C6DF-48F9-9EF1-A0BC92C1B827}" type="pres">
      <dgm:prSet presAssocID="{DD6F7F5F-03E5-49D1-A982-78AA0A1E242A}" presName="compNode" presStyleCnt="0"/>
      <dgm:spPr/>
    </dgm:pt>
    <dgm:pt modelId="{547B05EE-E0A7-4DFD-8709-3E448A2F2F65}" type="pres">
      <dgm:prSet presAssocID="{DD6F7F5F-03E5-49D1-A982-78AA0A1E242A}" presName="bgRect" presStyleLbl="bgShp" presStyleIdx="2" presStyleCnt="4"/>
      <dgm:spPr/>
    </dgm:pt>
    <dgm:pt modelId="{CAD8BEEE-0145-4315-B4E9-045882D9BB59}" type="pres">
      <dgm:prSet presAssocID="{DD6F7F5F-03E5-49D1-A982-78AA0A1E2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6DFDBCF-84D5-4284-A6EF-40D66BE3012D}" type="pres">
      <dgm:prSet presAssocID="{DD6F7F5F-03E5-49D1-A982-78AA0A1E242A}" presName="spaceRect" presStyleCnt="0"/>
      <dgm:spPr/>
    </dgm:pt>
    <dgm:pt modelId="{B34D3672-7193-4A9E-8411-062DF328C3F9}" type="pres">
      <dgm:prSet presAssocID="{DD6F7F5F-03E5-49D1-A982-78AA0A1E242A}" presName="parTx" presStyleLbl="revTx" presStyleIdx="2" presStyleCnt="4">
        <dgm:presLayoutVars>
          <dgm:chMax val="0"/>
          <dgm:chPref val="0"/>
        </dgm:presLayoutVars>
      </dgm:prSet>
      <dgm:spPr/>
    </dgm:pt>
    <dgm:pt modelId="{6C8C9303-27CC-4DAD-8257-FAE73D5696F2}" type="pres">
      <dgm:prSet presAssocID="{9177E63D-182A-4A5A-A8C2-7D6A62E74712}" presName="sibTrans" presStyleCnt="0"/>
      <dgm:spPr/>
    </dgm:pt>
    <dgm:pt modelId="{4072BBAE-EE93-4FA2-9A8A-DF47DA9158A1}" type="pres">
      <dgm:prSet presAssocID="{8C673094-D146-4E4A-8AA8-92FFF48B37F5}" presName="compNode" presStyleCnt="0"/>
      <dgm:spPr/>
    </dgm:pt>
    <dgm:pt modelId="{A0A63FDF-E39D-418C-8E9F-A8E3C100607B}" type="pres">
      <dgm:prSet presAssocID="{8C673094-D146-4E4A-8AA8-92FFF48B37F5}" presName="bgRect" presStyleLbl="bgShp" presStyleIdx="3" presStyleCnt="4"/>
      <dgm:spPr/>
    </dgm:pt>
    <dgm:pt modelId="{0FEB69F0-176F-4FFE-B479-C0E7AF2693CD}" type="pres">
      <dgm:prSet presAssocID="{8C673094-D146-4E4A-8AA8-92FFF48B37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FF3812D-03C3-4647-BBBA-95278C680FB9}" type="pres">
      <dgm:prSet presAssocID="{8C673094-D146-4E4A-8AA8-92FFF48B37F5}" presName="spaceRect" presStyleCnt="0"/>
      <dgm:spPr/>
    </dgm:pt>
    <dgm:pt modelId="{FB80F9A1-CDD7-4F6E-867C-9A54E8E5833E}" type="pres">
      <dgm:prSet presAssocID="{8C673094-D146-4E4A-8AA8-92FFF48B37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2AE415-64F2-456F-B536-3FF7BFC8D677}" type="presOf" srcId="{DD6F7F5F-03E5-49D1-A982-78AA0A1E242A}" destId="{B34D3672-7193-4A9E-8411-062DF328C3F9}" srcOrd="0" destOrd="0" presId="urn:microsoft.com/office/officeart/2018/2/layout/IconVerticalSolidList"/>
    <dgm:cxn modelId="{A8F8E022-47C8-450F-986A-E67969363A4B}" type="presOf" srcId="{8B97BDDC-DEB8-40FF-9441-1529E4EA4954}" destId="{334D6DF4-B807-440A-BA40-E0A30431B58C}" srcOrd="0" destOrd="0" presId="urn:microsoft.com/office/officeart/2018/2/layout/IconVerticalSolidList"/>
    <dgm:cxn modelId="{35200E3C-DD2B-47BE-AC31-4D0D6DF0425F}" type="presOf" srcId="{D45E0417-B241-4C46-9EA9-8526B62C5EE1}" destId="{D322A0CC-C48D-4DF2-8722-2CC17E2CD1AF}" srcOrd="0" destOrd="0" presId="urn:microsoft.com/office/officeart/2018/2/layout/IconVerticalSolidList"/>
    <dgm:cxn modelId="{F027023D-4B94-42A6-BC65-92E7E00C8CF3}" type="presOf" srcId="{017DD7DC-1E2A-49D5-9E9E-B264A8D6FDFD}" destId="{01CD4EFD-A685-4875-976C-230FB68E12D6}" srcOrd="0" destOrd="0" presId="urn:microsoft.com/office/officeart/2018/2/layout/IconVerticalSolidList"/>
    <dgm:cxn modelId="{30428A46-4B3F-46D1-9D59-72C931794F5E}" srcId="{8B97BDDC-DEB8-40FF-9441-1529E4EA4954}" destId="{DD6F7F5F-03E5-49D1-A982-78AA0A1E242A}" srcOrd="2" destOrd="0" parTransId="{8CEF1F86-F6D4-461A-A006-5D2706BCEE35}" sibTransId="{9177E63D-182A-4A5A-A8C2-7D6A62E74712}"/>
    <dgm:cxn modelId="{45101C55-5014-49AA-A880-3D6A08FF5124}" srcId="{8B97BDDC-DEB8-40FF-9441-1529E4EA4954}" destId="{8C673094-D146-4E4A-8AA8-92FFF48B37F5}" srcOrd="3" destOrd="0" parTransId="{010C6851-6312-42DA-97B3-8BDB3B4A4EC0}" sibTransId="{A2EB134D-238D-463C-B767-981408B3377A}"/>
    <dgm:cxn modelId="{68E12876-11C6-444B-86F5-AD7EA70CFCA7}" srcId="{8B97BDDC-DEB8-40FF-9441-1529E4EA4954}" destId="{017DD7DC-1E2A-49D5-9E9E-B264A8D6FDFD}" srcOrd="1" destOrd="0" parTransId="{19C2034C-B0CE-4AF5-899D-E072AD8FFB8E}" sibTransId="{3AEF7D82-3A41-4830-AC04-7BEF9BE442F1}"/>
    <dgm:cxn modelId="{03EFA0A3-3D26-468F-9862-86D2B2765BB9}" type="presOf" srcId="{8C673094-D146-4E4A-8AA8-92FFF48B37F5}" destId="{FB80F9A1-CDD7-4F6E-867C-9A54E8E5833E}" srcOrd="0" destOrd="0" presId="urn:microsoft.com/office/officeart/2018/2/layout/IconVerticalSolidList"/>
    <dgm:cxn modelId="{48A503FE-1344-4352-8FA1-79221E86516D}" srcId="{8B97BDDC-DEB8-40FF-9441-1529E4EA4954}" destId="{D45E0417-B241-4C46-9EA9-8526B62C5EE1}" srcOrd="0" destOrd="0" parTransId="{CB76BACB-4C9A-47FB-8A97-7CB6B9729D7D}" sibTransId="{B3BA6C46-FD7B-4D78-9BED-09500F46A912}"/>
    <dgm:cxn modelId="{4D3E9AF5-1FD6-4800-B6AB-D16B056ADE4D}" type="presParOf" srcId="{334D6DF4-B807-440A-BA40-E0A30431B58C}" destId="{682923FE-AFA4-460A-A58C-FE8285C3A29D}" srcOrd="0" destOrd="0" presId="urn:microsoft.com/office/officeart/2018/2/layout/IconVerticalSolidList"/>
    <dgm:cxn modelId="{9D65869A-3E7C-4F60-AE2D-531D888B897F}" type="presParOf" srcId="{682923FE-AFA4-460A-A58C-FE8285C3A29D}" destId="{42D81143-D7E8-4BF6-9729-EFA22B09B856}" srcOrd="0" destOrd="0" presId="urn:microsoft.com/office/officeart/2018/2/layout/IconVerticalSolidList"/>
    <dgm:cxn modelId="{C050A10E-202E-4F62-8D25-073D15FD8241}" type="presParOf" srcId="{682923FE-AFA4-460A-A58C-FE8285C3A29D}" destId="{24C5141D-5BBF-4138-A907-296DAE3F5F11}" srcOrd="1" destOrd="0" presId="urn:microsoft.com/office/officeart/2018/2/layout/IconVerticalSolidList"/>
    <dgm:cxn modelId="{2BA93300-B9DF-45A1-9896-07DBD65BEB39}" type="presParOf" srcId="{682923FE-AFA4-460A-A58C-FE8285C3A29D}" destId="{496C7BCC-F70C-4FFA-BE69-FA3A819AEF39}" srcOrd="2" destOrd="0" presId="urn:microsoft.com/office/officeart/2018/2/layout/IconVerticalSolidList"/>
    <dgm:cxn modelId="{BCFA967F-F28A-4003-8F10-0AB908B20F20}" type="presParOf" srcId="{682923FE-AFA4-460A-A58C-FE8285C3A29D}" destId="{D322A0CC-C48D-4DF2-8722-2CC17E2CD1AF}" srcOrd="3" destOrd="0" presId="urn:microsoft.com/office/officeart/2018/2/layout/IconVerticalSolidList"/>
    <dgm:cxn modelId="{FED70E3C-1F00-4EFE-9A18-88C76F7F209D}" type="presParOf" srcId="{334D6DF4-B807-440A-BA40-E0A30431B58C}" destId="{25E0B588-009C-4D07-9BBE-F324C2DE8D8D}" srcOrd="1" destOrd="0" presId="urn:microsoft.com/office/officeart/2018/2/layout/IconVerticalSolidList"/>
    <dgm:cxn modelId="{1685592C-93A0-4397-8C01-5A7C93F4CCF1}" type="presParOf" srcId="{334D6DF4-B807-440A-BA40-E0A30431B58C}" destId="{0651B7D4-B712-49F1-93A9-D2C62EEADDE7}" srcOrd="2" destOrd="0" presId="urn:microsoft.com/office/officeart/2018/2/layout/IconVerticalSolidList"/>
    <dgm:cxn modelId="{A24B9E98-C1E3-4937-9E69-67C3C5C5B192}" type="presParOf" srcId="{0651B7D4-B712-49F1-93A9-D2C62EEADDE7}" destId="{17728700-13CA-4EE8-9A50-32A6BD8C0C23}" srcOrd="0" destOrd="0" presId="urn:microsoft.com/office/officeart/2018/2/layout/IconVerticalSolidList"/>
    <dgm:cxn modelId="{758B93F4-D9A9-4EEF-B89F-FA914A7E2BFF}" type="presParOf" srcId="{0651B7D4-B712-49F1-93A9-D2C62EEADDE7}" destId="{1E3A9DD5-A5CB-47EF-9F4A-258F87F51E21}" srcOrd="1" destOrd="0" presId="urn:microsoft.com/office/officeart/2018/2/layout/IconVerticalSolidList"/>
    <dgm:cxn modelId="{4E6C74E0-0CBF-4994-A125-01566DBE0F66}" type="presParOf" srcId="{0651B7D4-B712-49F1-93A9-D2C62EEADDE7}" destId="{24A62B22-839C-4EF9-A94B-EDEBDF7AFFF2}" srcOrd="2" destOrd="0" presId="urn:microsoft.com/office/officeart/2018/2/layout/IconVerticalSolidList"/>
    <dgm:cxn modelId="{6D773012-EB68-4CAE-9C33-3FF89E8DB379}" type="presParOf" srcId="{0651B7D4-B712-49F1-93A9-D2C62EEADDE7}" destId="{01CD4EFD-A685-4875-976C-230FB68E12D6}" srcOrd="3" destOrd="0" presId="urn:microsoft.com/office/officeart/2018/2/layout/IconVerticalSolidList"/>
    <dgm:cxn modelId="{1CF8D305-3364-4C08-BD0C-A3BF8A20634A}" type="presParOf" srcId="{334D6DF4-B807-440A-BA40-E0A30431B58C}" destId="{B9F747FC-A89E-4F47-8C53-0C0BAED4F000}" srcOrd="3" destOrd="0" presId="urn:microsoft.com/office/officeart/2018/2/layout/IconVerticalSolidList"/>
    <dgm:cxn modelId="{89676AE0-3017-469C-AFA5-2FD4643876F3}" type="presParOf" srcId="{334D6DF4-B807-440A-BA40-E0A30431B58C}" destId="{E4C1C141-C6DF-48F9-9EF1-A0BC92C1B827}" srcOrd="4" destOrd="0" presId="urn:microsoft.com/office/officeart/2018/2/layout/IconVerticalSolidList"/>
    <dgm:cxn modelId="{0568CB3F-A9C3-46D9-857B-516CC88A8229}" type="presParOf" srcId="{E4C1C141-C6DF-48F9-9EF1-A0BC92C1B827}" destId="{547B05EE-E0A7-4DFD-8709-3E448A2F2F65}" srcOrd="0" destOrd="0" presId="urn:microsoft.com/office/officeart/2018/2/layout/IconVerticalSolidList"/>
    <dgm:cxn modelId="{9BBE7D39-56BB-4A72-9E8F-B342EC44DDFE}" type="presParOf" srcId="{E4C1C141-C6DF-48F9-9EF1-A0BC92C1B827}" destId="{CAD8BEEE-0145-4315-B4E9-045882D9BB59}" srcOrd="1" destOrd="0" presId="urn:microsoft.com/office/officeart/2018/2/layout/IconVerticalSolidList"/>
    <dgm:cxn modelId="{FF0ED9EA-98A9-44DB-A91D-3809C3C8BC90}" type="presParOf" srcId="{E4C1C141-C6DF-48F9-9EF1-A0BC92C1B827}" destId="{D6DFDBCF-84D5-4284-A6EF-40D66BE3012D}" srcOrd="2" destOrd="0" presId="urn:microsoft.com/office/officeart/2018/2/layout/IconVerticalSolidList"/>
    <dgm:cxn modelId="{FAA3F952-A7E2-4A2A-B67E-6AF0C3CB6CD2}" type="presParOf" srcId="{E4C1C141-C6DF-48F9-9EF1-A0BC92C1B827}" destId="{B34D3672-7193-4A9E-8411-062DF328C3F9}" srcOrd="3" destOrd="0" presId="urn:microsoft.com/office/officeart/2018/2/layout/IconVerticalSolidList"/>
    <dgm:cxn modelId="{045A2AAC-F553-4C75-A845-94265A2CCC9C}" type="presParOf" srcId="{334D6DF4-B807-440A-BA40-E0A30431B58C}" destId="{6C8C9303-27CC-4DAD-8257-FAE73D5696F2}" srcOrd="5" destOrd="0" presId="urn:microsoft.com/office/officeart/2018/2/layout/IconVerticalSolidList"/>
    <dgm:cxn modelId="{35A5CB09-A721-4893-9E87-04AA4B9936F2}" type="presParOf" srcId="{334D6DF4-B807-440A-BA40-E0A30431B58C}" destId="{4072BBAE-EE93-4FA2-9A8A-DF47DA9158A1}" srcOrd="6" destOrd="0" presId="urn:microsoft.com/office/officeart/2018/2/layout/IconVerticalSolidList"/>
    <dgm:cxn modelId="{0E98E397-6311-493E-949D-D085441EE7F3}" type="presParOf" srcId="{4072BBAE-EE93-4FA2-9A8A-DF47DA9158A1}" destId="{A0A63FDF-E39D-418C-8E9F-A8E3C100607B}" srcOrd="0" destOrd="0" presId="urn:microsoft.com/office/officeart/2018/2/layout/IconVerticalSolidList"/>
    <dgm:cxn modelId="{0CB0BB1D-04E4-4A48-A5DF-F51008E415B4}" type="presParOf" srcId="{4072BBAE-EE93-4FA2-9A8A-DF47DA9158A1}" destId="{0FEB69F0-176F-4FFE-B479-C0E7AF2693CD}" srcOrd="1" destOrd="0" presId="urn:microsoft.com/office/officeart/2018/2/layout/IconVerticalSolidList"/>
    <dgm:cxn modelId="{BA684C0D-D157-44CB-939E-28BE4F4DE001}" type="presParOf" srcId="{4072BBAE-EE93-4FA2-9A8A-DF47DA9158A1}" destId="{7FF3812D-03C3-4647-BBBA-95278C680FB9}" srcOrd="2" destOrd="0" presId="urn:microsoft.com/office/officeart/2018/2/layout/IconVerticalSolidList"/>
    <dgm:cxn modelId="{85D69D99-70F4-4726-B7B9-F840F0578E83}" type="presParOf" srcId="{4072BBAE-EE93-4FA2-9A8A-DF47DA9158A1}" destId="{FB80F9A1-CDD7-4F6E-867C-9A54E8E583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7BDDC-DEB8-40FF-9441-1529E4EA49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45E0417-B241-4C46-9EA9-8526B62C5EE1}">
      <dgm:prSet/>
      <dgm:spPr/>
      <dgm:t>
        <a:bodyPr/>
        <a:lstStyle/>
        <a:p>
          <a:r>
            <a:rPr lang="en-GB" dirty="0"/>
            <a:t>This week…</a:t>
          </a:r>
          <a:endParaRPr lang="en-US" dirty="0"/>
        </a:p>
      </dgm:t>
    </dgm:pt>
    <dgm:pt modelId="{CB76BACB-4C9A-47FB-8A97-7CB6B9729D7D}" type="parTrans" cxnId="{48A503FE-1344-4352-8FA1-79221E86516D}">
      <dgm:prSet/>
      <dgm:spPr/>
      <dgm:t>
        <a:bodyPr/>
        <a:lstStyle/>
        <a:p>
          <a:endParaRPr lang="en-US"/>
        </a:p>
      </dgm:t>
    </dgm:pt>
    <dgm:pt modelId="{B3BA6C46-FD7B-4D78-9BED-09500F46A912}" type="sibTrans" cxnId="{48A503FE-1344-4352-8FA1-79221E86516D}">
      <dgm:prSet/>
      <dgm:spPr/>
      <dgm:t>
        <a:bodyPr/>
        <a:lstStyle/>
        <a:p>
          <a:endParaRPr lang="en-US"/>
        </a:p>
      </dgm:t>
    </dgm:pt>
    <dgm:pt modelId="{017DD7DC-1E2A-49D5-9E9E-B264A8D6FDFD}">
      <dgm:prSet/>
      <dgm:spPr/>
      <dgm:t>
        <a:bodyPr/>
        <a:lstStyle/>
        <a:p>
          <a:r>
            <a:rPr lang="en-US" dirty="0"/>
            <a:t>Use variables to store information.</a:t>
          </a:r>
        </a:p>
      </dgm:t>
    </dgm:pt>
    <dgm:pt modelId="{19C2034C-B0CE-4AF5-899D-E072AD8FFB8E}" type="parTrans" cxnId="{68E12876-11C6-444B-86F5-AD7EA70CFCA7}">
      <dgm:prSet/>
      <dgm:spPr/>
      <dgm:t>
        <a:bodyPr/>
        <a:lstStyle/>
        <a:p>
          <a:endParaRPr lang="en-US"/>
        </a:p>
      </dgm:t>
    </dgm:pt>
    <dgm:pt modelId="{3AEF7D82-3A41-4830-AC04-7BEF9BE442F1}" type="sibTrans" cxnId="{68E12876-11C6-444B-86F5-AD7EA70CFCA7}">
      <dgm:prSet/>
      <dgm:spPr/>
      <dgm:t>
        <a:bodyPr/>
        <a:lstStyle/>
        <a:p>
          <a:endParaRPr lang="en-US"/>
        </a:p>
      </dgm:t>
    </dgm:pt>
    <dgm:pt modelId="{DD6F7F5F-03E5-49D1-A982-78AA0A1E242A}">
      <dgm:prSet/>
      <dgm:spPr/>
      <dgm:t>
        <a:bodyPr/>
        <a:lstStyle/>
        <a:p>
          <a:r>
            <a:rPr lang="en-US" dirty="0"/>
            <a:t>Write code that asks the user to input information.</a:t>
          </a:r>
        </a:p>
      </dgm:t>
    </dgm:pt>
    <dgm:pt modelId="{8CEF1F86-F6D4-461A-A006-5D2706BCEE35}" type="parTrans" cxnId="{30428A46-4B3F-46D1-9D59-72C931794F5E}">
      <dgm:prSet/>
      <dgm:spPr/>
      <dgm:t>
        <a:bodyPr/>
        <a:lstStyle/>
        <a:p>
          <a:endParaRPr lang="en-US"/>
        </a:p>
      </dgm:t>
    </dgm:pt>
    <dgm:pt modelId="{9177E63D-182A-4A5A-A8C2-7D6A62E74712}" type="sibTrans" cxnId="{30428A46-4B3F-46D1-9D59-72C931794F5E}">
      <dgm:prSet/>
      <dgm:spPr/>
      <dgm:t>
        <a:bodyPr/>
        <a:lstStyle/>
        <a:p>
          <a:endParaRPr lang="en-US"/>
        </a:p>
      </dgm:t>
    </dgm:pt>
    <dgm:pt modelId="{8C673094-D146-4E4A-8AA8-92FFF48B37F5}">
      <dgm:prSet/>
      <dgm:spPr/>
      <dgm:t>
        <a:bodyPr/>
        <a:lstStyle/>
        <a:p>
          <a:r>
            <a:rPr lang="en-GB" dirty="0"/>
            <a:t>Combine these skills in new Python programs.</a:t>
          </a:r>
          <a:endParaRPr lang="en-US" dirty="0"/>
        </a:p>
      </dgm:t>
    </dgm:pt>
    <dgm:pt modelId="{010C6851-6312-42DA-97B3-8BDB3B4A4EC0}" type="parTrans" cxnId="{45101C55-5014-49AA-A880-3D6A08FF5124}">
      <dgm:prSet/>
      <dgm:spPr/>
      <dgm:t>
        <a:bodyPr/>
        <a:lstStyle/>
        <a:p>
          <a:endParaRPr lang="en-US"/>
        </a:p>
      </dgm:t>
    </dgm:pt>
    <dgm:pt modelId="{A2EB134D-238D-463C-B767-981408B3377A}" type="sibTrans" cxnId="{45101C55-5014-49AA-A880-3D6A08FF5124}">
      <dgm:prSet/>
      <dgm:spPr/>
      <dgm:t>
        <a:bodyPr/>
        <a:lstStyle/>
        <a:p>
          <a:endParaRPr lang="en-US"/>
        </a:p>
      </dgm:t>
    </dgm:pt>
    <dgm:pt modelId="{334D6DF4-B807-440A-BA40-E0A30431B58C}" type="pres">
      <dgm:prSet presAssocID="{8B97BDDC-DEB8-40FF-9441-1529E4EA4954}" presName="root" presStyleCnt="0">
        <dgm:presLayoutVars>
          <dgm:dir/>
          <dgm:resizeHandles val="exact"/>
        </dgm:presLayoutVars>
      </dgm:prSet>
      <dgm:spPr/>
    </dgm:pt>
    <dgm:pt modelId="{682923FE-AFA4-460A-A58C-FE8285C3A29D}" type="pres">
      <dgm:prSet presAssocID="{D45E0417-B241-4C46-9EA9-8526B62C5EE1}" presName="compNode" presStyleCnt="0"/>
      <dgm:spPr/>
    </dgm:pt>
    <dgm:pt modelId="{42D81143-D7E8-4BF6-9729-EFA22B09B856}" type="pres">
      <dgm:prSet presAssocID="{D45E0417-B241-4C46-9EA9-8526B62C5EE1}" presName="bgRect" presStyleLbl="bgShp" presStyleIdx="0" presStyleCnt="4"/>
      <dgm:spPr/>
    </dgm:pt>
    <dgm:pt modelId="{24C5141D-5BBF-4138-A907-296DAE3F5F11}" type="pres">
      <dgm:prSet presAssocID="{D45E0417-B241-4C46-9EA9-8526B62C5E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496C7BCC-F70C-4FFA-BE69-FA3A819AEF39}" type="pres">
      <dgm:prSet presAssocID="{D45E0417-B241-4C46-9EA9-8526B62C5EE1}" presName="spaceRect" presStyleCnt="0"/>
      <dgm:spPr/>
    </dgm:pt>
    <dgm:pt modelId="{D322A0CC-C48D-4DF2-8722-2CC17E2CD1AF}" type="pres">
      <dgm:prSet presAssocID="{D45E0417-B241-4C46-9EA9-8526B62C5EE1}" presName="parTx" presStyleLbl="revTx" presStyleIdx="0" presStyleCnt="4">
        <dgm:presLayoutVars>
          <dgm:chMax val="0"/>
          <dgm:chPref val="0"/>
        </dgm:presLayoutVars>
      </dgm:prSet>
      <dgm:spPr/>
    </dgm:pt>
    <dgm:pt modelId="{25E0B588-009C-4D07-9BBE-F324C2DE8D8D}" type="pres">
      <dgm:prSet presAssocID="{B3BA6C46-FD7B-4D78-9BED-09500F46A912}" presName="sibTrans" presStyleCnt="0"/>
      <dgm:spPr/>
    </dgm:pt>
    <dgm:pt modelId="{0651B7D4-B712-49F1-93A9-D2C62EEADDE7}" type="pres">
      <dgm:prSet presAssocID="{017DD7DC-1E2A-49D5-9E9E-B264A8D6FDFD}" presName="compNode" presStyleCnt="0"/>
      <dgm:spPr/>
    </dgm:pt>
    <dgm:pt modelId="{17728700-13CA-4EE8-9A50-32A6BD8C0C23}" type="pres">
      <dgm:prSet presAssocID="{017DD7DC-1E2A-49D5-9E9E-B264A8D6FDFD}" presName="bgRect" presStyleLbl="bgShp" presStyleIdx="1" presStyleCnt="4"/>
      <dgm:spPr/>
    </dgm:pt>
    <dgm:pt modelId="{1E3A9DD5-A5CB-47EF-9F4A-258F87F51E21}" type="pres">
      <dgm:prSet presAssocID="{017DD7DC-1E2A-49D5-9E9E-B264A8D6FD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4A62B22-839C-4EF9-A94B-EDEBDF7AFFF2}" type="pres">
      <dgm:prSet presAssocID="{017DD7DC-1E2A-49D5-9E9E-B264A8D6FDFD}" presName="spaceRect" presStyleCnt="0"/>
      <dgm:spPr/>
    </dgm:pt>
    <dgm:pt modelId="{01CD4EFD-A685-4875-976C-230FB68E12D6}" type="pres">
      <dgm:prSet presAssocID="{017DD7DC-1E2A-49D5-9E9E-B264A8D6FDFD}" presName="parTx" presStyleLbl="revTx" presStyleIdx="1" presStyleCnt="4">
        <dgm:presLayoutVars>
          <dgm:chMax val="0"/>
          <dgm:chPref val="0"/>
        </dgm:presLayoutVars>
      </dgm:prSet>
      <dgm:spPr/>
    </dgm:pt>
    <dgm:pt modelId="{B9F747FC-A89E-4F47-8C53-0C0BAED4F000}" type="pres">
      <dgm:prSet presAssocID="{3AEF7D82-3A41-4830-AC04-7BEF9BE442F1}" presName="sibTrans" presStyleCnt="0"/>
      <dgm:spPr/>
    </dgm:pt>
    <dgm:pt modelId="{E4C1C141-C6DF-48F9-9EF1-A0BC92C1B827}" type="pres">
      <dgm:prSet presAssocID="{DD6F7F5F-03E5-49D1-A982-78AA0A1E242A}" presName="compNode" presStyleCnt="0"/>
      <dgm:spPr/>
    </dgm:pt>
    <dgm:pt modelId="{547B05EE-E0A7-4DFD-8709-3E448A2F2F65}" type="pres">
      <dgm:prSet presAssocID="{DD6F7F5F-03E5-49D1-A982-78AA0A1E242A}" presName="bgRect" presStyleLbl="bgShp" presStyleIdx="2" presStyleCnt="4"/>
      <dgm:spPr/>
    </dgm:pt>
    <dgm:pt modelId="{CAD8BEEE-0145-4315-B4E9-045882D9BB59}" type="pres">
      <dgm:prSet presAssocID="{DD6F7F5F-03E5-49D1-A982-78AA0A1E2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6DFDBCF-84D5-4284-A6EF-40D66BE3012D}" type="pres">
      <dgm:prSet presAssocID="{DD6F7F5F-03E5-49D1-A982-78AA0A1E242A}" presName="spaceRect" presStyleCnt="0"/>
      <dgm:spPr/>
    </dgm:pt>
    <dgm:pt modelId="{B34D3672-7193-4A9E-8411-062DF328C3F9}" type="pres">
      <dgm:prSet presAssocID="{DD6F7F5F-03E5-49D1-A982-78AA0A1E242A}" presName="parTx" presStyleLbl="revTx" presStyleIdx="2" presStyleCnt="4">
        <dgm:presLayoutVars>
          <dgm:chMax val="0"/>
          <dgm:chPref val="0"/>
        </dgm:presLayoutVars>
      </dgm:prSet>
      <dgm:spPr/>
    </dgm:pt>
    <dgm:pt modelId="{6C8C9303-27CC-4DAD-8257-FAE73D5696F2}" type="pres">
      <dgm:prSet presAssocID="{9177E63D-182A-4A5A-A8C2-7D6A62E74712}" presName="sibTrans" presStyleCnt="0"/>
      <dgm:spPr/>
    </dgm:pt>
    <dgm:pt modelId="{4072BBAE-EE93-4FA2-9A8A-DF47DA9158A1}" type="pres">
      <dgm:prSet presAssocID="{8C673094-D146-4E4A-8AA8-92FFF48B37F5}" presName="compNode" presStyleCnt="0"/>
      <dgm:spPr/>
    </dgm:pt>
    <dgm:pt modelId="{A0A63FDF-E39D-418C-8E9F-A8E3C100607B}" type="pres">
      <dgm:prSet presAssocID="{8C673094-D146-4E4A-8AA8-92FFF48B37F5}" presName="bgRect" presStyleLbl="bgShp" presStyleIdx="3" presStyleCnt="4"/>
      <dgm:spPr/>
    </dgm:pt>
    <dgm:pt modelId="{0FEB69F0-176F-4FFE-B479-C0E7AF2693CD}" type="pres">
      <dgm:prSet presAssocID="{8C673094-D146-4E4A-8AA8-92FFF48B37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FF3812D-03C3-4647-BBBA-95278C680FB9}" type="pres">
      <dgm:prSet presAssocID="{8C673094-D146-4E4A-8AA8-92FFF48B37F5}" presName="spaceRect" presStyleCnt="0"/>
      <dgm:spPr/>
    </dgm:pt>
    <dgm:pt modelId="{FB80F9A1-CDD7-4F6E-867C-9A54E8E5833E}" type="pres">
      <dgm:prSet presAssocID="{8C673094-D146-4E4A-8AA8-92FFF48B37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2AE415-64F2-456F-B536-3FF7BFC8D677}" type="presOf" srcId="{DD6F7F5F-03E5-49D1-A982-78AA0A1E242A}" destId="{B34D3672-7193-4A9E-8411-062DF328C3F9}" srcOrd="0" destOrd="0" presId="urn:microsoft.com/office/officeart/2018/2/layout/IconVerticalSolidList"/>
    <dgm:cxn modelId="{A8F8E022-47C8-450F-986A-E67969363A4B}" type="presOf" srcId="{8B97BDDC-DEB8-40FF-9441-1529E4EA4954}" destId="{334D6DF4-B807-440A-BA40-E0A30431B58C}" srcOrd="0" destOrd="0" presId="urn:microsoft.com/office/officeart/2018/2/layout/IconVerticalSolidList"/>
    <dgm:cxn modelId="{35200E3C-DD2B-47BE-AC31-4D0D6DF0425F}" type="presOf" srcId="{D45E0417-B241-4C46-9EA9-8526B62C5EE1}" destId="{D322A0CC-C48D-4DF2-8722-2CC17E2CD1AF}" srcOrd="0" destOrd="0" presId="urn:microsoft.com/office/officeart/2018/2/layout/IconVerticalSolidList"/>
    <dgm:cxn modelId="{F027023D-4B94-42A6-BC65-92E7E00C8CF3}" type="presOf" srcId="{017DD7DC-1E2A-49D5-9E9E-B264A8D6FDFD}" destId="{01CD4EFD-A685-4875-976C-230FB68E12D6}" srcOrd="0" destOrd="0" presId="urn:microsoft.com/office/officeart/2018/2/layout/IconVerticalSolidList"/>
    <dgm:cxn modelId="{30428A46-4B3F-46D1-9D59-72C931794F5E}" srcId="{8B97BDDC-DEB8-40FF-9441-1529E4EA4954}" destId="{DD6F7F5F-03E5-49D1-A982-78AA0A1E242A}" srcOrd="2" destOrd="0" parTransId="{8CEF1F86-F6D4-461A-A006-5D2706BCEE35}" sibTransId="{9177E63D-182A-4A5A-A8C2-7D6A62E74712}"/>
    <dgm:cxn modelId="{45101C55-5014-49AA-A880-3D6A08FF5124}" srcId="{8B97BDDC-DEB8-40FF-9441-1529E4EA4954}" destId="{8C673094-D146-4E4A-8AA8-92FFF48B37F5}" srcOrd="3" destOrd="0" parTransId="{010C6851-6312-42DA-97B3-8BDB3B4A4EC0}" sibTransId="{A2EB134D-238D-463C-B767-981408B3377A}"/>
    <dgm:cxn modelId="{68E12876-11C6-444B-86F5-AD7EA70CFCA7}" srcId="{8B97BDDC-DEB8-40FF-9441-1529E4EA4954}" destId="{017DD7DC-1E2A-49D5-9E9E-B264A8D6FDFD}" srcOrd="1" destOrd="0" parTransId="{19C2034C-B0CE-4AF5-899D-E072AD8FFB8E}" sibTransId="{3AEF7D82-3A41-4830-AC04-7BEF9BE442F1}"/>
    <dgm:cxn modelId="{03EFA0A3-3D26-468F-9862-86D2B2765BB9}" type="presOf" srcId="{8C673094-D146-4E4A-8AA8-92FFF48B37F5}" destId="{FB80F9A1-CDD7-4F6E-867C-9A54E8E5833E}" srcOrd="0" destOrd="0" presId="urn:microsoft.com/office/officeart/2018/2/layout/IconVerticalSolidList"/>
    <dgm:cxn modelId="{48A503FE-1344-4352-8FA1-79221E86516D}" srcId="{8B97BDDC-DEB8-40FF-9441-1529E4EA4954}" destId="{D45E0417-B241-4C46-9EA9-8526B62C5EE1}" srcOrd="0" destOrd="0" parTransId="{CB76BACB-4C9A-47FB-8A97-7CB6B9729D7D}" sibTransId="{B3BA6C46-FD7B-4D78-9BED-09500F46A912}"/>
    <dgm:cxn modelId="{4D3E9AF5-1FD6-4800-B6AB-D16B056ADE4D}" type="presParOf" srcId="{334D6DF4-B807-440A-BA40-E0A30431B58C}" destId="{682923FE-AFA4-460A-A58C-FE8285C3A29D}" srcOrd="0" destOrd="0" presId="urn:microsoft.com/office/officeart/2018/2/layout/IconVerticalSolidList"/>
    <dgm:cxn modelId="{9D65869A-3E7C-4F60-AE2D-531D888B897F}" type="presParOf" srcId="{682923FE-AFA4-460A-A58C-FE8285C3A29D}" destId="{42D81143-D7E8-4BF6-9729-EFA22B09B856}" srcOrd="0" destOrd="0" presId="urn:microsoft.com/office/officeart/2018/2/layout/IconVerticalSolidList"/>
    <dgm:cxn modelId="{C050A10E-202E-4F62-8D25-073D15FD8241}" type="presParOf" srcId="{682923FE-AFA4-460A-A58C-FE8285C3A29D}" destId="{24C5141D-5BBF-4138-A907-296DAE3F5F11}" srcOrd="1" destOrd="0" presId="urn:microsoft.com/office/officeart/2018/2/layout/IconVerticalSolidList"/>
    <dgm:cxn modelId="{2BA93300-B9DF-45A1-9896-07DBD65BEB39}" type="presParOf" srcId="{682923FE-AFA4-460A-A58C-FE8285C3A29D}" destId="{496C7BCC-F70C-4FFA-BE69-FA3A819AEF39}" srcOrd="2" destOrd="0" presId="urn:microsoft.com/office/officeart/2018/2/layout/IconVerticalSolidList"/>
    <dgm:cxn modelId="{BCFA967F-F28A-4003-8F10-0AB908B20F20}" type="presParOf" srcId="{682923FE-AFA4-460A-A58C-FE8285C3A29D}" destId="{D322A0CC-C48D-4DF2-8722-2CC17E2CD1AF}" srcOrd="3" destOrd="0" presId="urn:microsoft.com/office/officeart/2018/2/layout/IconVerticalSolidList"/>
    <dgm:cxn modelId="{FED70E3C-1F00-4EFE-9A18-88C76F7F209D}" type="presParOf" srcId="{334D6DF4-B807-440A-BA40-E0A30431B58C}" destId="{25E0B588-009C-4D07-9BBE-F324C2DE8D8D}" srcOrd="1" destOrd="0" presId="urn:microsoft.com/office/officeart/2018/2/layout/IconVerticalSolidList"/>
    <dgm:cxn modelId="{1685592C-93A0-4397-8C01-5A7C93F4CCF1}" type="presParOf" srcId="{334D6DF4-B807-440A-BA40-E0A30431B58C}" destId="{0651B7D4-B712-49F1-93A9-D2C62EEADDE7}" srcOrd="2" destOrd="0" presId="urn:microsoft.com/office/officeart/2018/2/layout/IconVerticalSolidList"/>
    <dgm:cxn modelId="{A24B9E98-C1E3-4937-9E69-67C3C5C5B192}" type="presParOf" srcId="{0651B7D4-B712-49F1-93A9-D2C62EEADDE7}" destId="{17728700-13CA-4EE8-9A50-32A6BD8C0C23}" srcOrd="0" destOrd="0" presId="urn:microsoft.com/office/officeart/2018/2/layout/IconVerticalSolidList"/>
    <dgm:cxn modelId="{758B93F4-D9A9-4EEF-B89F-FA914A7E2BFF}" type="presParOf" srcId="{0651B7D4-B712-49F1-93A9-D2C62EEADDE7}" destId="{1E3A9DD5-A5CB-47EF-9F4A-258F87F51E21}" srcOrd="1" destOrd="0" presId="urn:microsoft.com/office/officeart/2018/2/layout/IconVerticalSolidList"/>
    <dgm:cxn modelId="{4E6C74E0-0CBF-4994-A125-01566DBE0F66}" type="presParOf" srcId="{0651B7D4-B712-49F1-93A9-D2C62EEADDE7}" destId="{24A62B22-839C-4EF9-A94B-EDEBDF7AFFF2}" srcOrd="2" destOrd="0" presId="urn:microsoft.com/office/officeart/2018/2/layout/IconVerticalSolidList"/>
    <dgm:cxn modelId="{6D773012-EB68-4CAE-9C33-3FF89E8DB379}" type="presParOf" srcId="{0651B7D4-B712-49F1-93A9-D2C62EEADDE7}" destId="{01CD4EFD-A685-4875-976C-230FB68E12D6}" srcOrd="3" destOrd="0" presId="urn:microsoft.com/office/officeart/2018/2/layout/IconVerticalSolidList"/>
    <dgm:cxn modelId="{1CF8D305-3364-4C08-BD0C-A3BF8A20634A}" type="presParOf" srcId="{334D6DF4-B807-440A-BA40-E0A30431B58C}" destId="{B9F747FC-A89E-4F47-8C53-0C0BAED4F000}" srcOrd="3" destOrd="0" presId="urn:microsoft.com/office/officeart/2018/2/layout/IconVerticalSolidList"/>
    <dgm:cxn modelId="{89676AE0-3017-469C-AFA5-2FD4643876F3}" type="presParOf" srcId="{334D6DF4-B807-440A-BA40-E0A30431B58C}" destId="{E4C1C141-C6DF-48F9-9EF1-A0BC92C1B827}" srcOrd="4" destOrd="0" presId="urn:microsoft.com/office/officeart/2018/2/layout/IconVerticalSolidList"/>
    <dgm:cxn modelId="{0568CB3F-A9C3-46D9-857B-516CC88A8229}" type="presParOf" srcId="{E4C1C141-C6DF-48F9-9EF1-A0BC92C1B827}" destId="{547B05EE-E0A7-4DFD-8709-3E448A2F2F65}" srcOrd="0" destOrd="0" presId="urn:microsoft.com/office/officeart/2018/2/layout/IconVerticalSolidList"/>
    <dgm:cxn modelId="{9BBE7D39-56BB-4A72-9E8F-B342EC44DDFE}" type="presParOf" srcId="{E4C1C141-C6DF-48F9-9EF1-A0BC92C1B827}" destId="{CAD8BEEE-0145-4315-B4E9-045882D9BB59}" srcOrd="1" destOrd="0" presId="urn:microsoft.com/office/officeart/2018/2/layout/IconVerticalSolidList"/>
    <dgm:cxn modelId="{FF0ED9EA-98A9-44DB-A91D-3809C3C8BC90}" type="presParOf" srcId="{E4C1C141-C6DF-48F9-9EF1-A0BC92C1B827}" destId="{D6DFDBCF-84D5-4284-A6EF-40D66BE3012D}" srcOrd="2" destOrd="0" presId="urn:microsoft.com/office/officeart/2018/2/layout/IconVerticalSolidList"/>
    <dgm:cxn modelId="{FAA3F952-A7E2-4A2A-B67E-6AF0C3CB6CD2}" type="presParOf" srcId="{E4C1C141-C6DF-48F9-9EF1-A0BC92C1B827}" destId="{B34D3672-7193-4A9E-8411-062DF328C3F9}" srcOrd="3" destOrd="0" presId="urn:microsoft.com/office/officeart/2018/2/layout/IconVerticalSolidList"/>
    <dgm:cxn modelId="{045A2AAC-F553-4C75-A845-94265A2CCC9C}" type="presParOf" srcId="{334D6DF4-B807-440A-BA40-E0A30431B58C}" destId="{6C8C9303-27CC-4DAD-8257-FAE73D5696F2}" srcOrd="5" destOrd="0" presId="urn:microsoft.com/office/officeart/2018/2/layout/IconVerticalSolidList"/>
    <dgm:cxn modelId="{35A5CB09-A721-4893-9E87-04AA4B9936F2}" type="presParOf" srcId="{334D6DF4-B807-440A-BA40-E0A30431B58C}" destId="{4072BBAE-EE93-4FA2-9A8A-DF47DA9158A1}" srcOrd="6" destOrd="0" presId="urn:microsoft.com/office/officeart/2018/2/layout/IconVerticalSolidList"/>
    <dgm:cxn modelId="{0E98E397-6311-493E-949D-D085441EE7F3}" type="presParOf" srcId="{4072BBAE-EE93-4FA2-9A8A-DF47DA9158A1}" destId="{A0A63FDF-E39D-418C-8E9F-A8E3C100607B}" srcOrd="0" destOrd="0" presId="urn:microsoft.com/office/officeart/2018/2/layout/IconVerticalSolidList"/>
    <dgm:cxn modelId="{0CB0BB1D-04E4-4A48-A5DF-F51008E415B4}" type="presParOf" srcId="{4072BBAE-EE93-4FA2-9A8A-DF47DA9158A1}" destId="{0FEB69F0-176F-4FFE-B479-C0E7AF2693CD}" srcOrd="1" destOrd="0" presId="urn:microsoft.com/office/officeart/2018/2/layout/IconVerticalSolidList"/>
    <dgm:cxn modelId="{BA684C0D-D157-44CB-939E-28BE4F4DE001}" type="presParOf" srcId="{4072BBAE-EE93-4FA2-9A8A-DF47DA9158A1}" destId="{7FF3812D-03C3-4647-BBBA-95278C680FB9}" srcOrd="2" destOrd="0" presId="urn:microsoft.com/office/officeart/2018/2/layout/IconVerticalSolidList"/>
    <dgm:cxn modelId="{85D69D99-70F4-4726-B7B9-F840F0578E83}" type="presParOf" srcId="{4072BBAE-EE93-4FA2-9A8A-DF47DA9158A1}" destId="{FB80F9A1-CDD7-4F6E-867C-9A54E8E583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7BDDC-DEB8-40FF-9441-1529E4EA49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45E0417-B241-4C46-9EA9-8526B62C5EE1}">
      <dgm:prSet/>
      <dgm:spPr/>
      <dgm:t>
        <a:bodyPr/>
        <a:lstStyle/>
        <a:p>
          <a:r>
            <a:rPr lang="en-GB" dirty="0"/>
            <a:t>This week…</a:t>
          </a:r>
          <a:endParaRPr lang="en-US" dirty="0"/>
        </a:p>
      </dgm:t>
    </dgm:pt>
    <dgm:pt modelId="{CB76BACB-4C9A-47FB-8A97-7CB6B9729D7D}" type="parTrans" cxnId="{48A503FE-1344-4352-8FA1-79221E86516D}">
      <dgm:prSet/>
      <dgm:spPr/>
      <dgm:t>
        <a:bodyPr/>
        <a:lstStyle/>
        <a:p>
          <a:endParaRPr lang="en-US"/>
        </a:p>
      </dgm:t>
    </dgm:pt>
    <dgm:pt modelId="{B3BA6C46-FD7B-4D78-9BED-09500F46A912}" type="sibTrans" cxnId="{48A503FE-1344-4352-8FA1-79221E86516D}">
      <dgm:prSet/>
      <dgm:spPr/>
      <dgm:t>
        <a:bodyPr/>
        <a:lstStyle/>
        <a:p>
          <a:endParaRPr lang="en-US"/>
        </a:p>
      </dgm:t>
    </dgm:pt>
    <dgm:pt modelId="{017DD7DC-1E2A-49D5-9E9E-B264A8D6FDFD}">
      <dgm:prSet/>
      <dgm:spPr/>
      <dgm:t>
        <a:bodyPr/>
        <a:lstStyle/>
        <a:p>
          <a:r>
            <a:rPr lang="en-US" dirty="0"/>
            <a:t>Used variables to store information.</a:t>
          </a:r>
        </a:p>
      </dgm:t>
    </dgm:pt>
    <dgm:pt modelId="{19C2034C-B0CE-4AF5-899D-E072AD8FFB8E}" type="parTrans" cxnId="{68E12876-11C6-444B-86F5-AD7EA70CFCA7}">
      <dgm:prSet/>
      <dgm:spPr/>
      <dgm:t>
        <a:bodyPr/>
        <a:lstStyle/>
        <a:p>
          <a:endParaRPr lang="en-US"/>
        </a:p>
      </dgm:t>
    </dgm:pt>
    <dgm:pt modelId="{3AEF7D82-3A41-4830-AC04-7BEF9BE442F1}" type="sibTrans" cxnId="{68E12876-11C6-444B-86F5-AD7EA70CFCA7}">
      <dgm:prSet/>
      <dgm:spPr/>
      <dgm:t>
        <a:bodyPr/>
        <a:lstStyle/>
        <a:p>
          <a:endParaRPr lang="en-US"/>
        </a:p>
      </dgm:t>
    </dgm:pt>
    <dgm:pt modelId="{DD6F7F5F-03E5-49D1-A982-78AA0A1E242A}">
      <dgm:prSet/>
      <dgm:spPr/>
      <dgm:t>
        <a:bodyPr/>
        <a:lstStyle/>
        <a:p>
          <a:r>
            <a:rPr lang="en-US" dirty="0"/>
            <a:t>Wrote code that asks the user to input information.</a:t>
          </a:r>
        </a:p>
      </dgm:t>
    </dgm:pt>
    <dgm:pt modelId="{8CEF1F86-F6D4-461A-A006-5D2706BCEE35}" type="parTrans" cxnId="{30428A46-4B3F-46D1-9D59-72C931794F5E}">
      <dgm:prSet/>
      <dgm:spPr/>
      <dgm:t>
        <a:bodyPr/>
        <a:lstStyle/>
        <a:p>
          <a:endParaRPr lang="en-US"/>
        </a:p>
      </dgm:t>
    </dgm:pt>
    <dgm:pt modelId="{9177E63D-182A-4A5A-A8C2-7D6A62E74712}" type="sibTrans" cxnId="{30428A46-4B3F-46D1-9D59-72C931794F5E}">
      <dgm:prSet/>
      <dgm:spPr/>
      <dgm:t>
        <a:bodyPr/>
        <a:lstStyle/>
        <a:p>
          <a:endParaRPr lang="en-US"/>
        </a:p>
      </dgm:t>
    </dgm:pt>
    <dgm:pt modelId="{8C673094-D146-4E4A-8AA8-92FFF48B37F5}">
      <dgm:prSet/>
      <dgm:spPr/>
      <dgm:t>
        <a:bodyPr/>
        <a:lstStyle/>
        <a:p>
          <a:r>
            <a:rPr lang="en-GB" dirty="0"/>
            <a:t>Combined these skills in new Python programs.</a:t>
          </a:r>
          <a:endParaRPr lang="en-US" dirty="0"/>
        </a:p>
      </dgm:t>
    </dgm:pt>
    <dgm:pt modelId="{010C6851-6312-42DA-97B3-8BDB3B4A4EC0}" type="parTrans" cxnId="{45101C55-5014-49AA-A880-3D6A08FF5124}">
      <dgm:prSet/>
      <dgm:spPr/>
      <dgm:t>
        <a:bodyPr/>
        <a:lstStyle/>
        <a:p>
          <a:endParaRPr lang="en-US"/>
        </a:p>
      </dgm:t>
    </dgm:pt>
    <dgm:pt modelId="{A2EB134D-238D-463C-B767-981408B3377A}" type="sibTrans" cxnId="{45101C55-5014-49AA-A880-3D6A08FF5124}">
      <dgm:prSet/>
      <dgm:spPr/>
      <dgm:t>
        <a:bodyPr/>
        <a:lstStyle/>
        <a:p>
          <a:endParaRPr lang="en-US"/>
        </a:p>
      </dgm:t>
    </dgm:pt>
    <dgm:pt modelId="{334D6DF4-B807-440A-BA40-E0A30431B58C}" type="pres">
      <dgm:prSet presAssocID="{8B97BDDC-DEB8-40FF-9441-1529E4EA4954}" presName="root" presStyleCnt="0">
        <dgm:presLayoutVars>
          <dgm:dir/>
          <dgm:resizeHandles val="exact"/>
        </dgm:presLayoutVars>
      </dgm:prSet>
      <dgm:spPr/>
    </dgm:pt>
    <dgm:pt modelId="{682923FE-AFA4-460A-A58C-FE8285C3A29D}" type="pres">
      <dgm:prSet presAssocID="{D45E0417-B241-4C46-9EA9-8526B62C5EE1}" presName="compNode" presStyleCnt="0"/>
      <dgm:spPr/>
    </dgm:pt>
    <dgm:pt modelId="{42D81143-D7E8-4BF6-9729-EFA22B09B856}" type="pres">
      <dgm:prSet presAssocID="{D45E0417-B241-4C46-9EA9-8526B62C5EE1}" presName="bgRect" presStyleLbl="bgShp" presStyleIdx="0" presStyleCnt="4"/>
      <dgm:spPr/>
    </dgm:pt>
    <dgm:pt modelId="{24C5141D-5BBF-4138-A907-296DAE3F5F11}" type="pres">
      <dgm:prSet presAssocID="{D45E0417-B241-4C46-9EA9-8526B62C5E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496C7BCC-F70C-4FFA-BE69-FA3A819AEF39}" type="pres">
      <dgm:prSet presAssocID="{D45E0417-B241-4C46-9EA9-8526B62C5EE1}" presName="spaceRect" presStyleCnt="0"/>
      <dgm:spPr/>
    </dgm:pt>
    <dgm:pt modelId="{D322A0CC-C48D-4DF2-8722-2CC17E2CD1AF}" type="pres">
      <dgm:prSet presAssocID="{D45E0417-B241-4C46-9EA9-8526B62C5EE1}" presName="parTx" presStyleLbl="revTx" presStyleIdx="0" presStyleCnt="4">
        <dgm:presLayoutVars>
          <dgm:chMax val="0"/>
          <dgm:chPref val="0"/>
        </dgm:presLayoutVars>
      </dgm:prSet>
      <dgm:spPr/>
    </dgm:pt>
    <dgm:pt modelId="{25E0B588-009C-4D07-9BBE-F324C2DE8D8D}" type="pres">
      <dgm:prSet presAssocID="{B3BA6C46-FD7B-4D78-9BED-09500F46A912}" presName="sibTrans" presStyleCnt="0"/>
      <dgm:spPr/>
    </dgm:pt>
    <dgm:pt modelId="{0651B7D4-B712-49F1-93A9-D2C62EEADDE7}" type="pres">
      <dgm:prSet presAssocID="{017DD7DC-1E2A-49D5-9E9E-B264A8D6FDFD}" presName="compNode" presStyleCnt="0"/>
      <dgm:spPr/>
    </dgm:pt>
    <dgm:pt modelId="{17728700-13CA-4EE8-9A50-32A6BD8C0C23}" type="pres">
      <dgm:prSet presAssocID="{017DD7DC-1E2A-49D5-9E9E-B264A8D6FDFD}" presName="bgRect" presStyleLbl="bgShp" presStyleIdx="1" presStyleCnt="4"/>
      <dgm:spPr/>
    </dgm:pt>
    <dgm:pt modelId="{1E3A9DD5-A5CB-47EF-9F4A-258F87F51E21}" type="pres">
      <dgm:prSet presAssocID="{017DD7DC-1E2A-49D5-9E9E-B264A8D6FD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4A62B22-839C-4EF9-A94B-EDEBDF7AFFF2}" type="pres">
      <dgm:prSet presAssocID="{017DD7DC-1E2A-49D5-9E9E-B264A8D6FDFD}" presName="spaceRect" presStyleCnt="0"/>
      <dgm:spPr/>
    </dgm:pt>
    <dgm:pt modelId="{01CD4EFD-A685-4875-976C-230FB68E12D6}" type="pres">
      <dgm:prSet presAssocID="{017DD7DC-1E2A-49D5-9E9E-B264A8D6FDFD}" presName="parTx" presStyleLbl="revTx" presStyleIdx="1" presStyleCnt="4">
        <dgm:presLayoutVars>
          <dgm:chMax val="0"/>
          <dgm:chPref val="0"/>
        </dgm:presLayoutVars>
      </dgm:prSet>
      <dgm:spPr/>
    </dgm:pt>
    <dgm:pt modelId="{B9F747FC-A89E-4F47-8C53-0C0BAED4F000}" type="pres">
      <dgm:prSet presAssocID="{3AEF7D82-3A41-4830-AC04-7BEF9BE442F1}" presName="sibTrans" presStyleCnt="0"/>
      <dgm:spPr/>
    </dgm:pt>
    <dgm:pt modelId="{E4C1C141-C6DF-48F9-9EF1-A0BC92C1B827}" type="pres">
      <dgm:prSet presAssocID="{DD6F7F5F-03E5-49D1-A982-78AA0A1E242A}" presName="compNode" presStyleCnt="0"/>
      <dgm:spPr/>
    </dgm:pt>
    <dgm:pt modelId="{547B05EE-E0A7-4DFD-8709-3E448A2F2F65}" type="pres">
      <dgm:prSet presAssocID="{DD6F7F5F-03E5-49D1-A982-78AA0A1E242A}" presName="bgRect" presStyleLbl="bgShp" presStyleIdx="2" presStyleCnt="4"/>
      <dgm:spPr/>
    </dgm:pt>
    <dgm:pt modelId="{CAD8BEEE-0145-4315-B4E9-045882D9BB59}" type="pres">
      <dgm:prSet presAssocID="{DD6F7F5F-03E5-49D1-A982-78AA0A1E2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6DFDBCF-84D5-4284-A6EF-40D66BE3012D}" type="pres">
      <dgm:prSet presAssocID="{DD6F7F5F-03E5-49D1-A982-78AA0A1E242A}" presName="spaceRect" presStyleCnt="0"/>
      <dgm:spPr/>
    </dgm:pt>
    <dgm:pt modelId="{B34D3672-7193-4A9E-8411-062DF328C3F9}" type="pres">
      <dgm:prSet presAssocID="{DD6F7F5F-03E5-49D1-A982-78AA0A1E242A}" presName="parTx" presStyleLbl="revTx" presStyleIdx="2" presStyleCnt="4">
        <dgm:presLayoutVars>
          <dgm:chMax val="0"/>
          <dgm:chPref val="0"/>
        </dgm:presLayoutVars>
      </dgm:prSet>
      <dgm:spPr/>
    </dgm:pt>
    <dgm:pt modelId="{6C8C9303-27CC-4DAD-8257-FAE73D5696F2}" type="pres">
      <dgm:prSet presAssocID="{9177E63D-182A-4A5A-A8C2-7D6A62E74712}" presName="sibTrans" presStyleCnt="0"/>
      <dgm:spPr/>
    </dgm:pt>
    <dgm:pt modelId="{4072BBAE-EE93-4FA2-9A8A-DF47DA9158A1}" type="pres">
      <dgm:prSet presAssocID="{8C673094-D146-4E4A-8AA8-92FFF48B37F5}" presName="compNode" presStyleCnt="0"/>
      <dgm:spPr/>
    </dgm:pt>
    <dgm:pt modelId="{A0A63FDF-E39D-418C-8E9F-A8E3C100607B}" type="pres">
      <dgm:prSet presAssocID="{8C673094-D146-4E4A-8AA8-92FFF48B37F5}" presName="bgRect" presStyleLbl="bgShp" presStyleIdx="3" presStyleCnt="4"/>
      <dgm:spPr/>
    </dgm:pt>
    <dgm:pt modelId="{0FEB69F0-176F-4FFE-B479-C0E7AF2693CD}" type="pres">
      <dgm:prSet presAssocID="{8C673094-D146-4E4A-8AA8-92FFF48B37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FF3812D-03C3-4647-BBBA-95278C680FB9}" type="pres">
      <dgm:prSet presAssocID="{8C673094-D146-4E4A-8AA8-92FFF48B37F5}" presName="spaceRect" presStyleCnt="0"/>
      <dgm:spPr/>
    </dgm:pt>
    <dgm:pt modelId="{FB80F9A1-CDD7-4F6E-867C-9A54E8E5833E}" type="pres">
      <dgm:prSet presAssocID="{8C673094-D146-4E4A-8AA8-92FFF48B37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2AE415-64F2-456F-B536-3FF7BFC8D677}" type="presOf" srcId="{DD6F7F5F-03E5-49D1-A982-78AA0A1E242A}" destId="{B34D3672-7193-4A9E-8411-062DF328C3F9}" srcOrd="0" destOrd="0" presId="urn:microsoft.com/office/officeart/2018/2/layout/IconVerticalSolidList"/>
    <dgm:cxn modelId="{A8F8E022-47C8-450F-986A-E67969363A4B}" type="presOf" srcId="{8B97BDDC-DEB8-40FF-9441-1529E4EA4954}" destId="{334D6DF4-B807-440A-BA40-E0A30431B58C}" srcOrd="0" destOrd="0" presId="urn:microsoft.com/office/officeart/2018/2/layout/IconVerticalSolidList"/>
    <dgm:cxn modelId="{35200E3C-DD2B-47BE-AC31-4D0D6DF0425F}" type="presOf" srcId="{D45E0417-B241-4C46-9EA9-8526B62C5EE1}" destId="{D322A0CC-C48D-4DF2-8722-2CC17E2CD1AF}" srcOrd="0" destOrd="0" presId="urn:microsoft.com/office/officeart/2018/2/layout/IconVerticalSolidList"/>
    <dgm:cxn modelId="{F027023D-4B94-42A6-BC65-92E7E00C8CF3}" type="presOf" srcId="{017DD7DC-1E2A-49D5-9E9E-B264A8D6FDFD}" destId="{01CD4EFD-A685-4875-976C-230FB68E12D6}" srcOrd="0" destOrd="0" presId="urn:microsoft.com/office/officeart/2018/2/layout/IconVerticalSolidList"/>
    <dgm:cxn modelId="{30428A46-4B3F-46D1-9D59-72C931794F5E}" srcId="{8B97BDDC-DEB8-40FF-9441-1529E4EA4954}" destId="{DD6F7F5F-03E5-49D1-A982-78AA0A1E242A}" srcOrd="2" destOrd="0" parTransId="{8CEF1F86-F6D4-461A-A006-5D2706BCEE35}" sibTransId="{9177E63D-182A-4A5A-A8C2-7D6A62E74712}"/>
    <dgm:cxn modelId="{45101C55-5014-49AA-A880-3D6A08FF5124}" srcId="{8B97BDDC-DEB8-40FF-9441-1529E4EA4954}" destId="{8C673094-D146-4E4A-8AA8-92FFF48B37F5}" srcOrd="3" destOrd="0" parTransId="{010C6851-6312-42DA-97B3-8BDB3B4A4EC0}" sibTransId="{A2EB134D-238D-463C-B767-981408B3377A}"/>
    <dgm:cxn modelId="{68E12876-11C6-444B-86F5-AD7EA70CFCA7}" srcId="{8B97BDDC-DEB8-40FF-9441-1529E4EA4954}" destId="{017DD7DC-1E2A-49D5-9E9E-B264A8D6FDFD}" srcOrd="1" destOrd="0" parTransId="{19C2034C-B0CE-4AF5-899D-E072AD8FFB8E}" sibTransId="{3AEF7D82-3A41-4830-AC04-7BEF9BE442F1}"/>
    <dgm:cxn modelId="{03EFA0A3-3D26-468F-9862-86D2B2765BB9}" type="presOf" srcId="{8C673094-D146-4E4A-8AA8-92FFF48B37F5}" destId="{FB80F9A1-CDD7-4F6E-867C-9A54E8E5833E}" srcOrd="0" destOrd="0" presId="urn:microsoft.com/office/officeart/2018/2/layout/IconVerticalSolidList"/>
    <dgm:cxn modelId="{48A503FE-1344-4352-8FA1-79221E86516D}" srcId="{8B97BDDC-DEB8-40FF-9441-1529E4EA4954}" destId="{D45E0417-B241-4C46-9EA9-8526B62C5EE1}" srcOrd="0" destOrd="0" parTransId="{CB76BACB-4C9A-47FB-8A97-7CB6B9729D7D}" sibTransId="{B3BA6C46-FD7B-4D78-9BED-09500F46A912}"/>
    <dgm:cxn modelId="{4D3E9AF5-1FD6-4800-B6AB-D16B056ADE4D}" type="presParOf" srcId="{334D6DF4-B807-440A-BA40-E0A30431B58C}" destId="{682923FE-AFA4-460A-A58C-FE8285C3A29D}" srcOrd="0" destOrd="0" presId="urn:microsoft.com/office/officeart/2018/2/layout/IconVerticalSolidList"/>
    <dgm:cxn modelId="{9D65869A-3E7C-4F60-AE2D-531D888B897F}" type="presParOf" srcId="{682923FE-AFA4-460A-A58C-FE8285C3A29D}" destId="{42D81143-D7E8-4BF6-9729-EFA22B09B856}" srcOrd="0" destOrd="0" presId="urn:microsoft.com/office/officeart/2018/2/layout/IconVerticalSolidList"/>
    <dgm:cxn modelId="{C050A10E-202E-4F62-8D25-073D15FD8241}" type="presParOf" srcId="{682923FE-AFA4-460A-A58C-FE8285C3A29D}" destId="{24C5141D-5BBF-4138-A907-296DAE3F5F11}" srcOrd="1" destOrd="0" presId="urn:microsoft.com/office/officeart/2018/2/layout/IconVerticalSolidList"/>
    <dgm:cxn modelId="{2BA93300-B9DF-45A1-9896-07DBD65BEB39}" type="presParOf" srcId="{682923FE-AFA4-460A-A58C-FE8285C3A29D}" destId="{496C7BCC-F70C-4FFA-BE69-FA3A819AEF39}" srcOrd="2" destOrd="0" presId="urn:microsoft.com/office/officeart/2018/2/layout/IconVerticalSolidList"/>
    <dgm:cxn modelId="{BCFA967F-F28A-4003-8F10-0AB908B20F20}" type="presParOf" srcId="{682923FE-AFA4-460A-A58C-FE8285C3A29D}" destId="{D322A0CC-C48D-4DF2-8722-2CC17E2CD1AF}" srcOrd="3" destOrd="0" presId="urn:microsoft.com/office/officeart/2018/2/layout/IconVerticalSolidList"/>
    <dgm:cxn modelId="{FED70E3C-1F00-4EFE-9A18-88C76F7F209D}" type="presParOf" srcId="{334D6DF4-B807-440A-BA40-E0A30431B58C}" destId="{25E0B588-009C-4D07-9BBE-F324C2DE8D8D}" srcOrd="1" destOrd="0" presId="urn:microsoft.com/office/officeart/2018/2/layout/IconVerticalSolidList"/>
    <dgm:cxn modelId="{1685592C-93A0-4397-8C01-5A7C93F4CCF1}" type="presParOf" srcId="{334D6DF4-B807-440A-BA40-E0A30431B58C}" destId="{0651B7D4-B712-49F1-93A9-D2C62EEADDE7}" srcOrd="2" destOrd="0" presId="urn:microsoft.com/office/officeart/2018/2/layout/IconVerticalSolidList"/>
    <dgm:cxn modelId="{A24B9E98-C1E3-4937-9E69-67C3C5C5B192}" type="presParOf" srcId="{0651B7D4-B712-49F1-93A9-D2C62EEADDE7}" destId="{17728700-13CA-4EE8-9A50-32A6BD8C0C23}" srcOrd="0" destOrd="0" presId="urn:microsoft.com/office/officeart/2018/2/layout/IconVerticalSolidList"/>
    <dgm:cxn modelId="{758B93F4-D9A9-4EEF-B89F-FA914A7E2BFF}" type="presParOf" srcId="{0651B7D4-B712-49F1-93A9-D2C62EEADDE7}" destId="{1E3A9DD5-A5CB-47EF-9F4A-258F87F51E21}" srcOrd="1" destOrd="0" presId="urn:microsoft.com/office/officeart/2018/2/layout/IconVerticalSolidList"/>
    <dgm:cxn modelId="{4E6C74E0-0CBF-4994-A125-01566DBE0F66}" type="presParOf" srcId="{0651B7D4-B712-49F1-93A9-D2C62EEADDE7}" destId="{24A62B22-839C-4EF9-A94B-EDEBDF7AFFF2}" srcOrd="2" destOrd="0" presId="urn:microsoft.com/office/officeart/2018/2/layout/IconVerticalSolidList"/>
    <dgm:cxn modelId="{6D773012-EB68-4CAE-9C33-3FF89E8DB379}" type="presParOf" srcId="{0651B7D4-B712-49F1-93A9-D2C62EEADDE7}" destId="{01CD4EFD-A685-4875-976C-230FB68E12D6}" srcOrd="3" destOrd="0" presId="urn:microsoft.com/office/officeart/2018/2/layout/IconVerticalSolidList"/>
    <dgm:cxn modelId="{1CF8D305-3364-4C08-BD0C-A3BF8A20634A}" type="presParOf" srcId="{334D6DF4-B807-440A-BA40-E0A30431B58C}" destId="{B9F747FC-A89E-4F47-8C53-0C0BAED4F000}" srcOrd="3" destOrd="0" presId="urn:microsoft.com/office/officeart/2018/2/layout/IconVerticalSolidList"/>
    <dgm:cxn modelId="{89676AE0-3017-469C-AFA5-2FD4643876F3}" type="presParOf" srcId="{334D6DF4-B807-440A-BA40-E0A30431B58C}" destId="{E4C1C141-C6DF-48F9-9EF1-A0BC92C1B827}" srcOrd="4" destOrd="0" presId="urn:microsoft.com/office/officeart/2018/2/layout/IconVerticalSolidList"/>
    <dgm:cxn modelId="{0568CB3F-A9C3-46D9-857B-516CC88A8229}" type="presParOf" srcId="{E4C1C141-C6DF-48F9-9EF1-A0BC92C1B827}" destId="{547B05EE-E0A7-4DFD-8709-3E448A2F2F65}" srcOrd="0" destOrd="0" presId="urn:microsoft.com/office/officeart/2018/2/layout/IconVerticalSolidList"/>
    <dgm:cxn modelId="{9BBE7D39-56BB-4A72-9E8F-B342EC44DDFE}" type="presParOf" srcId="{E4C1C141-C6DF-48F9-9EF1-A0BC92C1B827}" destId="{CAD8BEEE-0145-4315-B4E9-045882D9BB59}" srcOrd="1" destOrd="0" presId="urn:microsoft.com/office/officeart/2018/2/layout/IconVerticalSolidList"/>
    <dgm:cxn modelId="{FF0ED9EA-98A9-44DB-A91D-3809C3C8BC90}" type="presParOf" srcId="{E4C1C141-C6DF-48F9-9EF1-A0BC92C1B827}" destId="{D6DFDBCF-84D5-4284-A6EF-40D66BE3012D}" srcOrd="2" destOrd="0" presId="urn:microsoft.com/office/officeart/2018/2/layout/IconVerticalSolidList"/>
    <dgm:cxn modelId="{FAA3F952-A7E2-4A2A-B67E-6AF0C3CB6CD2}" type="presParOf" srcId="{E4C1C141-C6DF-48F9-9EF1-A0BC92C1B827}" destId="{B34D3672-7193-4A9E-8411-062DF328C3F9}" srcOrd="3" destOrd="0" presId="urn:microsoft.com/office/officeart/2018/2/layout/IconVerticalSolidList"/>
    <dgm:cxn modelId="{045A2AAC-F553-4C75-A845-94265A2CCC9C}" type="presParOf" srcId="{334D6DF4-B807-440A-BA40-E0A30431B58C}" destId="{6C8C9303-27CC-4DAD-8257-FAE73D5696F2}" srcOrd="5" destOrd="0" presId="urn:microsoft.com/office/officeart/2018/2/layout/IconVerticalSolidList"/>
    <dgm:cxn modelId="{35A5CB09-A721-4893-9E87-04AA4B9936F2}" type="presParOf" srcId="{334D6DF4-B807-440A-BA40-E0A30431B58C}" destId="{4072BBAE-EE93-4FA2-9A8A-DF47DA9158A1}" srcOrd="6" destOrd="0" presId="urn:microsoft.com/office/officeart/2018/2/layout/IconVerticalSolidList"/>
    <dgm:cxn modelId="{0E98E397-6311-493E-949D-D085441EE7F3}" type="presParOf" srcId="{4072BBAE-EE93-4FA2-9A8A-DF47DA9158A1}" destId="{A0A63FDF-E39D-418C-8E9F-A8E3C100607B}" srcOrd="0" destOrd="0" presId="urn:microsoft.com/office/officeart/2018/2/layout/IconVerticalSolidList"/>
    <dgm:cxn modelId="{0CB0BB1D-04E4-4A48-A5DF-F51008E415B4}" type="presParOf" srcId="{4072BBAE-EE93-4FA2-9A8A-DF47DA9158A1}" destId="{0FEB69F0-176F-4FFE-B479-C0E7AF2693CD}" srcOrd="1" destOrd="0" presId="urn:microsoft.com/office/officeart/2018/2/layout/IconVerticalSolidList"/>
    <dgm:cxn modelId="{BA684C0D-D157-44CB-939E-28BE4F4DE001}" type="presParOf" srcId="{4072BBAE-EE93-4FA2-9A8A-DF47DA9158A1}" destId="{7FF3812D-03C3-4647-BBBA-95278C680FB9}" srcOrd="2" destOrd="0" presId="urn:microsoft.com/office/officeart/2018/2/layout/IconVerticalSolidList"/>
    <dgm:cxn modelId="{85D69D99-70F4-4726-B7B9-F840F0578E83}" type="presParOf" srcId="{4072BBAE-EE93-4FA2-9A8A-DF47DA9158A1}" destId="{FB80F9A1-CDD7-4F6E-867C-9A54E8E583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81143-D7E8-4BF6-9729-EFA22B09B856}">
      <dsp:nvSpPr>
        <dsp:cNvPr id="0" name=""/>
        <dsp:cNvSpPr/>
      </dsp:nvSpPr>
      <dsp:spPr>
        <a:xfrm>
          <a:off x="0" y="2447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5141D-5BBF-4138-A907-296DAE3F5F11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2A0CC-C48D-4DF2-8722-2CC17E2CD1AF}">
      <dsp:nvSpPr>
        <dsp:cNvPr id="0" name=""/>
        <dsp:cNvSpPr/>
      </dsp:nvSpPr>
      <dsp:spPr>
        <a:xfrm>
          <a:off x="1432649" y="2447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Last week…</a:t>
          </a:r>
          <a:endParaRPr lang="en-US" sz="2200" kern="1200" dirty="0"/>
        </a:p>
      </dsp:txBody>
      <dsp:txXfrm>
        <a:off x="1432649" y="2447"/>
        <a:ext cx="3508869" cy="1240389"/>
      </dsp:txXfrm>
    </dsp:sp>
    <dsp:sp modelId="{17728700-13CA-4EE8-9A50-32A6BD8C0C23}">
      <dsp:nvSpPr>
        <dsp:cNvPr id="0" name=""/>
        <dsp:cNvSpPr/>
      </dsp:nvSpPr>
      <dsp:spPr>
        <a:xfrm>
          <a:off x="0" y="1552933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A9DD5-A5CB-47EF-9F4A-258F87F51E21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D4EFD-A685-4875-976C-230FB68E12D6}">
      <dsp:nvSpPr>
        <dsp:cNvPr id="0" name=""/>
        <dsp:cNvSpPr/>
      </dsp:nvSpPr>
      <dsp:spPr>
        <a:xfrm>
          <a:off x="1432649" y="1552933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You typed sentences in Python.</a:t>
          </a:r>
          <a:endParaRPr lang="en-US" sz="2200" kern="1200" dirty="0"/>
        </a:p>
      </dsp:txBody>
      <dsp:txXfrm>
        <a:off x="1432649" y="1552933"/>
        <a:ext cx="3508869" cy="1240389"/>
      </dsp:txXfrm>
    </dsp:sp>
    <dsp:sp modelId="{547B05EE-E0A7-4DFD-8709-3E448A2F2F65}">
      <dsp:nvSpPr>
        <dsp:cNvPr id="0" name=""/>
        <dsp:cNvSpPr/>
      </dsp:nvSpPr>
      <dsp:spPr>
        <a:xfrm>
          <a:off x="0" y="3103420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8BEEE-0145-4315-B4E9-045882D9BB59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D3672-7193-4A9E-8411-062DF328C3F9}">
      <dsp:nvSpPr>
        <dsp:cNvPr id="0" name=""/>
        <dsp:cNvSpPr/>
      </dsp:nvSpPr>
      <dsp:spPr>
        <a:xfrm>
          <a:off x="1432649" y="3103420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You calculated sums in Python.</a:t>
          </a:r>
          <a:endParaRPr lang="en-US" sz="2200" kern="1200" dirty="0"/>
        </a:p>
      </dsp:txBody>
      <dsp:txXfrm>
        <a:off x="1432649" y="3103420"/>
        <a:ext cx="3508869" cy="1240389"/>
      </dsp:txXfrm>
    </dsp:sp>
    <dsp:sp modelId="{A0A63FDF-E39D-418C-8E9F-A8E3C100607B}">
      <dsp:nvSpPr>
        <dsp:cNvPr id="0" name=""/>
        <dsp:cNvSpPr/>
      </dsp:nvSpPr>
      <dsp:spPr>
        <a:xfrm>
          <a:off x="0" y="4653906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B69F0-176F-4FFE-B479-C0E7AF2693CD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0F9A1-CDD7-4F6E-867C-9A54E8E5833E}">
      <dsp:nvSpPr>
        <dsp:cNvPr id="0" name=""/>
        <dsp:cNvSpPr/>
      </dsp:nvSpPr>
      <dsp:spPr>
        <a:xfrm>
          <a:off x="1432649" y="4653906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You wrote and saved a Python program.</a:t>
          </a:r>
          <a:endParaRPr lang="en-US" sz="2200" kern="1200" dirty="0"/>
        </a:p>
      </dsp:txBody>
      <dsp:txXfrm>
        <a:off x="1432649" y="4653906"/>
        <a:ext cx="3508869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81143-D7E8-4BF6-9729-EFA22B09B856}">
      <dsp:nvSpPr>
        <dsp:cNvPr id="0" name=""/>
        <dsp:cNvSpPr/>
      </dsp:nvSpPr>
      <dsp:spPr>
        <a:xfrm>
          <a:off x="0" y="2447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5141D-5BBF-4138-A907-296DAE3F5F11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2A0CC-C48D-4DF2-8722-2CC17E2CD1AF}">
      <dsp:nvSpPr>
        <dsp:cNvPr id="0" name=""/>
        <dsp:cNvSpPr/>
      </dsp:nvSpPr>
      <dsp:spPr>
        <a:xfrm>
          <a:off x="1432649" y="2447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This week…</a:t>
          </a:r>
          <a:endParaRPr lang="en-US" sz="2200" kern="1200" dirty="0"/>
        </a:p>
      </dsp:txBody>
      <dsp:txXfrm>
        <a:off x="1432649" y="2447"/>
        <a:ext cx="3508869" cy="1240389"/>
      </dsp:txXfrm>
    </dsp:sp>
    <dsp:sp modelId="{17728700-13CA-4EE8-9A50-32A6BD8C0C23}">
      <dsp:nvSpPr>
        <dsp:cNvPr id="0" name=""/>
        <dsp:cNvSpPr/>
      </dsp:nvSpPr>
      <dsp:spPr>
        <a:xfrm>
          <a:off x="0" y="1552933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A9DD5-A5CB-47EF-9F4A-258F87F51E21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D4EFD-A685-4875-976C-230FB68E12D6}">
      <dsp:nvSpPr>
        <dsp:cNvPr id="0" name=""/>
        <dsp:cNvSpPr/>
      </dsp:nvSpPr>
      <dsp:spPr>
        <a:xfrm>
          <a:off x="1432649" y="1552933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variables to store information.</a:t>
          </a:r>
        </a:p>
      </dsp:txBody>
      <dsp:txXfrm>
        <a:off x="1432649" y="1552933"/>
        <a:ext cx="3508869" cy="1240389"/>
      </dsp:txXfrm>
    </dsp:sp>
    <dsp:sp modelId="{547B05EE-E0A7-4DFD-8709-3E448A2F2F65}">
      <dsp:nvSpPr>
        <dsp:cNvPr id="0" name=""/>
        <dsp:cNvSpPr/>
      </dsp:nvSpPr>
      <dsp:spPr>
        <a:xfrm>
          <a:off x="0" y="3103420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8BEEE-0145-4315-B4E9-045882D9BB59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D3672-7193-4A9E-8411-062DF328C3F9}">
      <dsp:nvSpPr>
        <dsp:cNvPr id="0" name=""/>
        <dsp:cNvSpPr/>
      </dsp:nvSpPr>
      <dsp:spPr>
        <a:xfrm>
          <a:off x="1432649" y="3103420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Write code that asks the user to input information.</a:t>
          </a:r>
        </a:p>
      </dsp:txBody>
      <dsp:txXfrm>
        <a:off x="1432649" y="3103420"/>
        <a:ext cx="3508869" cy="1240389"/>
      </dsp:txXfrm>
    </dsp:sp>
    <dsp:sp modelId="{A0A63FDF-E39D-418C-8E9F-A8E3C100607B}">
      <dsp:nvSpPr>
        <dsp:cNvPr id="0" name=""/>
        <dsp:cNvSpPr/>
      </dsp:nvSpPr>
      <dsp:spPr>
        <a:xfrm>
          <a:off x="0" y="4653906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B69F0-176F-4FFE-B479-C0E7AF2693CD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0F9A1-CDD7-4F6E-867C-9A54E8E5833E}">
      <dsp:nvSpPr>
        <dsp:cNvPr id="0" name=""/>
        <dsp:cNvSpPr/>
      </dsp:nvSpPr>
      <dsp:spPr>
        <a:xfrm>
          <a:off x="1432649" y="4653906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Combine these skills in new Python programs.</a:t>
          </a:r>
          <a:endParaRPr lang="en-US" sz="2200" kern="1200" dirty="0"/>
        </a:p>
      </dsp:txBody>
      <dsp:txXfrm>
        <a:off x="1432649" y="4653906"/>
        <a:ext cx="3508869" cy="1240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81143-D7E8-4BF6-9729-EFA22B09B856}">
      <dsp:nvSpPr>
        <dsp:cNvPr id="0" name=""/>
        <dsp:cNvSpPr/>
      </dsp:nvSpPr>
      <dsp:spPr>
        <a:xfrm>
          <a:off x="0" y="2447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5141D-5BBF-4138-A907-296DAE3F5F11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2A0CC-C48D-4DF2-8722-2CC17E2CD1AF}">
      <dsp:nvSpPr>
        <dsp:cNvPr id="0" name=""/>
        <dsp:cNvSpPr/>
      </dsp:nvSpPr>
      <dsp:spPr>
        <a:xfrm>
          <a:off x="1432649" y="2447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This week…</a:t>
          </a:r>
          <a:endParaRPr lang="en-US" sz="2200" kern="1200" dirty="0"/>
        </a:p>
      </dsp:txBody>
      <dsp:txXfrm>
        <a:off x="1432649" y="2447"/>
        <a:ext cx="3508869" cy="1240389"/>
      </dsp:txXfrm>
    </dsp:sp>
    <dsp:sp modelId="{17728700-13CA-4EE8-9A50-32A6BD8C0C23}">
      <dsp:nvSpPr>
        <dsp:cNvPr id="0" name=""/>
        <dsp:cNvSpPr/>
      </dsp:nvSpPr>
      <dsp:spPr>
        <a:xfrm>
          <a:off x="0" y="1552933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A9DD5-A5CB-47EF-9F4A-258F87F51E21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D4EFD-A685-4875-976C-230FB68E12D6}">
      <dsp:nvSpPr>
        <dsp:cNvPr id="0" name=""/>
        <dsp:cNvSpPr/>
      </dsp:nvSpPr>
      <dsp:spPr>
        <a:xfrm>
          <a:off x="1432649" y="1552933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Used variables to store information.</a:t>
          </a:r>
        </a:p>
      </dsp:txBody>
      <dsp:txXfrm>
        <a:off x="1432649" y="1552933"/>
        <a:ext cx="3508869" cy="1240389"/>
      </dsp:txXfrm>
    </dsp:sp>
    <dsp:sp modelId="{547B05EE-E0A7-4DFD-8709-3E448A2F2F65}">
      <dsp:nvSpPr>
        <dsp:cNvPr id="0" name=""/>
        <dsp:cNvSpPr/>
      </dsp:nvSpPr>
      <dsp:spPr>
        <a:xfrm>
          <a:off x="0" y="3103420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8BEEE-0145-4315-B4E9-045882D9BB59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D3672-7193-4A9E-8411-062DF328C3F9}">
      <dsp:nvSpPr>
        <dsp:cNvPr id="0" name=""/>
        <dsp:cNvSpPr/>
      </dsp:nvSpPr>
      <dsp:spPr>
        <a:xfrm>
          <a:off x="1432649" y="3103420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Wrote code that asks the user to input information.</a:t>
          </a:r>
        </a:p>
      </dsp:txBody>
      <dsp:txXfrm>
        <a:off x="1432649" y="3103420"/>
        <a:ext cx="3508869" cy="1240389"/>
      </dsp:txXfrm>
    </dsp:sp>
    <dsp:sp modelId="{A0A63FDF-E39D-418C-8E9F-A8E3C100607B}">
      <dsp:nvSpPr>
        <dsp:cNvPr id="0" name=""/>
        <dsp:cNvSpPr/>
      </dsp:nvSpPr>
      <dsp:spPr>
        <a:xfrm>
          <a:off x="0" y="4653906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B69F0-176F-4FFE-B479-C0E7AF2693CD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0F9A1-CDD7-4F6E-867C-9A54E8E5833E}">
      <dsp:nvSpPr>
        <dsp:cNvPr id="0" name=""/>
        <dsp:cNvSpPr/>
      </dsp:nvSpPr>
      <dsp:spPr>
        <a:xfrm>
          <a:off x="1432649" y="4653906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Combined these skills in new Python programs.</a:t>
          </a:r>
          <a:endParaRPr lang="en-US" sz="2200" kern="1200" dirty="0"/>
        </a:p>
      </dsp:txBody>
      <dsp:txXfrm>
        <a:off x="1432649" y="4653906"/>
        <a:ext cx="3508869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0641-604A-479A-99BA-1FA9DB9470EF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8AD6D-9939-43F1-81D9-BCA2B17CE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96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560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4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21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8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5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4218C-4607-4FE6-AD72-52F83F0371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1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10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4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over key terms, syntax 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4218C-4607-4FE6-AD72-52F83F0371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3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4218C-4607-4FE6-AD72-52F83F0371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3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8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3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02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4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30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8AD6D-9939-43F1-81D9-BCA2B17CED9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5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2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4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1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1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8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1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3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8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57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B7CA-245D-4100-8894-EE235DBBABC3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2FC1-CB54-4F03-892E-F54DA712C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0202-8446-4ADA-8A02-2C60E3C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to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677F-93D4-423A-9C6F-1F632C527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781878" cy="4351338"/>
          </a:xfrm>
        </p:spPr>
        <p:txBody>
          <a:bodyPr>
            <a:normAutofit/>
          </a:bodyPr>
          <a:lstStyle/>
          <a:p>
            <a:r>
              <a:rPr lang="en-GB" dirty="0"/>
              <a:t>The following book was very helpful in formulating this Python course.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https://www.amazon.co.uk/Coding-Beginners-Using-Python/dp/1409599345/ref=sr_1_19?crid=21MCPE5YA16RO&amp;dchild=1&amp;keywords=python+for+kids&amp;qid=1599228943&amp;sprefix=python%2Caps%2C148&amp;sr=8-19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E2766-AA42-4974-AF6D-64533E96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28" y="1795462"/>
            <a:ext cx="2590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7DD1-A234-4FF9-BC2F-DA047B4D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3DA8-05FE-4890-92BD-D03D1361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83" y="1757801"/>
            <a:ext cx="7886700" cy="4351338"/>
          </a:xfrm>
        </p:spPr>
        <p:txBody>
          <a:bodyPr/>
          <a:lstStyle/>
          <a:p>
            <a:r>
              <a:rPr lang="en-GB" dirty="0"/>
              <a:t>You can use the </a:t>
            </a:r>
            <a:r>
              <a:rPr lang="en-GB" b="1" dirty="0"/>
              <a:t>input() </a:t>
            </a:r>
            <a:r>
              <a:rPr lang="en-GB" dirty="0"/>
              <a:t>function to ask for someone’s name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Write a program to ask the user for their name and print it to the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41F8B-0352-46D2-9A1B-3931B81C786C}"/>
              </a:ext>
            </a:extLst>
          </p:cNvPr>
          <p:cNvSpPr txBox="1"/>
          <p:nvPr/>
        </p:nvSpPr>
        <p:spPr>
          <a:xfrm>
            <a:off x="833185" y="2918988"/>
            <a:ext cx="403212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/>
              <a:t>name = input(“What is your name?”)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A6D71-5931-447E-9B7B-EAB811CDB11F}"/>
              </a:ext>
            </a:extLst>
          </p:cNvPr>
          <p:cNvSpPr txBox="1"/>
          <p:nvPr/>
        </p:nvSpPr>
        <p:spPr>
          <a:xfrm>
            <a:off x="833185" y="3855790"/>
            <a:ext cx="20774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print(“Hello”, name)</a:t>
            </a:r>
          </a:p>
        </p:txBody>
      </p:sp>
    </p:spTree>
    <p:extLst>
      <p:ext uri="{BB962C8B-B14F-4D97-AF65-F5344CB8AC3E}">
        <p14:creationId xmlns:p14="http://schemas.microsoft.com/office/powerpoint/2010/main" val="25165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B30D-69EC-46C1-B0A3-1405D368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Think of a character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8A05-05ED-4EC7-9C40-0BDB2EC7EE6E}"/>
              </a:ext>
            </a:extLst>
          </p:cNvPr>
          <p:cNvSpPr txBox="1"/>
          <p:nvPr/>
        </p:nvSpPr>
        <p:spPr>
          <a:xfrm>
            <a:off x="632281" y="2523426"/>
            <a:ext cx="41040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print(“Think of a character!”)</a:t>
            </a:r>
          </a:p>
          <a:p>
            <a:endParaRPr lang="en-GB" sz="1600" dirty="0"/>
          </a:p>
          <a:p>
            <a:r>
              <a:rPr lang="en-GB" sz="1600" dirty="0"/>
              <a:t>name = input(“What is your character called?”)</a:t>
            </a:r>
          </a:p>
          <a:p>
            <a:endParaRPr lang="en-GB" sz="1600" dirty="0"/>
          </a:p>
          <a:p>
            <a:r>
              <a:rPr lang="en-GB" sz="1600" dirty="0"/>
              <a:t>age =</a:t>
            </a:r>
          </a:p>
          <a:p>
            <a:endParaRPr lang="en-GB" sz="1600" dirty="0"/>
          </a:p>
          <a:p>
            <a:r>
              <a:rPr lang="en-GB" sz="1600" dirty="0"/>
              <a:t>strengths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92E15-D466-4F7B-845D-D55BB5DADF81}"/>
              </a:ext>
            </a:extLst>
          </p:cNvPr>
          <p:cNvSpPr txBox="1"/>
          <p:nvPr/>
        </p:nvSpPr>
        <p:spPr>
          <a:xfrm>
            <a:off x="628649" y="4733350"/>
            <a:ext cx="4104071" cy="15311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print(“Your character’s name is”, name)</a:t>
            </a:r>
          </a:p>
          <a:p>
            <a:endParaRPr lang="en-GB" sz="1600" dirty="0"/>
          </a:p>
          <a:p>
            <a:r>
              <a:rPr lang="en-GB" sz="1600" dirty="0"/>
              <a:t>print(“Your character is”, age, “years old”)</a:t>
            </a:r>
          </a:p>
          <a:p>
            <a:endParaRPr lang="en-GB" sz="1600" dirty="0"/>
          </a:p>
          <a:p>
            <a:r>
              <a:rPr lang="en-GB" sz="1600" dirty="0"/>
              <a:t>print(“Strengths:”, strengths)</a:t>
            </a:r>
          </a:p>
          <a:p>
            <a:endParaRPr lang="en-GB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196959-6512-4BDC-B9D4-46AF1C9A808F}"/>
              </a:ext>
            </a:extLst>
          </p:cNvPr>
          <p:cNvSpPr txBox="1"/>
          <p:nvPr/>
        </p:nvSpPr>
        <p:spPr>
          <a:xfrm>
            <a:off x="628649" y="1900065"/>
            <a:ext cx="786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can use </a:t>
            </a:r>
            <a:r>
              <a:rPr lang="en-GB" b="1" dirty="0"/>
              <a:t>variables</a:t>
            </a:r>
            <a:r>
              <a:rPr lang="en-GB" dirty="0"/>
              <a:t> and the </a:t>
            </a:r>
            <a:r>
              <a:rPr lang="en-GB" b="1" dirty="0"/>
              <a:t>print() </a:t>
            </a:r>
            <a:r>
              <a:rPr lang="en-GB" dirty="0"/>
              <a:t>and </a:t>
            </a:r>
            <a:r>
              <a:rPr lang="en-GB" b="1" dirty="0"/>
              <a:t>input() </a:t>
            </a:r>
            <a:r>
              <a:rPr lang="en-GB" dirty="0"/>
              <a:t>functions to describe a character</a:t>
            </a:r>
          </a:p>
        </p:txBody>
      </p:sp>
    </p:spTree>
    <p:extLst>
      <p:ext uri="{BB962C8B-B14F-4D97-AF65-F5344CB8AC3E}">
        <p14:creationId xmlns:p14="http://schemas.microsoft.com/office/powerpoint/2010/main" val="157665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9317F-419A-42C3-B784-78814ABB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FFFFFF"/>
                </a:solidFill>
              </a:rPr>
              <a:t>Key terms: integers and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651F-4F7C-4811-B436-8843962C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GB" sz="2100" dirty="0"/>
              <a:t>There are two types of number in coding: </a:t>
            </a:r>
            <a:r>
              <a:rPr lang="en-GB" sz="2100" b="1" dirty="0"/>
              <a:t>integers</a:t>
            </a:r>
            <a:r>
              <a:rPr lang="en-GB" sz="2100" dirty="0"/>
              <a:t> and </a:t>
            </a:r>
            <a:r>
              <a:rPr lang="en-GB" sz="2100" b="1" dirty="0"/>
              <a:t>floats</a:t>
            </a:r>
          </a:p>
          <a:p>
            <a:endParaRPr lang="en-GB" sz="2100" b="1" dirty="0"/>
          </a:p>
          <a:p>
            <a:r>
              <a:rPr lang="en-GB" sz="2100" dirty="0"/>
              <a:t>An integer is always a whole number, such as 2</a:t>
            </a:r>
          </a:p>
          <a:p>
            <a:endParaRPr lang="en-GB" sz="2100" dirty="0"/>
          </a:p>
          <a:p>
            <a:r>
              <a:rPr lang="en-GB" sz="2100" dirty="0"/>
              <a:t>A float can be any number, including numbers with a decimal point, such as 2.5</a:t>
            </a:r>
          </a:p>
          <a:p>
            <a:pPr marL="0" indent="0">
              <a:buNone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206141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DC51-2D63-40A7-B0C1-D4D4F3E1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numbers and strings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FD043-B3E1-47A4-B4E0-6AF87FEF62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9560" y="2779070"/>
            <a:ext cx="4799712" cy="1096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1800" dirty="0"/>
              <a:t>age = input(“How old are you?”)</a:t>
            </a:r>
          </a:p>
          <a:p>
            <a:pPr marL="0" indent="0">
              <a:buNone/>
            </a:pPr>
            <a:r>
              <a:rPr lang="en-GB" sz="1800" dirty="0" err="1"/>
              <a:t>ageNextYear</a:t>
            </a:r>
            <a:r>
              <a:rPr lang="en-GB" sz="1800" dirty="0"/>
              <a:t> = age + 1</a:t>
            </a:r>
          </a:p>
          <a:p>
            <a:pPr marL="0" indent="0">
              <a:buNone/>
            </a:pPr>
            <a:r>
              <a:rPr lang="en-GB" sz="1800" dirty="0"/>
              <a:t>print(“You will be”, </a:t>
            </a:r>
            <a:r>
              <a:rPr lang="en-GB" sz="1800" dirty="0" err="1"/>
              <a:t>ageNextYear</a:t>
            </a:r>
            <a:r>
              <a:rPr lang="en-GB" sz="1800" dirty="0"/>
              <a:t>, “next birthday.”)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0A954-5ADE-4929-854E-8B9F48A18430}"/>
              </a:ext>
            </a:extLst>
          </p:cNvPr>
          <p:cNvSpPr txBox="1"/>
          <p:nvPr/>
        </p:nvSpPr>
        <p:spPr>
          <a:xfrm>
            <a:off x="628650" y="1816840"/>
            <a:ext cx="775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use the </a:t>
            </a:r>
            <a:r>
              <a:rPr lang="en-GB" b="1" dirty="0"/>
              <a:t>input() </a:t>
            </a:r>
            <a:r>
              <a:rPr lang="en-GB" dirty="0"/>
              <a:t>function, Python automatically stores the return value as a </a:t>
            </a:r>
            <a:r>
              <a:rPr lang="en-GB" b="1" dirty="0"/>
              <a:t>string.</a:t>
            </a:r>
          </a:p>
          <a:p>
            <a:r>
              <a:rPr lang="en-GB" dirty="0"/>
              <a:t>Try this: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F943B-1B04-4207-B831-70C1817FAADC}"/>
              </a:ext>
            </a:extLst>
          </p:cNvPr>
          <p:cNvSpPr txBox="1"/>
          <p:nvPr/>
        </p:nvSpPr>
        <p:spPr>
          <a:xfrm>
            <a:off x="676273" y="3850564"/>
            <a:ext cx="5292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thinks that the “age” input is a string. You need </a:t>
            </a:r>
          </a:p>
          <a:p>
            <a:r>
              <a:rPr lang="en-GB" dirty="0"/>
              <a:t>to tell Python that it is a number.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FDAD7C-B2B9-43B9-87C8-750CC7647A12}"/>
              </a:ext>
            </a:extLst>
          </p:cNvPr>
          <p:cNvSpPr txBox="1">
            <a:spLocks/>
          </p:cNvSpPr>
          <p:nvPr/>
        </p:nvSpPr>
        <p:spPr>
          <a:xfrm>
            <a:off x="729560" y="4575936"/>
            <a:ext cx="4753545" cy="10736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non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age = input(“How old are you?”)</a:t>
            </a:r>
          </a:p>
          <a:p>
            <a:pPr marL="0" indent="0">
              <a:buNone/>
            </a:pPr>
            <a:r>
              <a:rPr lang="en-GB" sz="1800" dirty="0" err="1"/>
              <a:t>ageNextYear</a:t>
            </a:r>
            <a:r>
              <a:rPr lang="en-GB" sz="1800" dirty="0"/>
              <a:t> = </a:t>
            </a:r>
            <a:r>
              <a:rPr lang="en-GB" sz="1800" b="1" dirty="0"/>
              <a:t>int(</a:t>
            </a:r>
            <a:r>
              <a:rPr lang="en-GB" sz="1800" dirty="0"/>
              <a:t>age</a:t>
            </a:r>
            <a:r>
              <a:rPr lang="en-GB" sz="1800" b="1" dirty="0"/>
              <a:t>)</a:t>
            </a:r>
            <a:r>
              <a:rPr lang="en-GB" sz="1800" dirty="0"/>
              <a:t> + 1</a:t>
            </a:r>
          </a:p>
          <a:p>
            <a:pPr marL="0" indent="0">
              <a:buNone/>
            </a:pPr>
            <a:r>
              <a:rPr lang="en-GB" sz="1800" dirty="0"/>
              <a:t>print(“You will be”, </a:t>
            </a:r>
            <a:r>
              <a:rPr lang="en-GB" sz="1800" dirty="0" err="1"/>
              <a:t>ageNextYear</a:t>
            </a:r>
            <a:r>
              <a:rPr lang="en-GB" sz="1800" dirty="0"/>
              <a:t>, “next birthday.”)</a:t>
            </a:r>
          </a:p>
        </p:txBody>
      </p:sp>
      <p:pic>
        <p:nvPicPr>
          <p:cNvPr id="1026" name="Picture 2" descr="Best Birthday Cake - Handle the Heat">
            <a:extLst>
              <a:ext uri="{FF2B5EF4-FFF2-40B4-BE49-F238E27FC236}">
                <a16:creationId xmlns:a16="http://schemas.microsoft.com/office/drawing/2014/main" id="{D0F3B5FB-9B15-47DF-9C75-39DEFDB7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87" y="2613239"/>
            <a:ext cx="2655972" cy="265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1CEC-462C-4DF6-958C-4A4662BD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Examples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8A67-080B-4D0D-9F07-32F956F2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1. Make a program that asks the user to name a city they’ve visited. Get the program to print “Wow! I would like to go to &lt;city&gt;”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Make a program that asks the user for two whole numbers, adds them together and writes the answer</a:t>
            </a:r>
          </a:p>
          <a:p>
            <a:pPr marL="0" indent="0">
              <a:buNone/>
            </a:pPr>
            <a:r>
              <a:rPr lang="en-GB" dirty="0"/>
              <a:t>   Hint: you will need the </a:t>
            </a:r>
            <a:r>
              <a:rPr lang="en-GB" b="1" dirty="0"/>
              <a:t>input(), int() </a:t>
            </a:r>
            <a:r>
              <a:rPr lang="en-GB" dirty="0"/>
              <a:t>and </a:t>
            </a:r>
            <a:r>
              <a:rPr lang="en-GB" b="1" dirty="0"/>
              <a:t>print() </a:t>
            </a:r>
            <a:r>
              <a:rPr lang="en-GB" dirty="0"/>
              <a:t>functions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3a.</a:t>
            </a:r>
            <a:r>
              <a:rPr lang="en-GB" b="1" dirty="0"/>
              <a:t> </a:t>
            </a:r>
            <a:r>
              <a:rPr lang="en-GB" dirty="0"/>
              <a:t>Make a program that asks for the user’s age. Calculate how old the user will be in the year 2035 and print this to the screen. </a:t>
            </a:r>
          </a:p>
          <a:p>
            <a:pPr marL="0" indent="0">
              <a:buNone/>
            </a:pPr>
            <a:r>
              <a:rPr lang="en-GB" dirty="0"/>
              <a:t>3b. Try asking the user to input their current age and a year of their choice. Calculate and print their age in their chosen year.</a:t>
            </a:r>
          </a:p>
        </p:txBody>
      </p:sp>
    </p:spTree>
    <p:extLst>
      <p:ext uri="{BB962C8B-B14F-4D97-AF65-F5344CB8AC3E}">
        <p14:creationId xmlns:p14="http://schemas.microsoft.com/office/powerpoint/2010/main" val="387183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F7B4-157D-4CA9-A901-DC9BFE9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9" y="564203"/>
            <a:ext cx="2851707" cy="1856517"/>
          </a:xfrm>
        </p:spPr>
        <p:txBody>
          <a:bodyPr>
            <a:normAutofit/>
          </a:bodyPr>
          <a:lstStyle/>
          <a:p>
            <a:r>
              <a:rPr lang="en-GB" sz="4200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7378F7-3F69-4BD3-A55D-6FC38D4AF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066188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Python: some of the best practices you must know - Designveloper">
            <a:extLst>
              <a:ext uri="{FF2B5EF4-FFF2-40B4-BE49-F238E27FC236}">
                <a16:creationId xmlns:a16="http://schemas.microsoft.com/office/drawing/2014/main" id="{398C3D01-01BE-4349-9F95-A4F49806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9" y="2916484"/>
            <a:ext cx="2793360" cy="279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11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CBBD-8836-4FAD-B54C-C4D86480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Extension: Making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238D-6273-481B-AC93-AF0039BA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405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write a program that allows you to make decisions, the computer needs to react differently to different answers. To do this you need </a:t>
            </a:r>
            <a:r>
              <a:rPr lang="en-GB" b="1" dirty="0"/>
              <a:t>conditions.</a:t>
            </a:r>
          </a:p>
          <a:p>
            <a:pPr marL="0" indent="0">
              <a:buNone/>
            </a:pPr>
            <a:r>
              <a:rPr lang="en-GB" dirty="0"/>
              <a:t>A condition is a bit of code that compares two pieces of information.</a:t>
            </a:r>
            <a:endParaRPr lang="en-GB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9BC3345-ADA6-483B-AE0E-9CA3436B4BD0}"/>
              </a:ext>
            </a:extLst>
          </p:cNvPr>
          <p:cNvSpPr txBox="1">
            <a:spLocks/>
          </p:cNvSpPr>
          <p:nvPr/>
        </p:nvSpPr>
        <p:spPr>
          <a:xfrm>
            <a:off x="806509" y="4398127"/>
            <a:ext cx="926857" cy="318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non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age = 10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64232-EBFC-4202-AE9A-A19C0F40A20D}"/>
              </a:ext>
            </a:extLst>
          </p:cNvPr>
          <p:cNvSpPr txBox="1">
            <a:spLocks/>
          </p:cNvSpPr>
          <p:nvPr/>
        </p:nvSpPr>
        <p:spPr>
          <a:xfrm>
            <a:off x="7328026" y="3693704"/>
            <a:ext cx="1042273" cy="22062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non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age == 12</a:t>
            </a:r>
          </a:p>
          <a:p>
            <a:pPr marL="0" indent="0">
              <a:buNone/>
            </a:pPr>
            <a:r>
              <a:rPr lang="en-GB" sz="1800" dirty="0"/>
              <a:t>age == 10</a:t>
            </a:r>
          </a:p>
          <a:p>
            <a:pPr marL="0" indent="0">
              <a:buNone/>
            </a:pPr>
            <a:r>
              <a:rPr lang="en-GB" sz="1800" dirty="0"/>
              <a:t>age &lt; 12</a:t>
            </a:r>
          </a:p>
          <a:p>
            <a:pPr marL="0" indent="0">
              <a:buNone/>
            </a:pPr>
            <a:r>
              <a:rPr lang="en-GB" sz="1800" dirty="0"/>
              <a:t>age &gt; 8</a:t>
            </a:r>
          </a:p>
          <a:p>
            <a:pPr marL="0" indent="0">
              <a:buNone/>
            </a:pPr>
            <a:r>
              <a:rPr lang="en-GB" sz="1800" dirty="0"/>
              <a:t>age != 9</a:t>
            </a:r>
          </a:p>
          <a:p>
            <a:pPr marL="0" indent="0">
              <a:buNone/>
            </a:pPr>
            <a:r>
              <a:rPr lang="en-GB" sz="1800" dirty="0"/>
              <a:t>age!=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1B77-07B5-468C-A55F-C6404020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222" y="3731665"/>
            <a:ext cx="3056116" cy="2130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3FF155-BE29-419F-8AA0-B28C8B7CB306}"/>
              </a:ext>
            </a:extLst>
          </p:cNvPr>
          <p:cNvSpPr txBox="1"/>
          <p:nvPr/>
        </p:nvSpPr>
        <p:spPr>
          <a:xfrm>
            <a:off x="6058849" y="3869762"/>
            <a:ext cx="99323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Test these conditions </a:t>
            </a:r>
            <a:r>
              <a:rPr lang="en-GB" sz="1350" dirty="0">
                <a:sym typeface="Wingdings" panose="05000000000000000000" pitchFamily="2" charset="2"/>
              </a:rPr>
              <a:t></a:t>
            </a:r>
            <a:endParaRPr lang="en-GB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8075E-A3BB-4FBF-AC40-DED155F07F50}"/>
              </a:ext>
            </a:extLst>
          </p:cNvPr>
          <p:cNvSpPr txBox="1"/>
          <p:nvPr/>
        </p:nvSpPr>
        <p:spPr>
          <a:xfrm>
            <a:off x="741202" y="3719722"/>
            <a:ext cx="9932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Type this in the shell:</a:t>
            </a:r>
          </a:p>
        </p:txBody>
      </p:sp>
      <p:pic>
        <p:nvPicPr>
          <p:cNvPr id="4098" name="Picture 2" descr="Year 2 – Identifying greater and less than in Palm Class ...">
            <a:extLst>
              <a:ext uri="{FF2B5EF4-FFF2-40B4-BE49-F238E27FC236}">
                <a16:creationId xmlns:a16="http://schemas.microsoft.com/office/drawing/2014/main" id="{33662566-548E-412F-AA28-789B1E02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3" y="5167311"/>
            <a:ext cx="212657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5668-45BB-4CE0-B3CE-BA1AEC28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1D0E-2BC7-4AFC-9E2B-69E0ED97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Python shell</a:t>
            </a:r>
          </a:p>
          <a:p>
            <a:r>
              <a:rPr lang="en-GB" dirty="0"/>
              <a:t>Python editor</a:t>
            </a:r>
          </a:p>
          <a:p>
            <a:r>
              <a:rPr lang="en-GB" dirty="0"/>
              <a:t>Syntax</a:t>
            </a:r>
          </a:p>
          <a:p>
            <a:r>
              <a:rPr lang="en-GB" dirty="0"/>
              <a:t>Debugging</a:t>
            </a:r>
          </a:p>
          <a:p>
            <a:r>
              <a:rPr lang="en-GB" dirty="0"/>
              <a:t>Variable</a:t>
            </a:r>
          </a:p>
          <a:p>
            <a:r>
              <a:rPr lang="en-GB" dirty="0"/>
              <a:t>String</a:t>
            </a:r>
          </a:p>
          <a:p>
            <a:r>
              <a:rPr lang="en-GB" dirty="0"/>
              <a:t>Function</a:t>
            </a:r>
          </a:p>
          <a:p>
            <a:r>
              <a:rPr lang="en-GB" dirty="0"/>
              <a:t>Integer</a:t>
            </a:r>
          </a:p>
          <a:p>
            <a:r>
              <a:rPr lang="en-GB" dirty="0"/>
              <a:t>Float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B0CA6-D600-48DC-8979-57F9894B6455}"/>
              </a:ext>
            </a:extLst>
          </p:cNvPr>
          <p:cNvSpPr txBox="1"/>
          <p:nvPr/>
        </p:nvSpPr>
        <p:spPr>
          <a:xfrm>
            <a:off x="6040073" y="851522"/>
            <a:ext cx="1996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Functions</a:t>
            </a:r>
          </a:p>
          <a:p>
            <a:endParaRPr lang="en-GB" sz="2800" dirty="0"/>
          </a:p>
          <a:p>
            <a:r>
              <a:rPr lang="en-GB" sz="2800" dirty="0"/>
              <a:t>print()</a:t>
            </a:r>
          </a:p>
          <a:p>
            <a:r>
              <a:rPr lang="en-GB" sz="2800" dirty="0"/>
              <a:t>input()</a:t>
            </a:r>
          </a:p>
          <a:p>
            <a:r>
              <a:rPr lang="en-GB" sz="2800" dirty="0"/>
              <a:t>int()</a:t>
            </a:r>
          </a:p>
        </p:txBody>
      </p:sp>
    </p:spTree>
    <p:extLst>
      <p:ext uri="{BB962C8B-B14F-4D97-AF65-F5344CB8AC3E}">
        <p14:creationId xmlns:p14="http://schemas.microsoft.com/office/powerpoint/2010/main" val="312976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F2F99EF-4424-4137-811D-6F4037D40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-320543"/>
            <a:ext cx="7772400" cy="2387600"/>
          </a:xfrm>
        </p:spPr>
        <p:txBody>
          <a:bodyPr/>
          <a:lstStyle/>
          <a:p>
            <a:r>
              <a:rPr lang="en-GB" dirty="0"/>
              <a:t>Coding with Python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D3E85A3-B21C-4115-9405-CAFC697FF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201" y="4962571"/>
            <a:ext cx="6858000" cy="1655762"/>
          </a:xfrm>
        </p:spPr>
        <p:txBody>
          <a:bodyPr>
            <a:normAutofit/>
          </a:bodyPr>
          <a:lstStyle/>
          <a:p>
            <a:r>
              <a:rPr lang="en-GB" sz="4000" dirty="0"/>
              <a:t>Asking for user inputs</a:t>
            </a:r>
          </a:p>
        </p:txBody>
      </p:sp>
      <p:pic>
        <p:nvPicPr>
          <p:cNvPr id="14" name="Picture 2" descr="Python: some of the best practices you must know - Designveloper">
            <a:extLst>
              <a:ext uri="{FF2B5EF4-FFF2-40B4-BE49-F238E27FC236}">
                <a16:creationId xmlns:a16="http://schemas.microsoft.com/office/drawing/2014/main" id="{385C7648-E807-42EB-8858-03E7AF59F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21" y="1997584"/>
            <a:ext cx="2793360" cy="279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F7B4-157D-4CA9-A901-DC9BFE9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9" y="564203"/>
            <a:ext cx="2851707" cy="1856517"/>
          </a:xfrm>
        </p:spPr>
        <p:txBody>
          <a:bodyPr>
            <a:normAutofit/>
          </a:bodyPr>
          <a:lstStyle/>
          <a:p>
            <a:r>
              <a:rPr lang="en-GB" sz="4200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7378F7-3F69-4BD3-A55D-6FC38D4AF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476279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Python: some of the best practices you must know - Designveloper">
            <a:extLst>
              <a:ext uri="{FF2B5EF4-FFF2-40B4-BE49-F238E27FC236}">
                <a16:creationId xmlns:a16="http://schemas.microsoft.com/office/drawing/2014/main" id="{398C3D01-01BE-4349-9F95-A4F49806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9" y="2916484"/>
            <a:ext cx="2793360" cy="279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6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F7B4-157D-4CA9-A901-DC9BFE9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9" y="564203"/>
            <a:ext cx="2851707" cy="1856517"/>
          </a:xfrm>
        </p:spPr>
        <p:txBody>
          <a:bodyPr>
            <a:normAutofit fontScale="90000"/>
          </a:bodyPr>
          <a:lstStyle/>
          <a:p>
            <a:r>
              <a:rPr lang="en-GB" sz="4200" dirty="0"/>
              <a:t>In this week’s tutorial, we will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7378F7-3F69-4BD3-A55D-6FC38D4AF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694036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Python: some of the best practices you must know - Designveloper">
            <a:extLst>
              <a:ext uri="{FF2B5EF4-FFF2-40B4-BE49-F238E27FC236}">
                <a16:creationId xmlns:a16="http://schemas.microsoft.com/office/drawing/2014/main" id="{398C3D01-01BE-4349-9F95-A4F49806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9" y="2916484"/>
            <a:ext cx="2793360" cy="279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6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1212D3-BAE4-4F22-963F-B34A362F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FFFFFF"/>
                </a:solidFill>
              </a:rPr>
              <a:t>Key term: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BE19-6772-4520-B973-06E0286E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678" y="2494450"/>
            <a:ext cx="4409333" cy="3563159"/>
          </a:xfrm>
        </p:spPr>
        <p:txBody>
          <a:bodyPr>
            <a:normAutofit/>
          </a:bodyPr>
          <a:lstStyle/>
          <a:p>
            <a:r>
              <a:rPr lang="en-GB" sz="2100" b="1" dirty="0"/>
              <a:t>Variables</a:t>
            </a:r>
            <a:r>
              <a:rPr lang="en-GB" sz="2100" dirty="0"/>
              <a:t> are a way of storing information and giving it a label.</a:t>
            </a:r>
          </a:p>
          <a:p>
            <a:r>
              <a:rPr lang="en-GB" sz="2100" dirty="0"/>
              <a:t>They are useful for keeping track of information, such as game scores.</a:t>
            </a:r>
          </a:p>
          <a:p>
            <a:r>
              <a:rPr lang="en-GB" sz="2100" dirty="0"/>
              <a:t>To make a Python, variable you need to </a:t>
            </a:r>
            <a:r>
              <a:rPr lang="en-GB" sz="2100" b="1" dirty="0"/>
              <a:t>assign</a:t>
            </a:r>
            <a:r>
              <a:rPr lang="en-GB" sz="2100" dirty="0"/>
              <a:t> a value using the </a:t>
            </a:r>
            <a:r>
              <a:rPr lang="en-GB" sz="2100" b="1" dirty="0"/>
              <a:t>=</a:t>
            </a:r>
            <a:r>
              <a:rPr lang="en-GB" sz="2100" dirty="0"/>
              <a:t> sign.</a:t>
            </a:r>
          </a:p>
          <a:p>
            <a:endParaRPr lang="en-GB" sz="21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84B506-A40C-488F-84CD-ECB38CCB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777" y="4799158"/>
            <a:ext cx="6467256" cy="1575729"/>
          </a:xfrm>
          <a:prstGeom prst="rect">
            <a:avLst/>
          </a:prstGeom>
        </p:spPr>
      </p:pic>
      <p:pic>
        <p:nvPicPr>
          <p:cNvPr id="1026" name="Picture 2" descr="Soccer football field with scoreboard and Vector Image">
            <a:extLst>
              <a:ext uri="{FF2B5EF4-FFF2-40B4-BE49-F238E27FC236}">
                <a16:creationId xmlns:a16="http://schemas.microsoft.com/office/drawing/2014/main" id="{942E3ED5-AA46-432A-8CCE-E14DF5E9F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5" t="7339" r="23091" b="55719"/>
          <a:stretch/>
        </p:blipFill>
        <p:spPr bwMode="auto">
          <a:xfrm>
            <a:off x="5422564" y="2586824"/>
            <a:ext cx="3554646" cy="19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6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EE65-B93F-49DC-BAAC-E5DA81BE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Assigning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3B2B8-4148-4FCF-B521-2394809BACC0}"/>
              </a:ext>
            </a:extLst>
          </p:cNvPr>
          <p:cNvSpPr txBox="1"/>
          <p:nvPr/>
        </p:nvSpPr>
        <p:spPr>
          <a:xfrm>
            <a:off x="628651" y="2222282"/>
            <a:ext cx="130356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b="1" dirty="0"/>
              <a:t>bananas</a:t>
            </a:r>
            <a:r>
              <a:rPr lang="en-GB" sz="1600" dirty="0"/>
              <a:t> =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2D495-FB41-4F5F-A3FE-B3B53CDF5181}"/>
              </a:ext>
            </a:extLst>
          </p:cNvPr>
          <p:cNvSpPr txBox="1"/>
          <p:nvPr/>
        </p:nvSpPr>
        <p:spPr>
          <a:xfrm>
            <a:off x="654778" y="3140846"/>
            <a:ext cx="167796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b="1" dirty="0" err="1"/>
              <a:t>bananasEaten</a:t>
            </a:r>
            <a:r>
              <a:rPr lang="en-GB" sz="1600" dirty="0"/>
              <a:t> =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5B711-C2B1-4000-BDF7-F7C39C4F565D}"/>
              </a:ext>
            </a:extLst>
          </p:cNvPr>
          <p:cNvSpPr txBox="1"/>
          <p:nvPr/>
        </p:nvSpPr>
        <p:spPr>
          <a:xfrm>
            <a:off x="654778" y="4059139"/>
            <a:ext cx="220175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bananas - </a:t>
            </a:r>
            <a:r>
              <a:rPr lang="en-GB" sz="1600" dirty="0" err="1"/>
              <a:t>bananasEaten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1EEBB-7176-4DAB-A2B7-B74CF3BAAA15}"/>
              </a:ext>
            </a:extLst>
          </p:cNvPr>
          <p:cNvSpPr txBox="1"/>
          <p:nvPr/>
        </p:nvSpPr>
        <p:spPr>
          <a:xfrm>
            <a:off x="637090" y="5355705"/>
            <a:ext cx="173547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b="1" dirty="0" err="1"/>
              <a:t>bananasFound</a:t>
            </a:r>
            <a:r>
              <a:rPr lang="en-GB" sz="1600" dirty="0"/>
              <a:t>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0C261-A819-47DA-A607-E3FE27A09F00}"/>
              </a:ext>
            </a:extLst>
          </p:cNvPr>
          <p:cNvSpPr txBox="1"/>
          <p:nvPr/>
        </p:nvSpPr>
        <p:spPr>
          <a:xfrm>
            <a:off x="654778" y="4538057"/>
            <a:ext cx="309302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bananas = bananas - </a:t>
            </a:r>
            <a:r>
              <a:rPr lang="en-GB" sz="1600" dirty="0" err="1"/>
              <a:t>bananasEaten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3FE7F-DF6C-46E8-A6E6-E9B486FD541A}"/>
              </a:ext>
            </a:extLst>
          </p:cNvPr>
          <p:cNvSpPr txBox="1"/>
          <p:nvPr/>
        </p:nvSpPr>
        <p:spPr>
          <a:xfrm>
            <a:off x="628650" y="6104095"/>
            <a:ext cx="3185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bananas = bananas + </a:t>
            </a:r>
            <a:r>
              <a:rPr lang="en-GB" sz="1600" dirty="0" err="1"/>
              <a:t>bananasFound</a:t>
            </a:r>
            <a:endParaRPr lang="en-GB" sz="1600" dirty="0"/>
          </a:p>
        </p:txBody>
      </p:sp>
      <p:pic>
        <p:nvPicPr>
          <p:cNvPr id="2050" name="Picture 2" descr="Cartoon Monkey | Free Vectors, Stock Photos &amp; PSD">
            <a:extLst>
              <a:ext uri="{FF2B5EF4-FFF2-40B4-BE49-F238E27FC236}">
                <a16:creationId xmlns:a16="http://schemas.microsoft.com/office/drawing/2014/main" id="{1D21D84A-74EC-47D2-959E-39AC259B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05" y="225045"/>
            <a:ext cx="3918795" cy="391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7AFF8B-665B-4095-906A-7EF2CC4E71E1}"/>
              </a:ext>
            </a:extLst>
          </p:cNvPr>
          <p:cNvSpPr txBox="1"/>
          <p:nvPr/>
        </p:nvSpPr>
        <p:spPr>
          <a:xfrm>
            <a:off x="564385" y="491225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She finds 4 bananas.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A2896-A604-4D3D-8551-6F5059A9EF39}"/>
              </a:ext>
            </a:extLst>
          </p:cNvPr>
          <p:cNvSpPr txBox="1"/>
          <p:nvPr/>
        </p:nvSpPr>
        <p:spPr>
          <a:xfrm>
            <a:off x="564384" y="3584595"/>
            <a:ext cx="201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many are left?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214B8-FA56-4909-9FBF-7224E87D9673}"/>
              </a:ext>
            </a:extLst>
          </p:cNvPr>
          <p:cNvSpPr txBox="1"/>
          <p:nvPr/>
        </p:nvSpPr>
        <p:spPr>
          <a:xfrm>
            <a:off x="552539" y="1698873"/>
            <a:ext cx="270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monkey has 10 bananas.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970FC-F8F0-4CEB-8E84-B83803793D80}"/>
              </a:ext>
            </a:extLst>
          </p:cNvPr>
          <p:cNvSpPr txBox="1"/>
          <p:nvPr/>
        </p:nvSpPr>
        <p:spPr>
          <a:xfrm>
            <a:off x="564385" y="2641734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She eats 2 bananas.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E7B69-3564-4322-AC57-9E744C6CC1A1}"/>
              </a:ext>
            </a:extLst>
          </p:cNvPr>
          <p:cNvSpPr txBox="1"/>
          <p:nvPr/>
        </p:nvSpPr>
        <p:spPr>
          <a:xfrm>
            <a:off x="552539" y="5717302"/>
            <a:ext cx="285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many bananas are left?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9F943-30C1-4D8C-8152-5C75E5F86684}"/>
              </a:ext>
            </a:extLst>
          </p:cNvPr>
          <p:cNvSpPr txBox="1"/>
          <p:nvPr/>
        </p:nvSpPr>
        <p:spPr>
          <a:xfrm>
            <a:off x="4188129" y="3959174"/>
            <a:ext cx="17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Quick calculation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3913B-1D9C-453D-B05C-7253E1646B12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2856535" y="4143840"/>
            <a:ext cx="1331594" cy="8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2EF5FB-EC83-4D6A-87E8-DBD4A8A0438B}"/>
              </a:ext>
            </a:extLst>
          </p:cNvPr>
          <p:cNvSpPr txBox="1"/>
          <p:nvPr/>
        </p:nvSpPr>
        <p:spPr>
          <a:xfrm>
            <a:off x="3985680" y="4450591"/>
            <a:ext cx="254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Or, update the bananas variable using the = sign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B5AD4A-49BD-4509-9855-C723D9B4AC42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 flipV="1">
            <a:off x="3747804" y="4707334"/>
            <a:ext cx="237876" cy="6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0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EC68-8535-417F-92ED-F33279D3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Another example: football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08E4-3AF5-49E0-950A-4FBB2B27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5" y="1772953"/>
            <a:ext cx="8399530" cy="43368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Two teams start a football match. (Team A and Team B)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1. In a new program, assign a variable for each team showing the start scores of zero.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Print the start scores.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Update the variables to show the scores:</a:t>
            </a:r>
          </a:p>
          <a:p>
            <a:pPr marL="0" indent="0">
              <a:buNone/>
            </a:pPr>
            <a:r>
              <a:rPr lang="en-GB" dirty="0"/>
              <a:t>Team A scores 1 goals,</a:t>
            </a:r>
          </a:p>
          <a:p>
            <a:pPr marL="0" indent="0">
              <a:buNone/>
            </a:pPr>
            <a:r>
              <a:rPr lang="en-GB" dirty="0"/>
              <a:t>then Team B scores a goal.</a:t>
            </a:r>
          </a:p>
          <a:p>
            <a:pPr marL="0" indent="0">
              <a:buNone/>
            </a:pPr>
            <a:r>
              <a:rPr lang="en-GB" dirty="0"/>
              <a:t>Finally, Team B scores an own goal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4. Print the final score.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SUNDAY FOOTBALL: All the latest as South Reading Reserves blast ...">
            <a:extLst>
              <a:ext uri="{FF2B5EF4-FFF2-40B4-BE49-F238E27FC236}">
                <a16:creationId xmlns:a16="http://schemas.microsoft.com/office/drawing/2014/main" id="{38450795-E90E-4BA5-B008-53D0DE63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36" y="4579048"/>
            <a:ext cx="2866329" cy="19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CFA6B-0D86-4369-9220-09C14D6F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FFFFFF"/>
                </a:solidFill>
              </a:rPr>
              <a:t>Key term: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3CB3-CC9D-46A2-B150-3E28F5F1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06" y="2490435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GB" sz="2100" dirty="0"/>
              <a:t>In Python, a word – or any collection of letters and symbols – is called a </a:t>
            </a:r>
            <a:r>
              <a:rPr lang="en-GB" sz="2100" b="1" dirty="0"/>
              <a:t>string</a:t>
            </a:r>
            <a:r>
              <a:rPr lang="en-GB" sz="2100" dirty="0"/>
              <a:t>.</a:t>
            </a:r>
          </a:p>
          <a:p>
            <a:endParaRPr lang="en-GB" sz="2100" dirty="0"/>
          </a:p>
          <a:p>
            <a:r>
              <a:rPr lang="en-GB" sz="2100" dirty="0"/>
              <a:t>“Hello World” is a string.</a:t>
            </a:r>
          </a:p>
          <a:p>
            <a:endParaRPr lang="en-GB" sz="2100" dirty="0"/>
          </a:p>
          <a:p>
            <a:endParaRPr lang="en-GB" sz="2100" dirty="0"/>
          </a:p>
          <a:p>
            <a:pPr marL="0" indent="0">
              <a:buNone/>
            </a:pPr>
            <a:endParaRPr lang="en-GB" sz="2100" dirty="0"/>
          </a:p>
          <a:p>
            <a:endParaRPr lang="en-GB" sz="2100" dirty="0"/>
          </a:p>
          <a:p>
            <a:endParaRPr lang="en-GB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0BC55-AA64-49FA-8B28-B14784AF6461}"/>
              </a:ext>
            </a:extLst>
          </p:cNvPr>
          <p:cNvSpPr txBox="1"/>
          <p:nvPr/>
        </p:nvSpPr>
        <p:spPr>
          <a:xfrm>
            <a:off x="1368369" y="3190939"/>
            <a:ext cx="21573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print(“Hello World!”)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0DAF-6382-4D97-866C-C52342BEEC10}"/>
              </a:ext>
            </a:extLst>
          </p:cNvPr>
          <p:cNvSpPr txBox="1"/>
          <p:nvPr/>
        </p:nvSpPr>
        <p:spPr>
          <a:xfrm>
            <a:off x="1368369" y="4123981"/>
            <a:ext cx="21266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name = “&lt;your name&gt;”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E34C7-57D2-4CC2-9170-93F4344A94C3}"/>
              </a:ext>
            </a:extLst>
          </p:cNvPr>
          <p:cNvSpPr txBox="1"/>
          <p:nvPr/>
        </p:nvSpPr>
        <p:spPr>
          <a:xfrm>
            <a:off x="1368369" y="4752241"/>
            <a:ext cx="186531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print(“Hello”, name)</a:t>
            </a:r>
          </a:p>
        </p:txBody>
      </p:sp>
      <p:pic>
        <p:nvPicPr>
          <p:cNvPr id="2050" name="Picture 2" descr="Free Stock Photo 10770 Ball of household string on white ...">
            <a:extLst>
              <a:ext uri="{FF2B5EF4-FFF2-40B4-BE49-F238E27FC236}">
                <a16:creationId xmlns:a16="http://schemas.microsoft.com/office/drawing/2014/main" id="{049A33BE-BB7E-47F1-B2C6-F81274E2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52" y="3567219"/>
            <a:ext cx="3561542" cy="23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1563C-FADD-46DB-A6C8-59A62583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FFFFFF"/>
                </a:solidFill>
              </a:rPr>
              <a:t>Key term: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E2F9-E21F-43D6-A298-69ACED79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78" y="2070100"/>
            <a:ext cx="7281746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100" dirty="0"/>
              <a:t>A function is a group of statements that perform a specific task.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/>
              <a:t>They help break our programs into smaller tasks.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b="1" dirty="0"/>
              <a:t>print() </a:t>
            </a:r>
            <a:r>
              <a:rPr lang="en-GB" sz="2100" dirty="0"/>
              <a:t>is an example of a function.</a:t>
            </a:r>
          </a:p>
        </p:txBody>
      </p:sp>
      <p:pic>
        <p:nvPicPr>
          <p:cNvPr id="1026" name="Picture 2" descr="Parentheses and Brackets | Developmental English: Introduction to ...">
            <a:extLst>
              <a:ext uri="{FF2B5EF4-FFF2-40B4-BE49-F238E27FC236}">
                <a16:creationId xmlns:a16="http://schemas.microsoft.com/office/drawing/2014/main" id="{18F33F66-332F-40FA-AF40-DB5B11902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99" y="4482276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1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951</Words>
  <Application>Microsoft Office PowerPoint</Application>
  <PresentationFormat>On-screen Show (4:3)</PresentationFormat>
  <Paragraphs>161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Note to user</vt:lpstr>
      <vt:lpstr>Coding with Python</vt:lpstr>
      <vt:lpstr>Recap</vt:lpstr>
      <vt:lpstr>In this week’s tutorial, we will</vt:lpstr>
      <vt:lpstr>Key term: Variables</vt:lpstr>
      <vt:lpstr>Assigning variables</vt:lpstr>
      <vt:lpstr>Another example: football</vt:lpstr>
      <vt:lpstr>Key term: Strings</vt:lpstr>
      <vt:lpstr>Key term: Functions</vt:lpstr>
      <vt:lpstr>Asking questions</vt:lpstr>
      <vt:lpstr>Think of a character</vt:lpstr>
      <vt:lpstr>Key terms: integers and floats</vt:lpstr>
      <vt:lpstr>Combining numbers and strings</vt:lpstr>
      <vt:lpstr>Examples to try</vt:lpstr>
      <vt:lpstr>Recap</vt:lpstr>
      <vt:lpstr>Extension: Making decisions</vt:lpstr>
      <vt:lpstr>Key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with Python</dc:title>
  <dc:creator>Pearce, Hana</dc:creator>
  <cp:lastModifiedBy>Pearce, Hana</cp:lastModifiedBy>
  <cp:revision>20</cp:revision>
  <dcterms:created xsi:type="dcterms:W3CDTF">2020-06-10T21:52:00Z</dcterms:created>
  <dcterms:modified xsi:type="dcterms:W3CDTF">2020-09-04T14:39:40Z</dcterms:modified>
</cp:coreProperties>
</file>