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92D794-A0AB-4197-972A-4E36C18A9A6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t_S" initials="K" lastIdx="1" clrIdx="0">
    <p:extLst>
      <p:ext uri="{19B8F6BF-5375-455C-9EA6-DF929625EA0E}">
        <p15:presenceInfo xmlns:p15="http://schemas.microsoft.com/office/powerpoint/2012/main" userId="Kait_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85739" autoAdjust="0"/>
  </p:normalViewPr>
  <p:slideViewPr>
    <p:cSldViewPr snapToGrid="0">
      <p:cViewPr varScale="1">
        <p:scale>
          <a:sx n="67" d="100"/>
          <a:sy n="67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-192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52D8B-8466-4C4B-9476-7D6A7299C042}" type="datetimeFigureOut">
              <a:rPr lang="en-GB" smtClean="0"/>
              <a:t>07/02/21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03B79-1661-4B98-A318-B435F6DC2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37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170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csv.QUOTE_ALL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Instructs writer objects to quote all fields.</a:t>
            </a:r>
          </a:p>
          <a:p>
            <a:endParaRPr lang="en-US" dirty="0"/>
          </a:p>
          <a:p>
            <a:r>
              <a:rPr lang="en-US" dirty="0" err="1"/>
              <a:t>csv.QUOTE_MINIMAL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Instructs writer objects to only quote those fields which contain special characters such as delimiter, </a:t>
            </a:r>
            <a:r>
              <a:rPr lang="en-US" dirty="0" err="1"/>
              <a:t>quotechar</a:t>
            </a:r>
            <a:r>
              <a:rPr lang="en-US" dirty="0"/>
              <a:t> or any of the characters in </a:t>
            </a:r>
            <a:r>
              <a:rPr lang="en-US" dirty="0" err="1"/>
              <a:t>lineterminator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csv.QUOTE_NONNUMERIC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Instructs writer objects to quote all non-numeric fields.</a:t>
            </a:r>
          </a:p>
          <a:p>
            <a:r>
              <a:rPr lang="en-US" dirty="0"/>
              <a:t>    Instructs the reader to convert all non-quoted fields to type float.</a:t>
            </a:r>
          </a:p>
          <a:p>
            <a:endParaRPr lang="en-US" dirty="0"/>
          </a:p>
          <a:p>
            <a:r>
              <a:rPr lang="en-US" dirty="0" err="1"/>
              <a:t>csv.QUOTE_NONE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Instructs writer objects to never quote fields. When the current delimiter occurs in output data it is preceded by the current </a:t>
            </a:r>
            <a:r>
              <a:rPr lang="en-US" dirty="0" err="1"/>
              <a:t>escapechar</a:t>
            </a:r>
            <a:r>
              <a:rPr lang="en-US" dirty="0"/>
              <a:t> character. If </a:t>
            </a:r>
            <a:r>
              <a:rPr lang="en-US" dirty="0" err="1"/>
              <a:t>escapechar</a:t>
            </a:r>
            <a:r>
              <a:rPr lang="en-US" dirty="0"/>
              <a:t> is not set, the writer will raise Error if any characters that require escaping are encountered.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Dialect.delimiter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A one-character string used to separate fields. It defaults to ','.</a:t>
            </a:r>
          </a:p>
          <a:p>
            <a:endParaRPr lang="en-US" dirty="0"/>
          </a:p>
          <a:p>
            <a:r>
              <a:rPr lang="en-US" dirty="0" err="1"/>
              <a:t>Dialect.doublequote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Controls how instances of </a:t>
            </a:r>
            <a:r>
              <a:rPr lang="en-US" dirty="0" err="1"/>
              <a:t>quotechar</a:t>
            </a:r>
            <a:r>
              <a:rPr lang="en-US" dirty="0"/>
              <a:t> appearing inside a field should themselves be quoted. When True, the character is doubled. When False, the </a:t>
            </a:r>
            <a:r>
              <a:rPr lang="en-US" dirty="0" err="1"/>
              <a:t>escapechar</a:t>
            </a:r>
            <a:r>
              <a:rPr lang="en-US" dirty="0"/>
              <a:t> is used as a prefix to the </a:t>
            </a:r>
            <a:r>
              <a:rPr lang="en-US" dirty="0" err="1"/>
              <a:t>quotechar</a:t>
            </a:r>
            <a:r>
              <a:rPr lang="en-US" dirty="0"/>
              <a:t>. It defaults to True.</a:t>
            </a:r>
          </a:p>
          <a:p>
            <a:r>
              <a:rPr lang="en-US" dirty="0"/>
              <a:t>    On output, if </a:t>
            </a:r>
            <a:r>
              <a:rPr lang="en-US" dirty="0" err="1"/>
              <a:t>doublequote</a:t>
            </a:r>
            <a:r>
              <a:rPr lang="en-US" dirty="0"/>
              <a:t> is False and no </a:t>
            </a:r>
            <a:r>
              <a:rPr lang="en-US" dirty="0" err="1"/>
              <a:t>escapechar</a:t>
            </a:r>
            <a:r>
              <a:rPr lang="en-US" dirty="0"/>
              <a:t> is set, Error is raised if a </a:t>
            </a:r>
            <a:r>
              <a:rPr lang="en-US" dirty="0" err="1"/>
              <a:t>quotechar</a:t>
            </a:r>
            <a:r>
              <a:rPr lang="en-US" dirty="0"/>
              <a:t> is found in a field.</a:t>
            </a:r>
          </a:p>
          <a:p>
            <a:endParaRPr lang="en-US" dirty="0"/>
          </a:p>
          <a:p>
            <a:r>
              <a:rPr lang="en-US" dirty="0" err="1"/>
              <a:t>Dialect.escapechar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A one-character string used by the writer to escape the delimiter if quoting is set to QUOTE_NONE and the </a:t>
            </a:r>
            <a:r>
              <a:rPr lang="en-US" dirty="0" err="1"/>
              <a:t>quotechar</a:t>
            </a:r>
            <a:r>
              <a:rPr lang="en-US" dirty="0"/>
              <a:t> if </a:t>
            </a:r>
            <a:r>
              <a:rPr lang="en-US" dirty="0" err="1"/>
              <a:t>doublequote</a:t>
            </a:r>
            <a:r>
              <a:rPr lang="en-US" dirty="0"/>
              <a:t> is False. On reading, the </a:t>
            </a:r>
            <a:r>
              <a:rPr lang="en-US" dirty="0" err="1"/>
              <a:t>escapechar</a:t>
            </a:r>
            <a:r>
              <a:rPr lang="en-US" dirty="0"/>
              <a:t> removes any special meaning from the following character. It defaults to None, which disables escaping.</a:t>
            </a:r>
          </a:p>
          <a:p>
            <a:endParaRPr lang="en-US" dirty="0"/>
          </a:p>
          <a:p>
            <a:r>
              <a:rPr lang="en-US" dirty="0" err="1"/>
              <a:t>Dialect.lineterminator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The string used to terminate lines produced by the writer. It defaults to '\r\n'.</a:t>
            </a:r>
          </a:p>
          <a:p>
            <a:r>
              <a:rPr lang="en-US" dirty="0"/>
              <a:t>    Note</a:t>
            </a:r>
          </a:p>
          <a:p>
            <a:r>
              <a:rPr lang="en-US" dirty="0"/>
              <a:t>    The reader is hard-coded to </a:t>
            </a:r>
            <a:r>
              <a:rPr lang="en-US" dirty="0" err="1"/>
              <a:t>recognise</a:t>
            </a:r>
            <a:r>
              <a:rPr lang="en-US" dirty="0"/>
              <a:t> either '\r' or '\n' as end-of-line, and ignores </a:t>
            </a:r>
            <a:r>
              <a:rPr lang="en-US" dirty="0" err="1"/>
              <a:t>lineterminator</a:t>
            </a:r>
            <a:r>
              <a:rPr lang="en-US" dirty="0"/>
              <a:t>. This behavior may change in the future.</a:t>
            </a:r>
          </a:p>
          <a:p>
            <a:endParaRPr lang="en-US" dirty="0"/>
          </a:p>
          <a:p>
            <a:r>
              <a:rPr lang="en-US" dirty="0" err="1"/>
              <a:t>Dialect.quotechar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A one-character string used to quote fields containing special characters, such as the delimiter or </a:t>
            </a:r>
            <a:r>
              <a:rPr lang="en-US" dirty="0" err="1"/>
              <a:t>quotechar</a:t>
            </a:r>
            <a:r>
              <a:rPr lang="en-US" dirty="0"/>
              <a:t>, or which contain new-line characters. It defaults to '"'.</a:t>
            </a:r>
          </a:p>
          <a:p>
            <a:endParaRPr lang="en-US" dirty="0"/>
          </a:p>
          <a:p>
            <a:r>
              <a:rPr lang="en-US" dirty="0" err="1"/>
              <a:t>Dialect.quoting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Controls when quotes should be generated by the writer and </a:t>
            </a:r>
            <a:r>
              <a:rPr lang="en-US" dirty="0" err="1"/>
              <a:t>recognised</a:t>
            </a:r>
            <a:r>
              <a:rPr lang="en-US" dirty="0"/>
              <a:t> by the reader. It can take on any of the QUOTE_* constants (see section Module Contents) and defaults to QUOTE_MINIMAL.</a:t>
            </a:r>
          </a:p>
          <a:p>
            <a:endParaRPr lang="en-US" dirty="0"/>
          </a:p>
          <a:p>
            <a:r>
              <a:rPr lang="en-US" dirty="0" err="1"/>
              <a:t>Dialect.skipinitialspace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When True, whitespace immediately following the delimiter is ignored. The default is False.</a:t>
            </a:r>
          </a:p>
          <a:p>
            <a:endParaRPr lang="en-US" dirty="0"/>
          </a:p>
          <a:p>
            <a:r>
              <a:rPr lang="en-US" dirty="0" err="1"/>
              <a:t>Dialect.strict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When True, raise exception Error on bad CSV input. The default is False.</a:t>
            </a:r>
          </a:p>
          <a:p>
            <a:endParaRPr lang="en-GB" dirty="0"/>
          </a:p>
          <a:p>
            <a:endParaRPr lang="en-GB" dirty="0"/>
          </a:p>
          <a:p>
            <a:r>
              <a:rPr lang="en-US" dirty="0"/>
              <a:t> class </a:t>
            </a:r>
            <a:r>
              <a:rPr lang="en-US" dirty="0" err="1"/>
              <a:t>csv.DictReader</a:t>
            </a:r>
            <a:r>
              <a:rPr lang="en-US" dirty="0"/>
              <a:t>(f, fieldnames=None, </a:t>
            </a:r>
            <a:r>
              <a:rPr lang="en-US" dirty="0" err="1"/>
              <a:t>restkey</a:t>
            </a:r>
            <a:r>
              <a:rPr lang="en-US" dirty="0"/>
              <a:t>=None, </a:t>
            </a:r>
            <a:r>
              <a:rPr lang="en-US" dirty="0" err="1"/>
              <a:t>restval</a:t>
            </a:r>
            <a:r>
              <a:rPr lang="en-US" dirty="0"/>
              <a:t>=None, dialect='excel', 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kwds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Create an object that operates like a regular reader but maps the information in each row to a </a:t>
            </a:r>
            <a:r>
              <a:rPr lang="en-US" dirty="0" err="1"/>
              <a:t>dict</a:t>
            </a:r>
            <a:r>
              <a:rPr lang="en-US" dirty="0"/>
              <a:t> whose keys are given by the optional fieldnames parameter.</a:t>
            </a:r>
          </a:p>
          <a:p>
            <a:r>
              <a:rPr lang="en-US" dirty="0"/>
              <a:t>    The fieldnames parameter is a sequence. If fieldnames is omitted, the values in the first row of file f will be used as the fieldnames. Regardless of how the fieldnames are determined, the dictionary preserves their original ordering.</a:t>
            </a:r>
          </a:p>
          <a:p>
            <a:r>
              <a:rPr lang="en-US" dirty="0"/>
              <a:t>    If a row has more fields than fieldnames, the remaining data is put in a list and stored with the fieldname specified by </a:t>
            </a:r>
            <a:r>
              <a:rPr lang="en-US" dirty="0" err="1"/>
              <a:t>restkey</a:t>
            </a:r>
            <a:r>
              <a:rPr lang="en-US" dirty="0"/>
              <a:t> (which defaults to None). If a non-blank row has fewer fields than fieldnames, the missing values are filled-in with the value of </a:t>
            </a:r>
            <a:r>
              <a:rPr lang="en-US" dirty="0" err="1"/>
              <a:t>restval</a:t>
            </a:r>
            <a:r>
              <a:rPr lang="en-US" dirty="0"/>
              <a:t> (which defaults to None).</a:t>
            </a:r>
          </a:p>
          <a:p>
            <a:r>
              <a:rPr lang="en-US" dirty="0"/>
              <a:t>    All other optional or keyword arguments are passed to the underlying reader instance.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526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keya</a:t>
            </a:r>
            <a:r>
              <a:rPr lang="en-US" dirty="0"/>
              <a:t> in </a:t>
            </a:r>
            <a:r>
              <a:rPr lang="en-US" dirty="0" err="1"/>
              <a:t>mainvar</a:t>
            </a:r>
            <a:r>
              <a:rPr lang="en-US" dirty="0"/>
              <a:t>:</a:t>
            </a:r>
          </a:p>
          <a:p>
            <a:r>
              <a:rPr lang="en-US" dirty="0"/>
              <a:t>	for </a:t>
            </a:r>
            <a:r>
              <a:rPr lang="en-US" dirty="0" err="1"/>
              <a:t>keyb</a:t>
            </a:r>
            <a:r>
              <a:rPr lang="en-US" dirty="0"/>
              <a:t> in </a:t>
            </a:r>
            <a:r>
              <a:rPr lang="en-US" dirty="0" err="1"/>
              <a:t>keya</a:t>
            </a:r>
            <a:r>
              <a:rPr lang="en-US" dirty="0"/>
              <a:t>:</a:t>
            </a:r>
          </a:p>
          <a:p>
            <a:r>
              <a:rPr lang="en-US" dirty="0"/>
              <a:t>		if </a:t>
            </a:r>
            <a:r>
              <a:rPr lang="en-US" dirty="0" err="1"/>
              <a:t>keyb</a:t>
            </a:r>
            <a:r>
              <a:rPr lang="en-US" dirty="0"/>
              <a:t> not in </a:t>
            </a:r>
            <a:r>
              <a:rPr lang="en-US" dirty="0" err="1"/>
              <a:t>auxvar</a:t>
            </a:r>
            <a:r>
              <a:rPr lang="en-US" dirty="0"/>
              <a:t>:</a:t>
            </a:r>
          </a:p>
          <a:p>
            <a:r>
              <a:rPr lang="en-US" dirty="0"/>
              <a:t>			</a:t>
            </a:r>
            <a:r>
              <a:rPr lang="en-US" dirty="0" err="1"/>
              <a:t>auxvar</a:t>
            </a:r>
            <a:r>
              <a:rPr lang="en-US" dirty="0"/>
              <a:t>[</a:t>
            </a:r>
            <a:r>
              <a:rPr lang="en-US" dirty="0" err="1"/>
              <a:t>keyb</a:t>
            </a:r>
            <a:r>
              <a:rPr lang="en-US" dirty="0"/>
              <a:t>] = </a:t>
            </a:r>
            <a:r>
              <a:rPr lang="en-US" dirty="0" err="1"/>
              <a:t>mainvar</a:t>
            </a:r>
            <a:r>
              <a:rPr lang="en-US" dirty="0"/>
              <a:t>[</a:t>
            </a:r>
            <a:r>
              <a:rPr lang="en-US" dirty="0" err="1"/>
              <a:t>keya</a:t>
            </a:r>
            <a:r>
              <a:rPr lang="en-US" dirty="0"/>
              <a:t>][</a:t>
            </a:r>
            <a:r>
              <a:rPr lang="en-US" dirty="0" err="1"/>
              <a:t>keyb</a:t>
            </a:r>
            <a:r>
              <a:rPr lang="en-US" dirty="0"/>
              <a:t>]</a:t>
            </a:r>
            <a:endParaRPr lang="en-GB" dirty="0"/>
          </a:p>
          <a:p>
            <a:r>
              <a:rPr lang="en-GB" dirty="0"/>
              <a:t>		else:</a:t>
            </a:r>
          </a:p>
          <a:p>
            <a:r>
              <a:rPr lang="en-GB" dirty="0"/>
              <a:t>			</a:t>
            </a:r>
            <a:r>
              <a:rPr lang="en-US" dirty="0" err="1"/>
              <a:t>auxvar</a:t>
            </a:r>
            <a:r>
              <a:rPr lang="en-US" dirty="0"/>
              <a:t>[</a:t>
            </a:r>
            <a:r>
              <a:rPr lang="en-US" dirty="0" err="1"/>
              <a:t>keyb</a:t>
            </a:r>
            <a:r>
              <a:rPr lang="en-US" dirty="0"/>
              <a:t>] += </a:t>
            </a:r>
            <a:r>
              <a:rPr lang="en-US" dirty="0" err="1"/>
              <a:t>mainvar</a:t>
            </a:r>
            <a:r>
              <a:rPr lang="en-US" dirty="0"/>
              <a:t>[</a:t>
            </a:r>
            <a:r>
              <a:rPr lang="en-US" dirty="0" err="1"/>
              <a:t>keya</a:t>
            </a:r>
            <a:r>
              <a:rPr lang="en-US" dirty="0"/>
              <a:t>][</a:t>
            </a:r>
            <a:r>
              <a:rPr lang="en-US" dirty="0" err="1"/>
              <a:t>keyb</a:t>
            </a:r>
            <a:r>
              <a:rPr lang="en-US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3B79-1661-4B98-A318-B435F6DC235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76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83D0-24B1-4C9B-BFD2-D64842B31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EA4EE-2BF2-4C20-A6EC-98DD6DBFCC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503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957A-F4F6-447E-91D6-19D93BAA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667B9-D74D-4438-AE97-7E2D6EBB6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8" y="2052116"/>
            <a:ext cx="8484951" cy="39978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import csv, sys</a:t>
            </a:r>
          </a:p>
          <a:p>
            <a:pPr marL="0" indent="0">
              <a:buNone/>
            </a:pPr>
            <a:r>
              <a:rPr lang="en-GB" dirty="0"/>
              <a:t>with open(‘data.csv’, newline='') as </a:t>
            </a:r>
            <a:r>
              <a:rPr lang="en-GB" dirty="0" err="1"/>
              <a:t>csvfile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 err="1"/>
              <a:t>csvreader</a:t>
            </a:r>
            <a:r>
              <a:rPr lang="en-GB" dirty="0"/>
              <a:t> = </a:t>
            </a:r>
            <a:r>
              <a:rPr lang="en-GB" dirty="0" err="1"/>
              <a:t>csv.reader</a:t>
            </a:r>
            <a:r>
              <a:rPr lang="en-GB" dirty="0"/>
              <a:t>(f)</a:t>
            </a:r>
          </a:p>
          <a:p>
            <a:pPr marL="0" indent="0">
              <a:buNone/>
            </a:pPr>
            <a:r>
              <a:rPr lang="en-GB" dirty="0"/>
              <a:t>      try:</a:t>
            </a:r>
          </a:p>
          <a:p>
            <a:pPr marL="0" indent="0">
              <a:buNone/>
            </a:pPr>
            <a:r>
              <a:rPr lang="en-GB" dirty="0"/>
              <a:t>          for row in </a:t>
            </a:r>
            <a:r>
              <a:rPr lang="en-GB" dirty="0" err="1"/>
              <a:t>csvreader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              print(row)</a:t>
            </a:r>
          </a:p>
          <a:p>
            <a:pPr marL="0" indent="0">
              <a:buNone/>
            </a:pPr>
            <a:r>
              <a:rPr lang="en-GB" dirty="0"/>
              <a:t>      except </a:t>
            </a:r>
            <a:r>
              <a:rPr lang="en-GB" dirty="0" err="1"/>
              <a:t>csv.Error</a:t>
            </a:r>
            <a:r>
              <a:rPr lang="en-GB" dirty="0"/>
              <a:t> as e:</a:t>
            </a:r>
          </a:p>
          <a:p>
            <a:pPr marL="0" indent="0">
              <a:buNone/>
            </a:pPr>
            <a:r>
              <a:rPr lang="en-GB" dirty="0"/>
              <a:t>             </a:t>
            </a:r>
            <a:r>
              <a:rPr lang="en-GB" dirty="0" err="1"/>
              <a:t>sys.exit</a:t>
            </a:r>
            <a:r>
              <a:rPr lang="en-GB" dirty="0"/>
              <a:t>('file {}, line {}: {}'.format(filename, </a:t>
            </a:r>
            <a:r>
              <a:rPr lang="en-GB" dirty="0" err="1"/>
              <a:t>csvreader.line_num</a:t>
            </a:r>
            <a:r>
              <a:rPr lang="en-GB" dirty="0"/>
              <a:t>, e))</a:t>
            </a:r>
          </a:p>
        </p:txBody>
      </p:sp>
    </p:spTree>
    <p:extLst>
      <p:ext uri="{BB962C8B-B14F-4D97-AF65-F5344CB8AC3E}">
        <p14:creationId xmlns:p14="http://schemas.microsoft.com/office/powerpoint/2010/main" val="134488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7956-CC6A-4365-907C-17AB98AB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A378-58C1-473F-A6A5-D5572E7F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 separated values</a:t>
            </a:r>
          </a:p>
          <a:p>
            <a:r>
              <a:rPr lang="en-US" dirty="0"/>
              <a:t>Plain text file</a:t>
            </a:r>
          </a:p>
          <a:p>
            <a:r>
              <a:rPr lang="en-US" dirty="0"/>
              <a:t>Cross platform</a:t>
            </a:r>
          </a:p>
          <a:p>
            <a:r>
              <a:rPr lang="en-US" dirty="0"/>
              <a:t>Application independent</a:t>
            </a:r>
          </a:p>
          <a:p>
            <a:r>
              <a:rPr lang="en-US" dirty="0"/>
              <a:t>No special libraries needed</a:t>
            </a:r>
          </a:p>
        </p:txBody>
      </p:sp>
    </p:spTree>
    <p:extLst>
      <p:ext uri="{BB962C8B-B14F-4D97-AF65-F5344CB8AC3E}">
        <p14:creationId xmlns:p14="http://schemas.microsoft.com/office/powerpoint/2010/main" val="129003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088-907E-4724-A360-7692CBD9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CSV Handling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FAA49-2790-4436-B099-6C2D64CEC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csv</a:t>
            </a:r>
          </a:p>
          <a:p>
            <a:r>
              <a:rPr lang="en-US" dirty="0" err="1"/>
              <a:t>csv.reader</a:t>
            </a:r>
            <a:r>
              <a:rPr lang="en-US" dirty="0"/>
              <a:t>(file, newline=‘’, </a:t>
            </a:r>
            <a:r>
              <a:rPr lang="en-US" dirty="0" err="1"/>
              <a:t>quotechar</a:t>
            </a:r>
            <a:r>
              <a:rPr lang="en-US" dirty="0"/>
              <a:t>=‘|’)</a:t>
            </a:r>
          </a:p>
          <a:p>
            <a:r>
              <a:rPr lang="en-US" dirty="0" err="1"/>
              <a:t>csv.writer</a:t>
            </a:r>
            <a:r>
              <a:rPr lang="en-US" dirty="0"/>
              <a:t>(file, delimiter=‘ ‘, </a:t>
            </a:r>
            <a:r>
              <a:rPr lang="en-US" dirty="0" err="1"/>
              <a:t>quotechar</a:t>
            </a:r>
            <a:r>
              <a:rPr lang="en-US" dirty="0"/>
              <a:t>=‘|’, quoting=</a:t>
            </a:r>
            <a:r>
              <a:rPr lang="en-US" dirty="0" err="1"/>
              <a:t>csv.QUOTE_MINIMAL</a:t>
            </a:r>
            <a:r>
              <a:rPr lang="en-US" dirty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00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0DF6-ACE5-4E70-91DD-BDE5BC60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 Objects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9AF99-F02E-461D-B6EF-0000AF54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csvreader</a:t>
            </a:r>
            <a:r>
              <a:rPr lang="en-GB" dirty="0"/>
              <a:t>.__next__()</a:t>
            </a:r>
          </a:p>
          <a:p>
            <a:r>
              <a:rPr lang="en-GB" dirty="0" err="1"/>
              <a:t>csvreader.dialect</a:t>
            </a:r>
            <a:endParaRPr lang="en-GB" dirty="0"/>
          </a:p>
          <a:p>
            <a:r>
              <a:rPr lang="en-GB" dirty="0" err="1"/>
              <a:t>csvreader.line_num</a:t>
            </a:r>
            <a:endParaRPr lang="en-GB" dirty="0"/>
          </a:p>
          <a:p>
            <a:r>
              <a:rPr lang="en-GB" dirty="0" err="1"/>
              <a:t>csvreader.fieldnames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56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A4AA-CF93-43E6-B9A9-7ABC9EBF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Writer Objects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52CB8-DD3B-41D9-8D81-0362EF1FE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csvwriter.writerows</a:t>
            </a:r>
            <a:endParaRPr lang="en-GB" dirty="0"/>
          </a:p>
          <a:p>
            <a:r>
              <a:rPr lang="en-GB" dirty="0" err="1"/>
              <a:t>csvwriter.dialect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86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467D-74D4-4EF2-BC6C-B15FD5A5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29302-E5AC-474D-A46E-4545F7C6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csv</a:t>
            </a:r>
          </a:p>
          <a:p>
            <a:pPr marL="0" indent="0">
              <a:buNone/>
            </a:pPr>
            <a:r>
              <a:rPr lang="en-US" dirty="0"/>
              <a:t>With open(‘data.csv’, newline=‘’) as </a:t>
            </a:r>
            <a:r>
              <a:rPr lang="en-US" dirty="0" err="1"/>
              <a:t>csvfile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/>
              <a:t>csvreader</a:t>
            </a:r>
            <a:r>
              <a:rPr lang="en-US" dirty="0"/>
              <a:t> = </a:t>
            </a:r>
            <a:r>
              <a:rPr lang="en-US" dirty="0" err="1"/>
              <a:t>csv.reader</a:t>
            </a:r>
            <a:r>
              <a:rPr lang="en-US" dirty="0"/>
              <a:t>(</a:t>
            </a:r>
            <a:r>
              <a:rPr lang="en-US" dirty="0" err="1"/>
              <a:t>csvfile</a:t>
            </a:r>
            <a:r>
              <a:rPr lang="en-US" dirty="0"/>
              <a:t>, delimiter=‘ ‘, </a:t>
            </a:r>
            <a:r>
              <a:rPr lang="en-US" dirty="0" err="1"/>
              <a:t>quotechar</a:t>
            </a:r>
            <a:r>
              <a:rPr lang="en-US" dirty="0"/>
              <a:t>=‘|’)</a:t>
            </a:r>
          </a:p>
          <a:p>
            <a:pPr marL="457200" lvl="1" indent="0">
              <a:buNone/>
            </a:pPr>
            <a:r>
              <a:rPr lang="en-US" dirty="0"/>
              <a:t>for row in </a:t>
            </a:r>
            <a:r>
              <a:rPr lang="en-US" dirty="0" err="1"/>
              <a:t>csvreader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dirty="0"/>
              <a:t>Print(‘, ‘.join(row))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15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D2FD-3DA1-4696-A973-A443F99C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96403-805B-461C-9CFF-D5F8CC98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csv</a:t>
            </a:r>
          </a:p>
          <a:p>
            <a:pPr marL="0" indent="0">
              <a:buNone/>
            </a:pPr>
            <a:r>
              <a:rPr lang="en-US" dirty="0"/>
              <a:t>With open(‘data.csv’, ‘w’, newline=‘’) as </a:t>
            </a:r>
            <a:r>
              <a:rPr lang="en-US" dirty="0" err="1"/>
              <a:t>csvfile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/>
              <a:t>csvwriter</a:t>
            </a:r>
            <a:r>
              <a:rPr lang="en-US" dirty="0"/>
              <a:t> = </a:t>
            </a:r>
            <a:r>
              <a:rPr lang="en-US" dirty="0" err="1"/>
              <a:t>csv.writer</a:t>
            </a:r>
            <a:r>
              <a:rPr lang="en-US" dirty="0"/>
              <a:t>(</a:t>
            </a:r>
            <a:r>
              <a:rPr lang="en-US" dirty="0" err="1"/>
              <a:t>csvfile</a:t>
            </a:r>
            <a:r>
              <a:rPr lang="en-US" dirty="0"/>
              <a:t>, delimiter=‘ ‘, </a:t>
            </a:r>
            <a:r>
              <a:rPr lang="en-US" dirty="0" err="1"/>
              <a:t>quotechar</a:t>
            </a:r>
            <a:r>
              <a:rPr lang="en-US" dirty="0"/>
              <a:t>=‘|’, quoting=</a:t>
            </a:r>
            <a:r>
              <a:rPr lang="en-US" dirty="0" err="1"/>
              <a:t>csv.QUOTE.MINIMAL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csvwriter.writerow</a:t>
            </a:r>
            <a:r>
              <a:rPr lang="en-US" dirty="0"/>
              <a:t>([‘data’] * 5 + [‘info’])</a:t>
            </a:r>
          </a:p>
          <a:p>
            <a:pPr marL="457200" lvl="1" indent="0">
              <a:buNone/>
            </a:pPr>
            <a:r>
              <a:rPr lang="en-US" dirty="0" err="1"/>
              <a:t>Csvwriter.writerow</a:t>
            </a:r>
            <a:r>
              <a:rPr lang="en-US" dirty="0"/>
              <a:t>([‘Info’, ‘gen’, ‘tip’, ‘cue’])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78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3886-452F-43BF-85B9-96DA4EA4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255FD-DD42-426B-B24C-77A03F61C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csv</a:t>
            </a:r>
          </a:p>
          <a:p>
            <a:pPr marL="0" indent="0">
              <a:buNone/>
            </a:pPr>
            <a:r>
              <a:rPr lang="en-US" dirty="0"/>
              <a:t>With open(‘data.csv’, newline=‘’) as </a:t>
            </a:r>
            <a:r>
              <a:rPr lang="en-US" dirty="0" err="1"/>
              <a:t>csvfile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/>
              <a:t>csvreader</a:t>
            </a:r>
            <a:r>
              <a:rPr lang="en-US" dirty="0"/>
              <a:t> = </a:t>
            </a:r>
            <a:r>
              <a:rPr lang="en-US" dirty="0" err="1"/>
              <a:t>csv.DictReader</a:t>
            </a:r>
            <a:r>
              <a:rPr lang="en-US" dirty="0"/>
              <a:t>(</a:t>
            </a:r>
            <a:r>
              <a:rPr lang="en-US" dirty="0" err="1"/>
              <a:t>csvfile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for row in </a:t>
            </a:r>
            <a:r>
              <a:rPr lang="en-US" dirty="0" err="1"/>
              <a:t>csvreader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print(row[‘</a:t>
            </a:r>
            <a:r>
              <a:rPr lang="en-US" dirty="0" err="1"/>
              <a:t>item_code</a:t>
            </a:r>
            <a:r>
              <a:rPr lang="en-US" dirty="0"/>
              <a:t>’], row[‘</a:t>
            </a:r>
            <a:r>
              <a:rPr lang="en-US" dirty="0" err="1"/>
              <a:t>item_name</a:t>
            </a:r>
            <a:r>
              <a:rPr lang="en-US" dirty="0"/>
              <a:t>’])</a:t>
            </a:r>
          </a:p>
          <a:p>
            <a:pPr marL="457200" lvl="1" indent="0">
              <a:buNone/>
            </a:pPr>
            <a:r>
              <a:rPr lang="en-US" dirty="0"/>
              <a:t>	print(row)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07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B1AE-B697-471E-BD43-8865F24E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5455-9DE3-4C76-A5B4-F17319ED1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8" y="2052116"/>
            <a:ext cx="8599251" cy="39978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import csv</a:t>
            </a:r>
          </a:p>
          <a:p>
            <a:pPr marL="0" indent="0">
              <a:buNone/>
            </a:pPr>
            <a:r>
              <a:rPr lang="en-GB" dirty="0"/>
              <a:t>With open(‘data.csv’, newline=‘’) as </a:t>
            </a:r>
            <a:r>
              <a:rPr lang="en-GB" dirty="0" err="1"/>
              <a:t>csvfile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	fieldnames = [‘</a:t>
            </a:r>
            <a:r>
              <a:rPr lang="en-GB" dirty="0" err="1"/>
              <a:t>item_code</a:t>
            </a:r>
            <a:r>
              <a:rPr lang="en-GB" dirty="0"/>
              <a:t>’, ‘</a:t>
            </a:r>
            <a:r>
              <a:rPr lang="en-GB" dirty="0" err="1"/>
              <a:t>item_name</a:t>
            </a:r>
            <a:r>
              <a:rPr lang="en-GB" dirty="0"/>
              <a:t>’]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csvwriter</a:t>
            </a:r>
            <a:r>
              <a:rPr lang="en-GB" dirty="0"/>
              <a:t> = </a:t>
            </a:r>
            <a:r>
              <a:rPr lang="en-GB" dirty="0" err="1"/>
              <a:t>csv.DictReader</a:t>
            </a:r>
            <a:r>
              <a:rPr lang="en-GB" dirty="0"/>
              <a:t>(</a:t>
            </a:r>
            <a:r>
              <a:rPr lang="en-GB" dirty="0" err="1"/>
              <a:t>csvfile</a:t>
            </a:r>
            <a:r>
              <a:rPr lang="en-GB" dirty="0"/>
              <a:t>, fieldnames=fieldnames)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csvwriter.writerheader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csvwriter.writerow</a:t>
            </a:r>
            <a:r>
              <a:rPr lang="en-GB" dirty="0"/>
              <a:t>({‘</a:t>
            </a:r>
            <a:r>
              <a:rPr lang="en-GB" dirty="0" err="1"/>
              <a:t>item_code</a:t>
            </a:r>
            <a:r>
              <a:rPr lang="en-GB" dirty="0"/>
              <a:t>’: ‘egt09’, ‘</a:t>
            </a:r>
            <a:r>
              <a:rPr lang="en-GB" dirty="0" err="1"/>
              <a:t>item_name</a:t>
            </a:r>
            <a:r>
              <a:rPr lang="en-GB" dirty="0"/>
              <a:t>’: ‘hand towel’})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csvwriter.writerow</a:t>
            </a:r>
            <a:r>
              <a:rPr lang="en-GB" dirty="0"/>
              <a:t>({‘</a:t>
            </a:r>
            <a:r>
              <a:rPr lang="en-GB" dirty="0" err="1"/>
              <a:t>item_code</a:t>
            </a:r>
            <a:r>
              <a:rPr lang="en-GB" dirty="0"/>
              <a:t>’: ‘ute04’, ‘</a:t>
            </a:r>
            <a:r>
              <a:rPr lang="en-GB" dirty="0" err="1"/>
              <a:t>item_name</a:t>
            </a:r>
            <a:r>
              <a:rPr lang="en-GB" dirty="0"/>
              <a:t>’: ‘napkin’})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571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617</TotalTime>
  <Words>1054</Words>
  <Application>Microsoft Office PowerPoint</Application>
  <PresentationFormat>Widescreen</PresentationFormat>
  <Paragraphs>127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MS Shell Dlg 2</vt:lpstr>
      <vt:lpstr>Wingdings</vt:lpstr>
      <vt:lpstr>Wingdings 3</vt:lpstr>
      <vt:lpstr>Madison</vt:lpstr>
      <vt:lpstr>Introduction to Python</vt:lpstr>
      <vt:lpstr>CSV</vt:lpstr>
      <vt:lpstr>Python CSV Handling</vt:lpstr>
      <vt:lpstr>Reader Objects</vt:lpstr>
      <vt:lpstr>Writer Objects</vt:lpstr>
      <vt:lpstr>Example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Kait_S</dc:creator>
  <cp:lastModifiedBy>Kait_S</cp:lastModifiedBy>
  <cp:revision>77</cp:revision>
  <dcterms:created xsi:type="dcterms:W3CDTF">2021-01-09T21:18:28Z</dcterms:created>
  <dcterms:modified xsi:type="dcterms:W3CDTF">2021-02-07T22:58:10Z</dcterms:modified>
</cp:coreProperties>
</file>