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B0B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8"/>
    <p:restoredTop sz="94316"/>
  </p:normalViewPr>
  <p:slideViewPr>
    <p:cSldViewPr snapToGrid="0" snapToObjects="1">
      <p:cViewPr>
        <p:scale>
          <a:sx n="90" d="100"/>
          <a:sy n="90" d="100"/>
        </p:scale>
        <p:origin x="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7A5B-1A32-1D4E-BFF6-678047CA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35B7C-AA42-7B42-93FC-D8B05CCF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1EC3-1FDB-0547-AFE2-1934977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BB5E-8C54-AC40-9CEE-5C2CD99C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7DA2-3185-6A42-8628-5D50E2F2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3884-F32F-7345-A012-BB6A3B4C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F0EA-AA43-2344-9146-58CAE6D8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705A-1EFA-8046-B3D9-D817264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1407-650D-2C47-94AA-F017B2D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5B4-B0D1-274A-94F0-2CC3FA26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97C99-AC54-D34F-82F1-1673A6AA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F4181-C099-0941-B04C-35585C36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EDC4-7953-B046-A117-F1AB925C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BBBB-0175-8F41-85C9-2A720F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B489-4F5E-7A4D-969B-6AA07304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F9B2-2E18-B24B-86F9-898CDC7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DC57-6938-9E40-BF4B-AC61516D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ACCD-6C84-4048-817E-57B7374D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4BE9-438E-A54E-AE26-F5D6111B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E017-68DE-B648-827B-5733280D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085-9531-804F-8A32-A49A46E7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8723D-ABA9-9242-BFB7-9C45DD0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AB946-ED8C-6F4F-9790-751768D6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6ACE-C0FF-7B46-9825-7DB67FA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32F8-515C-3D4D-B141-6A02D9B6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4AEE-F54D-A844-879E-DF8B2F5F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6AD6-9868-7C48-937C-3E4F7DC48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D6E4-5B35-3542-9E54-DA3B91FD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8AD8-4224-C142-A9D3-E73B72C7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102C5-8B51-CD4E-92CB-E134DE58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E2E9-D37B-2949-A9B1-D13D9C0A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01B5-BE9E-0E40-8F5D-DBA4311B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B135-CA9E-AD4C-93DD-46A83EB5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0CCAD-D553-6B46-A846-34C9E1BE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47057-B49C-414E-81A5-5A771A84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D63F-ABD7-8745-B1EC-02300596F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4796-CC2E-A64D-8436-450E6605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D7109-B100-4741-8F3A-0629EF81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36D37-FBF1-8F4F-9B93-F6C87F7C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1DE4-634C-BA49-B71E-82F8BB6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3A34-40D2-B347-AFCF-2C12AEB5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F000F-015D-AE4B-85BC-7DE3AC47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DE08E-DCDC-CB4F-955D-F79C9018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E2D09-D623-F142-91A6-A86655A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F360E-3482-0649-9088-A69EB630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8C7A-4F8D-6F45-9E0D-E243B28A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996F-C9F6-D549-9E08-3FDB02D2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0230-625F-0C4D-B40E-BD3CE73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6B34-F2BA-F143-8AD1-64AFED2B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F961-2AC2-7244-8E4E-902D5889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9D68-27A6-5C4C-86EE-7F28C911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65533-1FE7-0147-A070-C8B7D3F2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FCF1-120D-1C49-87AA-C6852BF3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1A99-5F1E-984A-AA41-65C9FF51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1874A-DE5F-604E-A821-2DA8A5C2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F681-8E7B-264B-A643-8620563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62EC-2946-7645-BF2F-A5821106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5523-0318-2243-AD53-55500E0A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8FBF5-D2BF-464E-879F-4F857041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BF73-B3D3-CD44-8FC3-CAC27385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B044-F3E3-6648-BE59-5EF8F6D40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DAFE-FF9B-1D49-90B7-F830038E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897F-62F0-5A4B-93F0-A6CCE494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91EF-9923-A040-9BCB-08974DA653E7}"/>
              </a:ext>
            </a:extLst>
          </p:cNvPr>
          <p:cNvSpPr txBox="1"/>
          <p:nvPr/>
        </p:nvSpPr>
        <p:spPr>
          <a:xfrm>
            <a:off x="2743199" y="323305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are the input data formatted?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956A0-7B64-9E42-A9DF-64BD3C414E45}"/>
              </a:ext>
            </a:extLst>
          </p:cNvPr>
          <p:cNvSpPr txBox="1"/>
          <p:nvPr/>
        </p:nvSpPr>
        <p:spPr>
          <a:xfrm>
            <a:off x="2743199" y="4257327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As long as data are consistently delimited, we can use String method split() to obtain components</a:t>
            </a:r>
          </a:p>
        </p:txBody>
      </p:sp>
    </p:spTree>
    <p:extLst>
      <p:ext uri="{BB962C8B-B14F-4D97-AF65-F5344CB8AC3E}">
        <p14:creationId xmlns:p14="http://schemas.microsoft.com/office/powerpoint/2010/main" val="26236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</p:spTree>
    <p:extLst>
      <p:ext uri="{BB962C8B-B14F-4D97-AF65-F5344CB8AC3E}">
        <p14:creationId xmlns:p14="http://schemas.microsoft.com/office/powerpoint/2010/main" val="260919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D63A0-2A58-FE48-A1FB-BC51BBE12DEC}"/>
              </a:ext>
            </a:extLst>
          </p:cNvPr>
          <p:cNvSpPr txBox="1"/>
          <p:nvPr/>
        </p:nvSpPr>
        <p:spPr>
          <a:xfrm>
            <a:off x="2743198" y="3991513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Observe any repeated pattern?</a:t>
            </a:r>
          </a:p>
        </p:txBody>
      </p:sp>
    </p:spTree>
    <p:extLst>
      <p:ext uri="{BB962C8B-B14F-4D97-AF65-F5344CB8AC3E}">
        <p14:creationId xmlns:p14="http://schemas.microsoft.com/office/powerpoint/2010/main" val="256778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D63A0-2A58-FE48-A1FB-BC51BBE12DEC}"/>
              </a:ext>
            </a:extLst>
          </p:cNvPr>
          <p:cNvSpPr txBox="1"/>
          <p:nvPr/>
        </p:nvSpPr>
        <p:spPr>
          <a:xfrm>
            <a:off x="2743198" y="3991513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Observe any repeated pattern?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E8E2-9861-E44D-9094-8C4D4E7A2578}"/>
              </a:ext>
            </a:extLst>
          </p:cNvPr>
          <p:cNvSpPr txBox="1"/>
          <p:nvPr/>
        </p:nvSpPr>
        <p:spPr>
          <a:xfrm>
            <a:off x="2743198" y="4749969"/>
            <a:ext cx="90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3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E61DEE-5665-AC4B-BE9B-6109FA8AA49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636335"/>
            <a:ext cx="3370521" cy="15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ED67D-A843-464E-9A8B-7B3CF096ED4A}"/>
              </a:ext>
            </a:extLst>
          </p:cNvPr>
          <p:cNvCxnSpPr>
            <a:cxnSpLocks/>
          </p:cNvCxnSpPr>
          <p:nvPr/>
        </p:nvCxnSpPr>
        <p:spPr>
          <a:xfrm flipV="1">
            <a:off x="3646967" y="3795823"/>
            <a:ext cx="3370521" cy="14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A7DA4C-270E-FD42-844C-13196903CAC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991513"/>
            <a:ext cx="3370521" cy="122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2550A5-1736-3C41-9A55-D8B15BF891D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380614"/>
            <a:ext cx="3370521" cy="8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300-76A6-344F-96FA-D28B65430C5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565303"/>
            <a:ext cx="337052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A9C2C-418B-F847-A8B6-8B4C960DD13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749969"/>
            <a:ext cx="337052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A869E5-EF83-D347-89E6-E3A0026508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5103628"/>
            <a:ext cx="3370521" cy="10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9360CA-BDF0-304A-BE18-823D34A814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9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32BF28-7461-A043-BA93-84B658C1E4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2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1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D63A0-2A58-FE48-A1FB-BC51BBE12DEC}"/>
              </a:ext>
            </a:extLst>
          </p:cNvPr>
          <p:cNvSpPr txBox="1"/>
          <p:nvPr/>
        </p:nvSpPr>
        <p:spPr>
          <a:xfrm>
            <a:off x="2743198" y="3991513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Observe any repeated pattern?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E8E2-9861-E44D-9094-8C4D4E7A2578}"/>
              </a:ext>
            </a:extLst>
          </p:cNvPr>
          <p:cNvSpPr txBox="1"/>
          <p:nvPr/>
        </p:nvSpPr>
        <p:spPr>
          <a:xfrm>
            <a:off x="2743198" y="4749969"/>
            <a:ext cx="90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3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E61DEE-5665-AC4B-BE9B-6109FA8AA49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636335"/>
            <a:ext cx="3370521" cy="15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ED67D-A843-464E-9A8B-7B3CF096ED4A}"/>
              </a:ext>
            </a:extLst>
          </p:cNvPr>
          <p:cNvCxnSpPr>
            <a:cxnSpLocks/>
          </p:cNvCxnSpPr>
          <p:nvPr/>
        </p:nvCxnSpPr>
        <p:spPr>
          <a:xfrm flipV="1">
            <a:off x="3646967" y="3795823"/>
            <a:ext cx="3370521" cy="14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A7DA4C-270E-FD42-844C-13196903CAC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991513"/>
            <a:ext cx="3370521" cy="122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2550A5-1736-3C41-9A55-D8B15BF891D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380614"/>
            <a:ext cx="3370521" cy="8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300-76A6-344F-96FA-D28B65430C5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565303"/>
            <a:ext cx="337052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A9C2C-418B-F847-A8B6-8B4C960DD13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749969"/>
            <a:ext cx="337052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A869E5-EF83-D347-89E6-E3A0026508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5103628"/>
            <a:ext cx="3370521" cy="10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9360CA-BDF0-304A-BE18-823D34A814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9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32BF28-7461-A043-BA93-84B658C1E4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2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</p:spTree>
    <p:extLst>
      <p:ext uri="{BB962C8B-B14F-4D97-AF65-F5344CB8AC3E}">
        <p14:creationId xmlns:p14="http://schemas.microsoft.com/office/powerpoint/2010/main" val="343194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44411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dirty="0">
                <a:solidFill>
                  <a:srgbClr val="C0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01730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612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print??? </a:t>
            </a:r>
            <a:endParaRPr lang="en-US" dirty="0">
              <a:solidFill>
                <a:srgbClr val="7030A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1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528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2784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seat assignment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first name (padded as needed)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last name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7633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538135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538135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538135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538135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3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seat assignment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first name (padded as needed)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last name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every four records, print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firstLane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b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and reset these strings </a:t>
            </a:r>
          </a:p>
        </p:txBody>
      </p:sp>
    </p:spTree>
    <p:extLst>
      <p:ext uri="{BB962C8B-B14F-4D97-AF65-F5344CB8AC3E}">
        <p14:creationId xmlns:p14="http://schemas.microsoft.com/office/powerpoint/2010/main" val="32056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seat assignment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first name (padded as needed)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last name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every four records, print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firstLane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b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and reset these strings </a:t>
            </a:r>
          </a:p>
        </p:txBody>
      </p:sp>
    </p:spTree>
    <p:extLst>
      <p:ext uri="{BB962C8B-B14F-4D97-AF65-F5344CB8AC3E}">
        <p14:creationId xmlns:p14="http://schemas.microsoft.com/office/powerpoint/2010/main" val="402826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74724"/>
            <a:ext cx="9334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(int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=0;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&lt;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pax.length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++) { // pax is array with records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String components[] = pax[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].split(“\\*”);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seatAssignment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   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seat</a:t>
            </a: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(components[0],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fname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(components[1],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lname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en-US" b="1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( (i+1)%4 == 0 ) {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}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...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79033-E267-7347-A2D8-73F94E8C23FC}"/>
              </a:ext>
            </a:extLst>
          </p:cNvPr>
          <p:cNvSpPr txBox="1"/>
          <p:nvPr/>
        </p:nvSpPr>
        <p:spPr>
          <a:xfrm>
            <a:off x="114298" y="181345"/>
            <a:ext cx="121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Putting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code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150889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114298" y="167057"/>
            <a:ext cx="121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Putting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code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74724"/>
            <a:ext cx="9334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(int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=0;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&lt;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pax.length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++) { // pax is array with records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String components[] = pax[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].split(“\\*”);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seatAssignment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(components[0],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(components[1],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endParaRPr lang="en-US" b="1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( (i+1)%4 == 0 ) {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}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...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76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91EF-9923-A040-9BCB-08974DA653E7}"/>
              </a:ext>
            </a:extLst>
          </p:cNvPr>
          <p:cNvSpPr txBox="1"/>
          <p:nvPr/>
        </p:nvSpPr>
        <p:spPr>
          <a:xfrm>
            <a:off x="2743199" y="323305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are the input data formatted?</a:t>
            </a:r>
          </a:p>
        </p:txBody>
      </p:sp>
    </p:spTree>
    <p:extLst>
      <p:ext uri="{BB962C8B-B14F-4D97-AF65-F5344CB8AC3E}">
        <p14:creationId xmlns:p14="http://schemas.microsoft.com/office/powerpoint/2010/main" val="173590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91EF-9923-A040-9BCB-08974DA653E7}"/>
              </a:ext>
            </a:extLst>
          </p:cNvPr>
          <p:cNvSpPr txBox="1"/>
          <p:nvPr/>
        </p:nvSpPr>
        <p:spPr>
          <a:xfrm>
            <a:off x="2743199" y="323305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are the input data formatted?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6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4927C-F611-A946-989C-8A05B07C9E6B}"/>
              </a:ext>
            </a:extLst>
          </p:cNvPr>
          <p:cNvSpPr txBox="1"/>
          <p:nvPr/>
        </p:nvSpPr>
        <p:spPr>
          <a:xfrm>
            <a:off x="5872845" y="50260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1DA7A-E5F0-834B-BE99-B5D00F321DF0}"/>
              </a:ext>
            </a:extLst>
          </p:cNvPr>
          <p:cNvSpPr/>
          <p:nvPr/>
        </p:nvSpPr>
        <p:spPr>
          <a:xfrm>
            <a:off x="2677885" y="5026070"/>
            <a:ext cx="2928258" cy="34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93FB-263F-F64D-A909-BA3D39B22277}"/>
              </a:ext>
            </a:extLst>
          </p:cNvPr>
          <p:cNvSpPr txBox="1"/>
          <p:nvPr/>
        </p:nvSpPr>
        <p:spPr>
          <a:xfrm>
            <a:off x="6858002" y="5014793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DC055-3584-1040-A692-22406F05EB11}"/>
              </a:ext>
            </a:extLst>
          </p:cNvPr>
          <p:cNvCxnSpPr>
            <a:cxnSpLocks/>
          </p:cNvCxnSpPr>
          <p:nvPr/>
        </p:nvCxnSpPr>
        <p:spPr>
          <a:xfrm flipV="1">
            <a:off x="5606143" y="5210736"/>
            <a:ext cx="266702" cy="4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2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8F0586-F1D1-7749-A982-B385977BD7F9}"/>
              </a:ext>
            </a:extLst>
          </p:cNvPr>
          <p:cNvSpPr/>
          <p:nvPr/>
        </p:nvSpPr>
        <p:spPr>
          <a:xfrm flipV="1">
            <a:off x="8215084" y="5014792"/>
            <a:ext cx="108860" cy="380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24801-343E-9147-A976-19D0C4223ACE}"/>
              </a:ext>
            </a:extLst>
          </p:cNvPr>
          <p:cNvSpPr/>
          <p:nvPr/>
        </p:nvSpPr>
        <p:spPr>
          <a:xfrm>
            <a:off x="4093029" y="4149736"/>
            <a:ext cx="137160" cy="2560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4927C-F611-A946-989C-8A05B07C9E6B}"/>
              </a:ext>
            </a:extLst>
          </p:cNvPr>
          <p:cNvSpPr txBox="1"/>
          <p:nvPr/>
        </p:nvSpPr>
        <p:spPr>
          <a:xfrm>
            <a:off x="5872845" y="50260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1DA7A-E5F0-834B-BE99-B5D00F321DF0}"/>
              </a:ext>
            </a:extLst>
          </p:cNvPr>
          <p:cNvSpPr/>
          <p:nvPr/>
        </p:nvSpPr>
        <p:spPr>
          <a:xfrm>
            <a:off x="2677885" y="5026070"/>
            <a:ext cx="2928258" cy="34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93FB-263F-F64D-A909-BA3D39B22277}"/>
              </a:ext>
            </a:extLst>
          </p:cNvPr>
          <p:cNvSpPr txBox="1"/>
          <p:nvPr/>
        </p:nvSpPr>
        <p:spPr>
          <a:xfrm>
            <a:off x="6858002" y="5014793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28133-A7E5-3446-81F3-998D063CBBFA}"/>
              </a:ext>
            </a:extLst>
          </p:cNvPr>
          <p:cNvSpPr txBox="1"/>
          <p:nvPr/>
        </p:nvSpPr>
        <p:spPr>
          <a:xfrm>
            <a:off x="8091886" y="59042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delimiter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BF36-38CB-BB47-BD4E-34D88F28E4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06143" y="5210736"/>
            <a:ext cx="266702" cy="4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8B5CA-7367-D849-8C1C-29DA80D2B1C2}"/>
              </a:ext>
            </a:extLst>
          </p:cNvPr>
          <p:cNvCxnSpPr>
            <a:cxnSpLocks/>
          </p:cNvCxnSpPr>
          <p:nvPr/>
        </p:nvCxnSpPr>
        <p:spPr>
          <a:xfrm flipV="1">
            <a:off x="8251374" y="5428659"/>
            <a:ext cx="3673" cy="4310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4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8F0586-F1D1-7749-A982-B385977BD7F9}"/>
              </a:ext>
            </a:extLst>
          </p:cNvPr>
          <p:cNvSpPr/>
          <p:nvPr/>
        </p:nvSpPr>
        <p:spPr>
          <a:xfrm flipV="1">
            <a:off x="8215084" y="5014792"/>
            <a:ext cx="108860" cy="380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24801-343E-9147-A976-19D0C4223ACE}"/>
              </a:ext>
            </a:extLst>
          </p:cNvPr>
          <p:cNvSpPr/>
          <p:nvPr/>
        </p:nvSpPr>
        <p:spPr>
          <a:xfrm>
            <a:off x="4093029" y="4149736"/>
            <a:ext cx="137160" cy="2560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4927C-F611-A946-989C-8A05B07C9E6B}"/>
              </a:ext>
            </a:extLst>
          </p:cNvPr>
          <p:cNvSpPr txBox="1"/>
          <p:nvPr/>
        </p:nvSpPr>
        <p:spPr>
          <a:xfrm>
            <a:off x="5872845" y="50260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1DA7A-E5F0-834B-BE99-B5D00F321DF0}"/>
              </a:ext>
            </a:extLst>
          </p:cNvPr>
          <p:cNvSpPr/>
          <p:nvPr/>
        </p:nvSpPr>
        <p:spPr>
          <a:xfrm>
            <a:off x="2677885" y="5026070"/>
            <a:ext cx="2928258" cy="34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93FB-263F-F64D-A909-BA3D39B22277}"/>
              </a:ext>
            </a:extLst>
          </p:cNvPr>
          <p:cNvSpPr txBox="1"/>
          <p:nvPr/>
        </p:nvSpPr>
        <p:spPr>
          <a:xfrm>
            <a:off x="6858002" y="5014793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28133-A7E5-3446-81F3-998D063CBBFA}"/>
              </a:ext>
            </a:extLst>
          </p:cNvPr>
          <p:cNvSpPr txBox="1"/>
          <p:nvPr/>
        </p:nvSpPr>
        <p:spPr>
          <a:xfrm>
            <a:off x="8091886" y="59042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delimiter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BF36-38CB-BB47-BD4E-34D88F28E4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06143" y="5210736"/>
            <a:ext cx="266702" cy="4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8B5CA-7367-D849-8C1C-29DA80D2B1C2}"/>
              </a:ext>
            </a:extLst>
          </p:cNvPr>
          <p:cNvCxnSpPr>
            <a:cxnSpLocks/>
          </p:cNvCxnSpPr>
          <p:nvPr/>
        </p:nvCxnSpPr>
        <p:spPr>
          <a:xfrm flipV="1">
            <a:off x="8251374" y="5428659"/>
            <a:ext cx="3673" cy="4310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038AB6-FBE3-C44C-BBE8-B277EFE67553}"/>
              </a:ext>
            </a:extLst>
          </p:cNvPr>
          <p:cNvSpPr/>
          <p:nvPr/>
        </p:nvSpPr>
        <p:spPr>
          <a:xfrm>
            <a:off x="2743199" y="21011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052D3-BD6C-0243-9026-F029B08E7580}"/>
              </a:ext>
            </a:extLst>
          </p:cNvPr>
          <p:cNvSpPr/>
          <p:nvPr/>
        </p:nvSpPr>
        <p:spPr>
          <a:xfrm>
            <a:off x="6125220" y="228586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1154F-7F8C-5447-ACCB-BD6B489D6857}"/>
              </a:ext>
            </a:extLst>
          </p:cNvPr>
          <p:cNvSpPr/>
          <p:nvPr/>
        </p:nvSpPr>
        <p:spPr>
          <a:xfrm>
            <a:off x="6093655" y="1927807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6E3BC-716A-1B4D-AC5D-FB147D4F349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438168" y="2112473"/>
            <a:ext cx="655487" cy="173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38DF-329D-DB4A-9B78-C37D0ACBE82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438168" y="2285862"/>
            <a:ext cx="68705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CAD3F-B888-C746-979F-78094E22D89C}"/>
              </a:ext>
            </a:extLst>
          </p:cNvPr>
          <p:cNvSpPr txBox="1"/>
          <p:nvPr/>
        </p:nvSpPr>
        <p:spPr>
          <a:xfrm>
            <a:off x="2677885" y="1070712"/>
            <a:ext cx="5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From a delimited string to its components: How?</a:t>
            </a:r>
          </a:p>
        </p:txBody>
      </p:sp>
    </p:spTree>
    <p:extLst>
      <p:ext uri="{BB962C8B-B14F-4D97-AF65-F5344CB8AC3E}">
        <p14:creationId xmlns:p14="http://schemas.microsoft.com/office/powerpoint/2010/main" val="249983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8AB6-FBE3-C44C-BBE8-B277EFE67553}"/>
              </a:ext>
            </a:extLst>
          </p:cNvPr>
          <p:cNvSpPr/>
          <p:nvPr/>
        </p:nvSpPr>
        <p:spPr>
          <a:xfrm>
            <a:off x="2743199" y="21011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052D3-BD6C-0243-9026-F029B08E7580}"/>
              </a:ext>
            </a:extLst>
          </p:cNvPr>
          <p:cNvSpPr/>
          <p:nvPr/>
        </p:nvSpPr>
        <p:spPr>
          <a:xfrm>
            <a:off x="6125220" y="228586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1154F-7F8C-5447-ACCB-BD6B489D6857}"/>
              </a:ext>
            </a:extLst>
          </p:cNvPr>
          <p:cNvSpPr/>
          <p:nvPr/>
        </p:nvSpPr>
        <p:spPr>
          <a:xfrm>
            <a:off x="6093655" y="1927807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6E3BC-716A-1B4D-AC5D-FB147D4F349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438168" y="2112473"/>
            <a:ext cx="655487" cy="173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38DF-329D-DB4A-9B78-C37D0ACBE82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438168" y="2285862"/>
            <a:ext cx="68705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CAD3F-B888-C746-979F-78094E22D89C}"/>
              </a:ext>
            </a:extLst>
          </p:cNvPr>
          <p:cNvSpPr txBox="1"/>
          <p:nvPr/>
        </p:nvSpPr>
        <p:spPr>
          <a:xfrm>
            <a:off x="2677885" y="1070712"/>
            <a:ext cx="5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From a delimited string to its components: How?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02E19-290A-0D4C-8C2A-069F38D2E4CC}"/>
              </a:ext>
            </a:extLst>
          </p:cNvPr>
          <p:cNvSpPr/>
          <p:nvPr/>
        </p:nvSpPr>
        <p:spPr>
          <a:xfrm>
            <a:off x="2743199" y="3327484"/>
            <a:ext cx="6939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delimited by *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itsComponents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[]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split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("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\\*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")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5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8AB6-FBE3-C44C-BBE8-B277EFE67553}"/>
              </a:ext>
            </a:extLst>
          </p:cNvPr>
          <p:cNvSpPr/>
          <p:nvPr/>
        </p:nvSpPr>
        <p:spPr>
          <a:xfrm>
            <a:off x="2743199" y="21011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052D3-BD6C-0243-9026-F029B08E7580}"/>
              </a:ext>
            </a:extLst>
          </p:cNvPr>
          <p:cNvSpPr/>
          <p:nvPr/>
        </p:nvSpPr>
        <p:spPr>
          <a:xfrm>
            <a:off x="6125220" y="228586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1154F-7F8C-5447-ACCB-BD6B489D6857}"/>
              </a:ext>
            </a:extLst>
          </p:cNvPr>
          <p:cNvSpPr/>
          <p:nvPr/>
        </p:nvSpPr>
        <p:spPr>
          <a:xfrm>
            <a:off x="6093655" y="1927807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6E3BC-716A-1B4D-AC5D-FB147D4F349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438168" y="2112473"/>
            <a:ext cx="655487" cy="173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38DF-329D-DB4A-9B78-C37D0ACBE82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438168" y="2285862"/>
            <a:ext cx="68705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CAD3F-B888-C746-979F-78094E22D89C}"/>
              </a:ext>
            </a:extLst>
          </p:cNvPr>
          <p:cNvSpPr txBox="1"/>
          <p:nvPr/>
        </p:nvSpPr>
        <p:spPr>
          <a:xfrm>
            <a:off x="2677885" y="1070712"/>
            <a:ext cx="5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From a delimited string to its components: How?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02E19-290A-0D4C-8C2A-069F38D2E4CC}"/>
              </a:ext>
            </a:extLst>
          </p:cNvPr>
          <p:cNvSpPr/>
          <p:nvPr/>
        </p:nvSpPr>
        <p:spPr>
          <a:xfrm>
            <a:off x="2743199" y="3327484"/>
            <a:ext cx="6939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delimited by *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itsComponents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[]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split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("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\\*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")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1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1769</Words>
  <Application>Microsoft Macintosh PowerPoint</Application>
  <PresentationFormat>Widescreen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Century</vt:lpstr>
      <vt:lpstr>Courier</vt:lpstr>
      <vt:lpstr>Helvetica Neue Condensed</vt:lpstr>
      <vt:lpstr>Lucida Console</vt:lpstr>
      <vt:lpstr>Marker Felt Wide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Irakliotis</dc:creator>
  <cp:lastModifiedBy>Leo Irakliotis</cp:lastModifiedBy>
  <cp:revision>22</cp:revision>
  <dcterms:created xsi:type="dcterms:W3CDTF">2020-09-02T13:26:09Z</dcterms:created>
  <dcterms:modified xsi:type="dcterms:W3CDTF">2020-09-02T23:17:15Z</dcterms:modified>
</cp:coreProperties>
</file>