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2" r:id="rId3"/>
    <p:sldId id="257" r:id="rId4"/>
    <p:sldId id="266" r:id="rId5"/>
    <p:sldId id="261" r:id="rId6"/>
    <p:sldId id="260" r:id="rId7"/>
    <p:sldId id="259" r:id="rId8"/>
    <p:sldId id="258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636" autoAdjust="0"/>
    <p:restoredTop sz="75303" autoAdjust="0"/>
  </p:normalViewPr>
  <p:slideViewPr>
    <p:cSldViewPr snapToGrid="0">
      <p:cViewPr varScale="1">
        <p:scale>
          <a:sx n="83" d="100"/>
          <a:sy n="83" d="100"/>
        </p:scale>
        <p:origin x="1404" y="9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75E8237-DE87-4376-AAE2-DB7819A16516}" type="doc">
      <dgm:prSet loTypeId="urn:microsoft.com/office/officeart/2016/7/layout/HorizontalActionList" loCatId="List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87930119-D0F6-4F6C-A9B2-CEB203719CB2}">
      <dgm:prSet/>
      <dgm:spPr/>
      <dgm:t>
        <a:bodyPr/>
        <a:lstStyle/>
        <a:p>
          <a:r>
            <a:rPr lang="en-US" dirty="0"/>
            <a:t>OBTAIN</a:t>
          </a:r>
        </a:p>
      </dgm:t>
    </dgm:pt>
    <dgm:pt modelId="{2BE29691-01F4-41BF-B65F-96EE28B726A3}" type="parTrans" cxnId="{1989F1DC-AAF6-4C8E-918C-8244083A4B51}">
      <dgm:prSet/>
      <dgm:spPr/>
      <dgm:t>
        <a:bodyPr/>
        <a:lstStyle/>
        <a:p>
          <a:endParaRPr lang="en-US"/>
        </a:p>
      </dgm:t>
    </dgm:pt>
    <dgm:pt modelId="{25D1D4C7-9842-49F8-8606-5EB0EEBAB064}" type="sibTrans" cxnId="{1989F1DC-AAF6-4C8E-918C-8244083A4B51}">
      <dgm:prSet/>
      <dgm:spPr/>
      <dgm:t>
        <a:bodyPr/>
        <a:lstStyle/>
        <a:p>
          <a:endParaRPr lang="en-US"/>
        </a:p>
      </dgm:t>
    </dgm:pt>
    <dgm:pt modelId="{EF2B6CA3-29C0-4404-A537-BE6C27EB9DD9}">
      <dgm:prSet/>
      <dgm:spPr/>
      <dgm:t>
        <a:bodyPr/>
        <a:lstStyle/>
        <a:p>
          <a:r>
            <a:rPr lang="en-US" dirty="0"/>
            <a:t>OBTAIN DATA FROM REPUTABLE SOURCES</a:t>
          </a:r>
        </a:p>
      </dgm:t>
    </dgm:pt>
    <dgm:pt modelId="{898A06BA-BD12-494E-B06D-A009708DF034}" type="parTrans" cxnId="{E6F09F1E-3A55-4F64-8CE9-4076FA31ADD2}">
      <dgm:prSet/>
      <dgm:spPr/>
      <dgm:t>
        <a:bodyPr/>
        <a:lstStyle/>
        <a:p>
          <a:endParaRPr lang="en-US"/>
        </a:p>
      </dgm:t>
    </dgm:pt>
    <dgm:pt modelId="{248C99F0-62DD-436B-BAF3-6A9CC3B4C475}" type="sibTrans" cxnId="{E6F09F1E-3A55-4F64-8CE9-4076FA31ADD2}">
      <dgm:prSet/>
      <dgm:spPr/>
      <dgm:t>
        <a:bodyPr/>
        <a:lstStyle/>
        <a:p>
          <a:endParaRPr lang="en-US"/>
        </a:p>
      </dgm:t>
    </dgm:pt>
    <dgm:pt modelId="{C33C3B36-FE9C-4879-BE64-9BF6D577CDBF}">
      <dgm:prSet/>
      <dgm:spPr/>
      <dgm:t>
        <a:bodyPr/>
        <a:lstStyle/>
        <a:p>
          <a:r>
            <a:rPr lang="en-US" dirty="0"/>
            <a:t>CMPD (Charlotte Mecklenburg Police Department)</a:t>
          </a:r>
        </a:p>
      </dgm:t>
    </dgm:pt>
    <dgm:pt modelId="{C0C9F64F-C0D3-40D0-84B6-365169702BA7}" type="parTrans" cxnId="{ED67B2A5-C2B5-4E17-987D-6FA90556DC12}">
      <dgm:prSet/>
      <dgm:spPr/>
      <dgm:t>
        <a:bodyPr/>
        <a:lstStyle/>
        <a:p>
          <a:endParaRPr lang="en-US"/>
        </a:p>
      </dgm:t>
    </dgm:pt>
    <dgm:pt modelId="{AB3ADFA6-49EA-4F08-8674-690B3352F733}" type="sibTrans" cxnId="{ED67B2A5-C2B5-4E17-987D-6FA90556DC12}">
      <dgm:prSet/>
      <dgm:spPr/>
      <dgm:t>
        <a:bodyPr/>
        <a:lstStyle/>
        <a:p>
          <a:endParaRPr lang="en-US"/>
        </a:p>
      </dgm:t>
    </dgm:pt>
    <dgm:pt modelId="{FDB157A5-B9C2-416B-9F68-CA9F1D0F155F}">
      <dgm:prSet/>
      <dgm:spPr/>
      <dgm:t>
        <a:bodyPr/>
        <a:lstStyle/>
        <a:p>
          <a:r>
            <a:rPr lang="en-US" dirty="0"/>
            <a:t>NIBRS (FBI's National Incident-Based Reporting System)</a:t>
          </a:r>
        </a:p>
      </dgm:t>
    </dgm:pt>
    <dgm:pt modelId="{A8DE47E4-0C3D-419D-84A4-5D7090222DB3}" type="parTrans" cxnId="{3136E1B4-F075-4C42-9B9F-F69C6A93D114}">
      <dgm:prSet/>
      <dgm:spPr/>
      <dgm:t>
        <a:bodyPr/>
        <a:lstStyle/>
        <a:p>
          <a:endParaRPr lang="en-US"/>
        </a:p>
      </dgm:t>
    </dgm:pt>
    <dgm:pt modelId="{1F3EDAFD-AFAD-483D-9320-FCF81E69D43A}" type="sibTrans" cxnId="{3136E1B4-F075-4C42-9B9F-F69C6A93D114}">
      <dgm:prSet/>
      <dgm:spPr/>
      <dgm:t>
        <a:bodyPr/>
        <a:lstStyle/>
        <a:p>
          <a:endParaRPr lang="en-US"/>
        </a:p>
      </dgm:t>
    </dgm:pt>
    <dgm:pt modelId="{514F6FBF-E408-44A2-96BB-112C25AB6DCF}">
      <dgm:prSet/>
      <dgm:spPr/>
      <dgm:t>
        <a:bodyPr/>
        <a:lstStyle/>
        <a:p>
          <a:r>
            <a:rPr lang="en-US" dirty="0"/>
            <a:t>ETL</a:t>
          </a:r>
        </a:p>
      </dgm:t>
    </dgm:pt>
    <dgm:pt modelId="{184F3A60-6FF3-4A25-802E-2DF4DBD47207}" type="parTrans" cxnId="{E87D811C-8EAB-452F-980B-56235FCE9E82}">
      <dgm:prSet/>
      <dgm:spPr/>
      <dgm:t>
        <a:bodyPr/>
        <a:lstStyle/>
        <a:p>
          <a:endParaRPr lang="en-US"/>
        </a:p>
      </dgm:t>
    </dgm:pt>
    <dgm:pt modelId="{57FB64A9-B9FB-46A6-99E9-3E45938A4478}" type="sibTrans" cxnId="{E87D811C-8EAB-452F-980B-56235FCE9E82}">
      <dgm:prSet/>
      <dgm:spPr/>
      <dgm:t>
        <a:bodyPr/>
        <a:lstStyle/>
        <a:p>
          <a:endParaRPr lang="en-US"/>
        </a:p>
      </dgm:t>
    </dgm:pt>
    <dgm:pt modelId="{A362964A-DF79-40E4-85A9-1C0D105F4F5F}">
      <dgm:prSet/>
      <dgm:spPr/>
      <dgm:t>
        <a:bodyPr/>
        <a:lstStyle/>
        <a:p>
          <a:r>
            <a:rPr lang="en-US" dirty="0"/>
            <a:t>ETL PROCESS</a:t>
          </a:r>
        </a:p>
      </dgm:t>
    </dgm:pt>
    <dgm:pt modelId="{22127305-C690-471A-87DE-45AE4DE568B6}" type="parTrans" cxnId="{EB18EA41-BB0D-4861-BDEE-4A38EB94EFF9}">
      <dgm:prSet/>
      <dgm:spPr/>
      <dgm:t>
        <a:bodyPr/>
        <a:lstStyle/>
        <a:p>
          <a:endParaRPr lang="en-US"/>
        </a:p>
      </dgm:t>
    </dgm:pt>
    <dgm:pt modelId="{345260D5-BD65-48F2-A863-B94FC7276F4E}" type="sibTrans" cxnId="{EB18EA41-BB0D-4861-BDEE-4A38EB94EFF9}">
      <dgm:prSet/>
      <dgm:spPr/>
      <dgm:t>
        <a:bodyPr/>
        <a:lstStyle/>
        <a:p>
          <a:endParaRPr lang="en-US"/>
        </a:p>
      </dgm:t>
    </dgm:pt>
    <dgm:pt modelId="{235FE7E7-C284-4B53-8E3F-165E6B054911}">
      <dgm:prSet/>
      <dgm:spPr/>
      <dgm:t>
        <a:bodyPr/>
        <a:lstStyle/>
        <a:p>
          <a:r>
            <a:rPr lang="en-US" dirty="0"/>
            <a:t>VISUALIZE</a:t>
          </a:r>
        </a:p>
      </dgm:t>
    </dgm:pt>
    <dgm:pt modelId="{0FA5114E-E8B8-4633-B49D-88177C313D18}" type="parTrans" cxnId="{F287E241-77F7-4876-9E92-2A8A726FC563}">
      <dgm:prSet/>
      <dgm:spPr/>
      <dgm:t>
        <a:bodyPr/>
        <a:lstStyle/>
        <a:p>
          <a:endParaRPr lang="en-US"/>
        </a:p>
      </dgm:t>
    </dgm:pt>
    <dgm:pt modelId="{9DE299F0-65FC-428D-8921-00A736E96962}" type="sibTrans" cxnId="{F287E241-77F7-4876-9E92-2A8A726FC563}">
      <dgm:prSet/>
      <dgm:spPr/>
      <dgm:t>
        <a:bodyPr/>
        <a:lstStyle/>
        <a:p>
          <a:endParaRPr lang="en-US"/>
        </a:p>
      </dgm:t>
    </dgm:pt>
    <dgm:pt modelId="{E7EDDC9B-205E-4CB8-B892-DF3E660516DF}">
      <dgm:prSet/>
      <dgm:spPr/>
      <dgm:t>
        <a:bodyPr/>
        <a:lstStyle/>
        <a:p>
          <a:r>
            <a:rPr lang="en-US" dirty="0"/>
            <a:t>VISUALIZE DATA WITH AN INTERACTIVE DASHBOARD</a:t>
          </a:r>
        </a:p>
      </dgm:t>
    </dgm:pt>
    <dgm:pt modelId="{7DE9BC58-3AA7-4A07-BE92-60ED4FFFD169}" type="parTrans" cxnId="{8F129BC1-05FC-4064-A98B-713E952CB0C7}">
      <dgm:prSet/>
      <dgm:spPr/>
      <dgm:t>
        <a:bodyPr/>
        <a:lstStyle/>
        <a:p>
          <a:endParaRPr lang="en-US"/>
        </a:p>
      </dgm:t>
    </dgm:pt>
    <dgm:pt modelId="{6694B27B-CCD0-4FD8-9897-EBB36B618601}" type="sibTrans" cxnId="{8F129BC1-05FC-4064-A98B-713E952CB0C7}">
      <dgm:prSet/>
      <dgm:spPr/>
      <dgm:t>
        <a:bodyPr/>
        <a:lstStyle/>
        <a:p>
          <a:endParaRPr lang="en-US"/>
        </a:p>
      </dgm:t>
    </dgm:pt>
    <dgm:pt modelId="{A46F595E-CBA3-483E-8D3C-F22AFA4581E5}">
      <dgm:prSet/>
      <dgm:spPr/>
      <dgm:t>
        <a:bodyPr/>
        <a:lstStyle/>
        <a:p>
          <a:r>
            <a:rPr lang="en-US" dirty="0"/>
            <a:t>CREATE</a:t>
          </a:r>
        </a:p>
      </dgm:t>
    </dgm:pt>
    <dgm:pt modelId="{2C74C9C1-E420-4D9A-B517-0DF07A0B9437}" type="parTrans" cxnId="{47DA04BB-7B28-437D-9DF7-A40A5BE83C4F}">
      <dgm:prSet/>
      <dgm:spPr/>
      <dgm:t>
        <a:bodyPr/>
        <a:lstStyle/>
        <a:p>
          <a:endParaRPr lang="en-US"/>
        </a:p>
      </dgm:t>
    </dgm:pt>
    <dgm:pt modelId="{58FA4892-6A87-4F08-8031-2EEE48C72BE8}" type="sibTrans" cxnId="{47DA04BB-7B28-437D-9DF7-A40A5BE83C4F}">
      <dgm:prSet/>
      <dgm:spPr/>
      <dgm:t>
        <a:bodyPr/>
        <a:lstStyle/>
        <a:p>
          <a:endParaRPr lang="en-US"/>
        </a:p>
      </dgm:t>
    </dgm:pt>
    <dgm:pt modelId="{8621503A-B91F-4FEC-9900-8465B30D40B8}">
      <dgm:prSet/>
      <dgm:spPr/>
      <dgm:t>
        <a:bodyPr/>
        <a:lstStyle/>
        <a:p>
          <a:r>
            <a:rPr lang="en-US" dirty="0"/>
            <a:t>CREATE A MACHINE LEARNING MODEL</a:t>
          </a:r>
        </a:p>
      </dgm:t>
    </dgm:pt>
    <dgm:pt modelId="{EFC31AEC-A681-4397-8E72-EE6AD61AF65B}" type="parTrans" cxnId="{B4CE8CFE-8F38-4BDA-A047-4D21ADDDE06B}">
      <dgm:prSet/>
      <dgm:spPr/>
      <dgm:t>
        <a:bodyPr/>
        <a:lstStyle/>
        <a:p>
          <a:endParaRPr lang="en-US"/>
        </a:p>
      </dgm:t>
    </dgm:pt>
    <dgm:pt modelId="{A702C369-9EBC-407E-875D-E1B1BD79AD40}" type="sibTrans" cxnId="{B4CE8CFE-8F38-4BDA-A047-4D21ADDDE06B}">
      <dgm:prSet/>
      <dgm:spPr/>
      <dgm:t>
        <a:bodyPr/>
        <a:lstStyle/>
        <a:p>
          <a:endParaRPr lang="en-US"/>
        </a:p>
      </dgm:t>
    </dgm:pt>
    <dgm:pt modelId="{11B79802-5C40-4B42-93F5-90D72ACC68A5}">
      <dgm:prSet/>
      <dgm:spPr/>
      <dgm:t>
        <a:bodyPr/>
        <a:lstStyle/>
        <a:p>
          <a:r>
            <a:rPr lang="en-US" dirty="0"/>
            <a:t>Use violent crime data and try to predict the frequency of crimes occurring during a specified time period.</a:t>
          </a:r>
        </a:p>
      </dgm:t>
    </dgm:pt>
    <dgm:pt modelId="{30C47BD2-5B96-448B-9033-0FE8AE9D450A}" type="parTrans" cxnId="{276FB853-3110-46F0-98A7-27F53FADC74E}">
      <dgm:prSet/>
      <dgm:spPr/>
      <dgm:t>
        <a:bodyPr/>
        <a:lstStyle/>
        <a:p>
          <a:endParaRPr lang="en-US"/>
        </a:p>
      </dgm:t>
    </dgm:pt>
    <dgm:pt modelId="{BDA64E6A-C4CE-4642-8868-417AAFF28147}" type="sibTrans" cxnId="{276FB853-3110-46F0-98A7-27F53FADC74E}">
      <dgm:prSet/>
      <dgm:spPr/>
      <dgm:t>
        <a:bodyPr/>
        <a:lstStyle/>
        <a:p>
          <a:endParaRPr lang="en-US"/>
        </a:p>
      </dgm:t>
    </dgm:pt>
    <dgm:pt modelId="{34FB4381-6B60-42CB-A506-E1ACBCC980B8}" type="pres">
      <dgm:prSet presAssocID="{675E8237-DE87-4376-AAE2-DB7819A16516}" presName="Name0" presStyleCnt="0">
        <dgm:presLayoutVars>
          <dgm:dir/>
          <dgm:animLvl val="lvl"/>
          <dgm:resizeHandles val="exact"/>
        </dgm:presLayoutVars>
      </dgm:prSet>
      <dgm:spPr/>
    </dgm:pt>
    <dgm:pt modelId="{9B835391-E84B-46F3-962A-BBDB0B611E53}" type="pres">
      <dgm:prSet presAssocID="{87930119-D0F6-4F6C-A9B2-CEB203719CB2}" presName="composite" presStyleCnt="0"/>
      <dgm:spPr/>
    </dgm:pt>
    <dgm:pt modelId="{84BB84CC-4C02-4ACC-83C0-DCC1C9913209}" type="pres">
      <dgm:prSet presAssocID="{87930119-D0F6-4F6C-A9B2-CEB203719CB2}" presName="parTx" presStyleLbl="alignNode1" presStyleIdx="0" presStyleCnt="4">
        <dgm:presLayoutVars>
          <dgm:chMax val="0"/>
          <dgm:chPref val="0"/>
        </dgm:presLayoutVars>
      </dgm:prSet>
      <dgm:spPr/>
    </dgm:pt>
    <dgm:pt modelId="{0C4A3250-52E0-4B2C-8923-8E0A525DB49D}" type="pres">
      <dgm:prSet presAssocID="{87930119-D0F6-4F6C-A9B2-CEB203719CB2}" presName="desTx" presStyleLbl="alignAccFollowNode1" presStyleIdx="0" presStyleCnt="4">
        <dgm:presLayoutVars/>
      </dgm:prSet>
      <dgm:spPr/>
    </dgm:pt>
    <dgm:pt modelId="{D696C50B-95A2-4AB7-929B-6DA5E56F0129}" type="pres">
      <dgm:prSet presAssocID="{25D1D4C7-9842-49F8-8606-5EB0EEBAB064}" presName="space" presStyleCnt="0"/>
      <dgm:spPr/>
    </dgm:pt>
    <dgm:pt modelId="{608A2A4F-F85D-4622-9097-1263838839B2}" type="pres">
      <dgm:prSet presAssocID="{514F6FBF-E408-44A2-96BB-112C25AB6DCF}" presName="composite" presStyleCnt="0"/>
      <dgm:spPr/>
    </dgm:pt>
    <dgm:pt modelId="{34045422-AA79-45C4-971B-72E160B97C95}" type="pres">
      <dgm:prSet presAssocID="{514F6FBF-E408-44A2-96BB-112C25AB6DCF}" presName="parTx" presStyleLbl="alignNode1" presStyleIdx="1" presStyleCnt="4">
        <dgm:presLayoutVars>
          <dgm:chMax val="0"/>
          <dgm:chPref val="0"/>
        </dgm:presLayoutVars>
      </dgm:prSet>
      <dgm:spPr/>
    </dgm:pt>
    <dgm:pt modelId="{4D439E2E-A404-43F4-88B0-A5368E7CC542}" type="pres">
      <dgm:prSet presAssocID="{514F6FBF-E408-44A2-96BB-112C25AB6DCF}" presName="desTx" presStyleLbl="alignAccFollowNode1" presStyleIdx="1" presStyleCnt="4">
        <dgm:presLayoutVars/>
      </dgm:prSet>
      <dgm:spPr/>
    </dgm:pt>
    <dgm:pt modelId="{C81367BF-0255-410E-B202-8F2885D5E566}" type="pres">
      <dgm:prSet presAssocID="{57FB64A9-B9FB-46A6-99E9-3E45938A4478}" presName="space" presStyleCnt="0"/>
      <dgm:spPr/>
    </dgm:pt>
    <dgm:pt modelId="{5792D812-704C-4EBE-A505-34CF2960A107}" type="pres">
      <dgm:prSet presAssocID="{235FE7E7-C284-4B53-8E3F-165E6B054911}" presName="composite" presStyleCnt="0"/>
      <dgm:spPr/>
    </dgm:pt>
    <dgm:pt modelId="{026BFE18-0261-4ED0-9667-A6A9D2774DCB}" type="pres">
      <dgm:prSet presAssocID="{235FE7E7-C284-4B53-8E3F-165E6B054911}" presName="parTx" presStyleLbl="alignNode1" presStyleIdx="2" presStyleCnt="4">
        <dgm:presLayoutVars>
          <dgm:chMax val="0"/>
          <dgm:chPref val="0"/>
        </dgm:presLayoutVars>
      </dgm:prSet>
      <dgm:spPr/>
    </dgm:pt>
    <dgm:pt modelId="{28F3D618-8931-4A16-8E72-A9307653349E}" type="pres">
      <dgm:prSet presAssocID="{235FE7E7-C284-4B53-8E3F-165E6B054911}" presName="desTx" presStyleLbl="alignAccFollowNode1" presStyleIdx="2" presStyleCnt="4">
        <dgm:presLayoutVars/>
      </dgm:prSet>
      <dgm:spPr/>
    </dgm:pt>
    <dgm:pt modelId="{8DD078B4-07C7-4D99-9D6A-D2619930A04F}" type="pres">
      <dgm:prSet presAssocID="{9DE299F0-65FC-428D-8921-00A736E96962}" presName="space" presStyleCnt="0"/>
      <dgm:spPr/>
    </dgm:pt>
    <dgm:pt modelId="{5030B210-3C94-4EB5-9730-32FED15BCB4C}" type="pres">
      <dgm:prSet presAssocID="{A46F595E-CBA3-483E-8D3C-F22AFA4581E5}" presName="composite" presStyleCnt="0"/>
      <dgm:spPr/>
    </dgm:pt>
    <dgm:pt modelId="{C375520D-16A7-47DF-B07E-E6CAEFD69A56}" type="pres">
      <dgm:prSet presAssocID="{A46F595E-CBA3-483E-8D3C-F22AFA4581E5}" presName="parTx" presStyleLbl="alignNode1" presStyleIdx="3" presStyleCnt="4">
        <dgm:presLayoutVars>
          <dgm:chMax val="0"/>
          <dgm:chPref val="0"/>
        </dgm:presLayoutVars>
      </dgm:prSet>
      <dgm:spPr/>
    </dgm:pt>
    <dgm:pt modelId="{6FA9A5BF-E4B5-4920-A0C4-F0DA6D5DAEF6}" type="pres">
      <dgm:prSet presAssocID="{A46F595E-CBA3-483E-8D3C-F22AFA4581E5}" presName="desTx" presStyleLbl="alignAccFollowNode1" presStyleIdx="3" presStyleCnt="4">
        <dgm:presLayoutVars/>
      </dgm:prSet>
      <dgm:spPr/>
    </dgm:pt>
  </dgm:ptLst>
  <dgm:cxnLst>
    <dgm:cxn modelId="{319DB219-10DC-4753-A38D-FC77032C7BE0}" type="presOf" srcId="{235FE7E7-C284-4B53-8E3F-165E6B054911}" destId="{026BFE18-0261-4ED0-9667-A6A9D2774DCB}" srcOrd="0" destOrd="0" presId="urn:microsoft.com/office/officeart/2016/7/layout/HorizontalActionList"/>
    <dgm:cxn modelId="{E87D811C-8EAB-452F-980B-56235FCE9E82}" srcId="{675E8237-DE87-4376-AAE2-DB7819A16516}" destId="{514F6FBF-E408-44A2-96BB-112C25AB6DCF}" srcOrd="1" destOrd="0" parTransId="{184F3A60-6FF3-4A25-802E-2DF4DBD47207}" sibTransId="{57FB64A9-B9FB-46A6-99E9-3E45938A4478}"/>
    <dgm:cxn modelId="{E6F09F1E-3A55-4F64-8CE9-4076FA31ADD2}" srcId="{87930119-D0F6-4F6C-A9B2-CEB203719CB2}" destId="{EF2B6CA3-29C0-4404-A537-BE6C27EB9DD9}" srcOrd="0" destOrd="0" parTransId="{898A06BA-BD12-494E-B06D-A009708DF034}" sibTransId="{248C99F0-62DD-436B-BAF3-6A9CC3B4C475}"/>
    <dgm:cxn modelId="{E80A091F-0E3D-455D-9E36-380A8D4E9561}" type="presOf" srcId="{A46F595E-CBA3-483E-8D3C-F22AFA4581E5}" destId="{C375520D-16A7-47DF-B07E-E6CAEFD69A56}" srcOrd="0" destOrd="0" presId="urn:microsoft.com/office/officeart/2016/7/layout/HorizontalActionList"/>
    <dgm:cxn modelId="{4A75A23A-7479-44CE-92AC-AEE965812020}" type="presOf" srcId="{514F6FBF-E408-44A2-96BB-112C25AB6DCF}" destId="{34045422-AA79-45C4-971B-72E160B97C95}" srcOrd="0" destOrd="0" presId="urn:microsoft.com/office/officeart/2016/7/layout/HorizontalActionList"/>
    <dgm:cxn modelId="{9B7D525E-286A-462E-A1B2-B3BCBF748C7E}" type="presOf" srcId="{C33C3B36-FE9C-4879-BE64-9BF6D577CDBF}" destId="{0C4A3250-52E0-4B2C-8923-8E0A525DB49D}" srcOrd="0" destOrd="1" presId="urn:microsoft.com/office/officeart/2016/7/layout/HorizontalActionList"/>
    <dgm:cxn modelId="{F287E241-77F7-4876-9E92-2A8A726FC563}" srcId="{675E8237-DE87-4376-AAE2-DB7819A16516}" destId="{235FE7E7-C284-4B53-8E3F-165E6B054911}" srcOrd="2" destOrd="0" parTransId="{0FA5114E-E8B8-4633-B49D-88177C313D18}" sibTransId="{9DE299F0-65FC-428D-8921-00A736E96962}"/>
    <dgm:cxn modelId="{EB18EA41-BB0D-4861-BDEE-4A38EB94EFF9}" srcId="{514F6FBF-E408-44A2-96BB-112C25AB6DCF}" destId="{A362964A-DF79-40E4-85A9-1C0D105F4F5F}" srcOrd="0" destOrd="0" parTransId="{22127305-C690-471A-87DE-45AE4DE568B6}" sibTransId="{345260D5-BD65-48F2-A863-B94FC7276F4E}"/>
    <dgm:cxn modelId="{19983F66-A9B7-4642-8C75-D2185EC34C23}" type="presOf" srcId="{A362964A-DF79-40E4-85A9-1C0D105F4F5F}" destId="{4D439E2E-A404-43F4-88B0-A5368E7CC542}" srcOrd="0" destOrd="0" presId="urn:microsoft.com/office/officeart/2016/7/layout/HorizontalActionList"/>
    <dgm:cxn modelId="{0673C54A-6DA9-4DC9-9CE8-F941FD0FB69B}" type="presOf" srcId="{8621503A-B91F-4FEC-9900-8465B30D40B8}" destId="{6FA9A5BF-E4B5-4920-A0C4-F0DA6D5DAEF6}" srcOrd="0" destOrd="0" presId="urn:microsoft.com/office/officeart/2016/7/layout/HorizontalActionList"/>
    <dgm:cxn modelId="{276FB853-3110-46F0-98A7-27F53FADC74E}" srcId="{8621503A-B91F-4FEC-9900-8465B30D40B8}" destId="{11B79802-5C40-4B42-93F5-90D72ACC68A5}" srcOrd="0" destOrd="0" parTransId="{30C47BD2-5B96-448B-9033-0FE8AE9D450A}" sibTransId="{BDA64E6A-C4CE-4642-8868-417AAFF28147}"/>
    <dgm:cxn modelId="{48B0BB86-555B-489B-813E-85C2F3283044}" type="presOf" srcId="{FDB157A5-B9C2-416B-9F68-CA9F1D0F155F}" destId="{0C4A3250-52E0-4B2C-8923-8E0A525DB49D}" srcOrd="0" destOrd="2" presId="urn:microsoft.com/office/officeart/2016/7/layout/HorizontalActionList"/>
    <dgm:cxn modelId="{EA09BF94-9009-45F8-9C30-C42A95E8940D}" type="presOf" srcId="{675E8237-DE87-4376-AAE2-DB7819A16516}" destId="{34FB4381-6B60-42CB-A506-E1ACBCC980B8}" srcOrd="0" destOrd="0" presId="urn:microsoft.com/office/officeart/2016/7/layout/HorizontalActionList"/>
    <dgm:cxn modelId="{ED67B2A5-C2B5-4E17-987D-6FA90556DC12}" srcId="{EF2B6CA3-29C0-4404-A537-BE6C27EB9DD9}" destId="{C33C3B36-FE9C-4879-BE64-9BF6D577CDBF}" srcOrd="0" destOrd="0" parTransId="{C0C9F64F-C0D3-40D0-84B6-365169702BA7}" sibTransId="{AB3ADFA6-49EA-4F08-8674-690B3352F733}"/>
    <dgm:cxn modelId="{941B1DA9-9960-44F7-9042-FD0515D6A265}" type="presOf" srcId="{EF2B6CA3-29C0-4404-A537-BE6C27EB9DD9}" destId="{0C4A3250-52E0-4B2C-8923-8E0A525DB49D}" srcOrd="0" destOrd="0" presId="urn:microsoft.com/office/officeart/2016/7/layout/HorizontalActionList"/>
    <dgm:cxn modelId="{F6A13FB1-10D3-4154-A84D-C0DA15C796AD}" type="presOf" srcId="{87930119-D0F6-4F6C-A9B2-CEB203719CB2}" destId="{84BB84CC-4C02-4ACC-83C0-DCC1C9913209}" srcOrd="0" destOrd="0" presId="urn:microsoft.com/office/officeart/2016/7/layout/HorizontalActionList"/>
    <dgm:cxn modelId="{3136E1B4-F075-4C42-9B9F-F69C6A93D114}" srcId="{EF2B6CA3-29C0-4404-A537-BE6C27EB9DD9}" destId="{FDB157A5-B9C2-416B-9F68-CA9F1D0F155F}" srcOrd="1" destOrd="0" parTransId="{A8DE47E4-0C3D-419D-84A4-5D7090222DB3}" sibTransId="{1F3EDAFD-AFAD-483D-9320-FCF81E69D43A}"/>
    <dgm:cxn modelId="{47DA04BB-7B28-437D-9DF7-A40A5BE83C4F}" srcId="{675E8237-DE87-4376-AAE2-DB7819A16516}" destId="{A46F595E-CBA3-483E-8D3C-F22AFA4581E5}" srcOrd="3" destOrd="0" parTransId="{2C74C9C1-E420-4D9A-B517-0DF07A0B9437}" sibTransId="{58FA4892-6A87-4F08-8031-2EEE48C72BE8}"/>
    <dgm:cxn modelId="{8F129BC1-05FC-4064-A98B-713E952CB0C7}" srcId="{235FE7E7-C284-4B53-8E3F-165E6B054911}" destId="{E7EDDC9B-205E-4CB8-B892-DF3E660516DF}" srcOrd="0" destOrd="0" parTransId="{7DE9BC58-3AA7-4A07-BE92-60ED4FFFD169}" sibTransId="{6694B27B-CCD0-4FD8-9897-EBB36B618601}"/>
    <dgm:cxn modelId="{E081F6D9-21B3-4AC2-B7E0-2F8D590E4FEE}" type="presOf" srcId="{11B79802-5C40-4B42-93F5-90D72ACC68A5}" destId="{6FA9A5BF-E4B5-4920-A0C4-F0DA6D5DAEF6}" srcOrd="0" destOrd="1" presId="urn:microsoft.com/office/officeart/2016/7/layout/HorizontalActionList"/>
    <dgm:cxn modelId="{1989F1DC-AAF6-4C8E-918C-8244083A4B51}" srcId="{675E8237-DE87-4376-AAE2-DB7819A16516}" destId="{87930119-D0F6-4F6C-A9B2-CEB203719CB2}" srcOrd="0" destOrd="0" parTransId="{2BE29691-01F4-41BF-B65F-96EE28B726A3}" sibTransId="{25D1D4C7-9842-49F8-8606-5EB0EEBAB064}"/>
    <dgm:cxn modelId="{71620EF6-96DB-43BE-BCB0-B16F19CE4E11}" type="presOf" srcId="{E7EDDC9B-205E-4CB8-B892-DF3E660516DF}" destId="{28F3D618-8931-4A16-8E72-A9307653349E}" srcOrd="0" destOrd="0" presId="urn:microsoft.com/office/officeart/2016/7/layout/HorizontalActionList"/>
    <dgm:cxn modelId="{B4CE8CFE-8F38-4BDA-A047-4D21ADDDE06B}" srcId="{A46F595E-CBA3-483E-8D3C-F22AFA4581E5}" destId="{8621503A-B91F-4FEC-9900-8465B30D40B8}" srcOrd="0" destOrd="0" parTransId="{EFC31AEC-A681-4397-8E72-EE6AD61AF65B}" sibTransId="{A702C369-9EBC-407E-875D-E1B1BD79AD40}"/>
    <dgm:cxn modelId="{C6CA2D72-3102-4340-BA9F-D62A8BAE8FED}" type="presParOf" srcId="{34FB4381-6B60-42CB-A506-E1ACBCC980B8}" destId="{9B835391-E84B-46F3-962A-BBDB0B611E53}" srcOrd="0" destOrd="0" presId="urn:microsoft.com/office/officeart/2016/7/layout/HorizontalActionList"/>
    <dgm:cxn modelId="{27CC5BAB-1DD4-4D04-9042-7ADDB22B63F9}" type="presParOf" srcId="{9B835391-E84B-46F3-962A-BBDB0B611E53}" destId="{84BB84CC-4C02-4ACC-83C0-DCC1C9913209}" srcOrd="0" destOrd="0" presId="urn:microsoft.com/office/officeart/2016/7/layout/HorizontalActionList"/>
    <dgm:cxn modelId="{08BC9489-F8D0-42AD-982F-ADA2809D9BD5}" type="presParOf" srcId="{9B835391-E84B-46F3-962A-BBDB0B611E53}" destId="{0C4A3250-52E0-4B2C-8923-8E0A525DB49D}" srcOrd="1" destOrd="0" presId="urn:microsoft.com/office/officeart/2016/7/layout/HorizontalActionList"/>
    <dgm:cxn modelId="{03E33404-1102-4CB7-8387-A2AA7F34CC1A}" type="presParOf" srcId="{34FB4381-6B60-42CB-A506-E1ACBCC980B8}" destId="{D696C50B-95A2-4AB7-929B-6DA5E56F0129}" srcOrd="1" destOrd="0" presId="urn:microsoft.com/office/officeart/2016/7/layout/HorizontalActionList"/>
    <dgm:cxn modelId="{32BC62C7-1C5C-48A9-A204-9148C20B238C}" type="presParOf" srcId="{34FB4381-6B60-42CB-A506-E1ACBCC980B8}" destId="{608A2A4F-F85D-4622-9097-1263838839B2}" srcOrd="2" destOrd="0" presId="urn:microsoft.com/office/officeart/2016/7/layout/HorizontalActionList"/>
    <dgm:cxn modelId="{50347091-7363-4DFD-8A94-9BCFF513C4E5}" type="presParOf" srcId="{608A2A4F-F85D-4622-9097-1263838839B2}" destId="{34045422-AA79-45C4-971B-72E160B97C95}" srcOrd="0" destOrd="0" presId="urn:microsoft.com/office/officeart/2016/7/layout/HorizontalActionList"/>
    <dgm:cxn modelId="{08793612-7ED4-4FDC-A164-D26D334F29CF}" type="presParOf" srcId="{608A2A4F-F85D-4622-9097-1263838839B2}" destId="{4D439E2E-A404-43F4-88B0-A5368E7CC542}" srcOrd="1" destOrd="0" presId="urn:microsoft.com/office/officeart/2016/7/layout/HorizontalActionList"/>
    <dgm:cxn modelId="{C0AC3A37-B289-4F39-8021-1AF28A55F48E}" type="presParOf" srcId="{34FB4381-6B60-42CB-A506-E1ACBCC980B8}" destId="{C81367BF-0255-410E-B202-8F2885D5E566}" srcOrd="3" destOrd="0" presId="urn:microsoft.com/office/officeart/2016/7/layout/HorizontalActionList"/>
    <dgm:cxn modelId="{D6DC48EE-EDA6-4AA1-A248-84082228B060}" type="presParOf" srcId="{34FB4381-6B60-42CB-A506-E1ACBCC980B8}" destId="{5792D812-704C-4EBE-A505-34CF2960A107}" srcOrd="4" destOrd="0" presId="urn:microsoft.com/office/officeart/2016/7/layout/HorizontalActionList"/>
    <dgm:cxn modelId="{949B0D8F-D53D-44C2-8984-F2099F463380}" type="presParOf" srcId="{5792D812-704C-4EBE-A505-34CF2960A107}" destId="{026BFE18-0261-4ED0-9667-A6A9D2774DCB}" srcOrd="0" destOrd="0" presId="urn:microsoft.com/office/officeart/2016/7/layout/HorizontalActionList"/>
    <dgm:cxn modelId="{B085355D-96BA-4FD8-A6B2-604C676CD71E}" type="presParOf" srcId="{5792D812-704C-4EBE-A505-34CF2960A107}" destId="{28F3D618-8931-4A16-8E72-A9307653349E}" srcOrd="1" destOrd="0" presId="urn:microsoft.com/office/officeart/2016/7/layout/HorizontalActionList"/>
    <dgm:cxn modelId="{A353EB21-B33F-4462-A353-693127D40480}" type="presParOf" srcId="{34FB4381-6B60-42CB-A506-E1ACBCC980B8}" destId="{8DD078B4-07C7-4D99-9D6A-D2619930A04F}" srcOrd="5" destOrd="0" presId="urn:microsoft.com/office/officeart/2016/7/layout/HorizontalActionList"/>
    <dgm:cxn modelId="{812DA940-5224-4127-BFE3-35BC621053DE}" type="presParOf" srcId="{34FB4381-6B60-42CB-A506-E1ACBCC980B8}" destId="{5030B210-3C94-4EB5-9730-32FED15BCB4C}" srcOrd="6" destOrd="0" presId="urn:microsoft.com/office/officeart/2016/7/layout/HorizontalActionList"/>
    <dgm:cxn modelId="{FEF83FDA-2433-4954-9CF4-89656EA39962}" type="presParOf" srcId="{5030B210-3C94-4EB5-9730-32FED15BCB4C}" destId="{C375520D-16A7-47DF-B07E-E6CAEFD69A56}" srcOrd="0" destOrd="0" presId="urn:microsoft.com/office/officeart/2016/7/layout/HorizontalActionList"/>
    <dgm:cxn modelId="{3B0012B4-22E1-4053-BCF0-37FE1243507B}" type="presParOf" srcId="{5030B210-3C94-4EB5-9730-32FED15BCB4C}" destId="{6FA9A5BF-E4B5-4920-A0C4-F0DA6D5DAEF6}" srcOrd="1" destOrd="0" presId="urn:microsoft.com/office/officeart/2016/7/layout/HorizontalAc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32D264C-8A25-42C2-836F-EE0625C53146}" type="doc">
      <dgm:prSet loTypeId="urn:microsoft.com/office/officeart/2005/8/layout/bProcess3" loCatId="process" qsTypeId="urn:microsoft.com/office/officeart/2005/8/quickstyle/simple1" qsCatId="simple" csTypeId="urn:microsoft.com/office/officeart/2005/8/colors/accent0_2" csCatId="mainScheme" phldr="1"/>
      <dgm:spPr/>
    </dgm:pt>
    <dgm:pt modelId="{2E54ECD4-7DAF-48B0-AF57-104284D18D21}">
      <dgm:prSet phldrT="[Text]"/>
      <dgm:spPr/>
      <dgm:t>
        <a:bodyPr/>
        <a:lstStyle/>
        <a:p>
          <a:r>
            <a:rPr lang="en-US" dirty="0"/>
            <a:t>Gathered Data</a:t>
          </a:r>
        </a:p>
      </dgm:t>
    </dgm:pt>
    <dgm:pt modelId="{20B8F268-F7F6-41AF-B749-5EDF5B81D6EF}" type="parTrans" cxnId="{CFB631E4-D638-42E6-BAC2-6B3281B17740}">
      <dgm:prSet/>
      <dgm:spPr/>
      <dgm:t>
        <a:bodyPr/>
        <a:lstStyle/>
        <a:p>
          <a:endParaRPr lang="en-US"/>
        </a:p>
      </dgm:t>
    </dgm:pt>
    <dgm:pt modelId="{4B1CCECE-42F2-4B3A-82EA-0D7132F1ABF4}" type="sibTrans" cxnId="{CFB631E4-D638-42E6-BAC2-6B3281B17740}">
      <dgm:prSet/>
      <dgm:spPr/>
      <dgm:t>
        <a:bodyPr/>
        <a:lstStyle/>
        <a:p>
          <a:endParaRPr lang="en-US" dirty="0"/>
        </a:p>
      </dgm:t>
    </dgm:pt>
    <dgm:pt modelId="{5625BC2F-B2C0-4DC8-98C4-A456E964280D}">
      <dgm:prSet phldrT="[Text]"/>
      <dgm:spPr/>
      <dgm:t>
        <a:bodyPr/>
        <a:lstStyle/>
        <a:p>
          <a:r>
            <a:rPr lang="en-US" dirty="0"/>
            <a:t>Inspected all Data in Python</a:t>
          </a:r>
        </a:p>
      </dgm:t>
    </dgm:pt>
    <dgm:pt modelId="{5041750F-CE55-4B0B-9795-CAFAC546696C}" type="parTrans" cxnId="{D87A4989-E0C4-43DA-A201-D6E63B64AFAD}">
      <dgm:prSet/>
      <dgm:spPr/>
      <dgm:t>
        <a:bodyPr/>
        <a:lstStyle/>
        <a:p>
          <a:endParaRPr lang="en-US"/>
        </a:p>
      </dgm:t>
    </dgm:pt>
    <dgm:pt modelId="{F073869C-FD04-4DE4-B921-E89BB650DFB1}" type="sibTrans" cxnId="{D87A4989-E0C4-43DA-A201-D6E63B64AFAD}">
      <dgm:prSet/>
      <dgm:spPr/>
      <dgm:t>
        <a:bodyPr/>
        <a:lstStyle/>
        <a:p>
          <a:endParaRPr lang="en-US" dirty="0"/>
        </a:p>
      </dgm:t>
    </dgm:pt>
    <dgm:pt modelId="{569A4260-2EC5-47AE-BEF2-CB27FA59D5BE}">
      <dgm:prSet phldrT="[Text]"/>
      <dgm:spPr/>
      <dgm:t>
        <a:bodyPr/>
        <a:lstStyle/>
        <a:p>
          <a:r>
            <a:rPr lang="en-US" dirty="0"/>
            <a:t>Convert Data Types</a:t>
          </a:r>
        </a:p>
      </dgm:t>
    </dgm:pt>
    <dgm:pt modelId="{ECD8998A-411A-414A-A7CC-E0D7808EF2B1}" type="parTrans" cxnId="{5233BC31-EB26-4DBB-A01D-83E151434EC0}">
      <dgm:prSet/>
      <dgm:spPr/>
      <dgm:t>
        <a:bodyPr/>
        <a:lstStyle/>
        <a:p>
          <a:endParaRPr lang="en-US"/>
        </a:p>
      </dgm:t>
    </dgm:pt>
    <dgm:pt modelId="{AE00DE09-8055-4485-B2FE-40435F1DE4D5}" type="sibTrans" cxnId="{5233BC31-EB26-4DBB-A01D-83E151434EC0}">
      <dgm:prSet/>
      <dgm:spPr/>
      <dgm:t>
        <a:bodyPr/>
        <a:lstStyle/>
        <a:p>
          <a:endParaRPr lang="en-US" dirty="0"/>
        </a:p>
      </dgm:t>
    </dgm:pt>
    <dgm:pt modelId="{43C24756-5662-4CDC-A647-FAE9191A2E57}">
      <dgm:prSet phldrT="[Text]"/>
      <dgm:spPr/>
      <dgm:t>
        <a:bodyPr/>
        <a:lstStyle/>
        <a:p>
          <a:r>
            <a:rPr lang="en-US" dirty="0"/>
            <a:t>Export as Clean CSV’s</a:t>
          </a:r>
        </a:p>
      </dgm:t>
    </dgm:pt>
    <dgm:pt modelId="{B2F0183E-D352-4EA2-96B9-392AAE2CB198}" type="parTrans" cxnId="{80A77C22-471F-444B-986C-0DB60591362D}">
      <dgm:prSet/>
      <dgm:spPr/>
      <dgm:t>
        <a:bodyPr/>
        <a:lstStyle/>
        <a:p>
          <a:endParaRPr lang="en-US"/>
        </a:p>
      </dgm:t>
    </dgm:pt>
    <dgm:pt modelId="{C674F65B-E017-41C9-AF72-47EBDA24C675}" type="sibTrans" cxnId="{80A77C22-471F-444B-986C-0DB60591362D}">
      <dgm:prSet/>
      <dgm:spPr/>
      <dgm:t>
        <a:bodyPr/>
        <a:lstStyle/>
        <a:p>
          <a:endParaRPr lang="en-US" dirty="0"/>
        </a:p>
      </dgm:t>
    </dgm:pt>
    <dgm:pt modelId="{D464ECA8-EA3B-45E5-91B3-9A96C84BC35F}">
      <dgm:prSet phldrT="[Text]"/>
      <dgm:spPr/>
      <dgm:t>
        <a:bodyPr/>
        <a:lstStyle/>
        <a:p>
          <a:r>
            <a:rPr lang="en-US" dirty="0"/>
            <a:t>Import Data from cleaned CSV’s</a:t>
          </a:r>
        </a:p>
      </dgm:t>
    </dgm:pt>
    <dgm:pt modelId="{C8413B58-E324-4B1F-9B58-182414DC45D5}" type="parTrans" cxnId="{4E4E856D-2C79-4011-A00A-1EBD9B917624}">
      <dgm:prSet/>
      <dgm:spPr/>
      <dgm:t>
        <a:bodyPr/>
        <a:lstStyle/>
        <a:p>
          <a:endParaRPr lang="en-US"/>
        </a:p>
      </dgm:t>
    </dgm:pt>
    <dgm:pt modelId="{7EE58DD9-1068-4BA2-8982-71406BA6C7A1}" type="sibTrans" cxnId="{4E4E856D-2C79-4011-A00A-1EBD9B917624}">
      <dgm:prSet/>
      <dgm:spPr/>
      <dgm:t>
        <a:bodyPr/>
        <a:lstStyle/>
        <a:p>
          <a:endParaRPr lang="en-US" dirty="0"/>
        </a:p>
      </dgm:t>
    </dgm:pt>
    <dgm:pt modelId="{AB1CDB01-1ED7-4B27-AC11-38B129B4E58B}">
      <dgm:prSet phldrT="[Text]"/>
      <dgm:spPr/>
      <dgm:t>
        <a:bodyPr/>
        <a:lstStyle/>
        <a:p>
          <a:r>
            <a:rPr lang="en-US" dirty="0"/>
            <a:t>Export Table as CSV</a:t>
          </a:r>
        </a:p>
      </dgm:t>
    </dgm:pt>
    <dgm:pt modelId="{6F7F6A37-6064-4FBB-8F35-799D85EF4FAC}" type="parTrans" cxnId="{3F49F0E9-4949-4291-BAC8-0874DE98478D}">
      <dgm:prSet/>
      <dgm:spPr/>
      <dgm:t>
        <a:bodyPr/>
        <a:lstStyle/>
        <a:p>
          <a:endParaRPr lang="en-US"/>
        </a:p>
      </dgm:t>
    </dgm:pt>
    <dgm:pt modelId="{346E804C-83B0-4972-ACDD-822515A64621}" type="sibTrans" cxnId="{3F49F0E9-4949-4291-BAC8-0874DE98478D}">
      <dgm:prSet/>
      <dgm:spPr/>
      <dgm:t>
        <a:bodyPr/>
        <a:lstStyle/>
        <a:p>
          <a:endParaRPr lang="en-US" dirty="0"/>
        </a:p>
      </dgm:t>
    </dgm:pt>
    <dgm:pt modelId="{D524AD30-BF79-42AD-8344-6455F261C81E}">
      <dgm:prSet phldrT="[Text]"/>
      <dgm:spPr/>
      <dgm:t>
        <a:bodyPr/>
        <a:lstStyle/>
        <a:p>
          <a:r>
            <a:rPr lang="en-US" dirty="0"/>
            <a:t>Create Machine Learning Model </a:t>
          </a:r>
        </a:p>
      </dgm:t>
    </dgm:pt>
    <dgm:pt modelId="{42A1DCC8-12CD-43F8-94A9-B41D37E4A3DF}" type="parTrans" cxnId="{6CFC65EF-0FFA-4882-A483-D27770DBEC4F}">
      <dgm:prSet/>
      <dgm:spPr/>
      <dgm:t>
        <a:bodyPr/>
        <a:lstStyle/>
        <a:p>
          <a:endParaRPr lang="en-US"/>
        </a:p>
      </dgm:t>
    </dgm:pt>
    <dgm:pt modelId="{CD525F64-8CC1-47F9-95B4-EF6F4DE9BC74}" type="sibTrans" cxnId="{6CFC65EF-0FFA-4882-A483-D27770DBEC4F}">
      <dgm:prSet/>
      <dgm:spPr/>
      <dgm:t>
        <a:bodyPr/>
        <a:lstStyle/>
        <a:p>
          <a:endParaRPr lang="en-US"/>
        </a:p>
      </dgm:t>
    </dgm:pt>
    <dgm:pt modelId="{E64D9D5C-342C-4636-8FC1-CAF9A1DDCF7F}">
      <dgm:prSet phldrT="[Text]"/>
      <dgm:spPr/>
      <dgm:t>
        <a:bodyPr/>
        <a:lstStyle/>
        <a:p>
          <a:r>
            <a:rPr lang="en-US" dirty="0"/>
            <a:t>Create Database in PostgreSQL</a:t>
          </a:r>
        </a:p>
      </dgm:t>
    </dgm:pt>
    <dgm:pt modelId="{DC2453CA-BAF8-4F64-92C8-0B7F309E8F33}" type="sibTrans" cxnId="{0BCDD8D9-F079-42D1-883A-F509F2234ACE}">
      <dgm:prSet/>
      <dgm:spPr/>
      <dgm:t>
        <a:bodyPr/>
        <a:lstStyle/>
        <a:p>
          <a:endParaRPr lang="en-US" dirty="0"/>
        </a:p>
      </dgm:t>
    </dgm:pt>
    <dgm:pt modelId="{5BAD7457-BEF2-4EBF-A79B-F55C58F297C7}" type="parTrans" cxnId="{0BCDD8D9-F079-42D1-883A-F509F2234ACE}">
      <dgm:prSet/>
      <dgm:spPr/>
      <dgm:t>
        <a:bodyPr/>
        <a:lstStyle/>
        <a:p>
          <a:endParaRPr lang="en-US"/>
        </a:p>
      </dgm:t>
    </dgm:pt>
    <dgm:pt modelId="{70CED490-84F7-44EE-976D-F9A8E59F1F63}">
      <dgm:prSet phldrT="[Text]"/>
      <dgm:spPr/>
      <dgm:t>
        <a:bodyPr/>
        <a:lstStyle/>
        <a:p>
          <a:r>
            <a:rPr lang="en-US" dirty="0"/>
            <a:t>Create Visualizations</a:t>
          </a:r>
        </a:p>
      </dgm:t>
    </dgm:pt>
    <dgm:pt modelId="{6AA3D232-8EEF-43F3-811E-693F68EBA5EE}" type="parTrans" cxnId="{89FE3105-FAF1-4538-9859-C1E9D7A843B9}">
      <dgm:prSet/>
      <dgm:spPr/>
      <dgm:t>
        <a:bodyPr/>
        <a:lstStyle/>
        <a:p>
          <a:endParaRPr lang="en-US"/>
        </a:p>
      </dgm:t>
    </dgm:pt>
    <dgm:pt modelId="{F2F469F2-EC9B-4D9A-94AC-7DFFE1E4F15C}" type="sibTrans" cxnId="{89FE3105-FAF1-4538-9859-C1E9D7A843B9}">
      <dgm:prSet/>
      <dgm:spPr/>
      <dgm:t>
        <a:bodyPr/>
        <a:lstStyle/>
        <a:p>
          <a:endParaRPr lang="en-US" dirty="0"/>
        </a:p>
      </dgm:t>
    </dgm:pt>
    <dgm:pt modelId="{CC750BF8-F326-4280-AACB-0D3D5D419253}" type="pres">
      <dgm:prSet presAssocID="{032D264C-8A25-42C2-836F-EE0625C53146}" presName="Name0" presStyleCnt="0">
        <dgm:presLayoutVars>
          <dgm:dir/>
          <dgm:resizeHandles val="exact"/>
        </dgm:presLayoutVars>
      </dgm:prSet>
      <dgm:spPr/>
    </dgm:pt>
    <dgm:pt modelId="{A656A29C-C765-4761-B28C-D11CF7CF505A}" type="pres">
      <dgm:prSet presAssocID="{2E54ECD4-7DAF-48B0-AF57-104284D18D21}" presName="node" presStyleLbl="node1" presStyleIdx="0" presStyleCnt="9">
        <dgm:presLayoutVars>
          <dgm:bulletEnabled val="1"/>
        </dgm:presLayoutVars>
      </dgm:prSet>
      <dgm:spPr/>
    </dgm:pt>
    <dgm:pt modelId="{D2134864-1BFA-4294-AF51-9B923393E9F8}" type="pres">
      <dgm:prSet presAssocID="{4B1CCECE-42F2-4B3A-82EA-0D7132F1ABF4}" presName="sibTrans" presStyleLbl="sibTrans1D1" presStyleIdx="0" presStyleCnt="8"/>
      <dgm:spPr/>
    </dgm:pt>
    <dgm:pt modelId="{BEBDCAA5-6607-4BFE-B496-C38046588CF2}" type="pres">
      <dgm:prSet presAssocID="{4B1CCECE-42F2-4B3A-82EA-0D7132F1ABF4}" presName="connectorText" presStyleLbl="sibTrans1D1" presStyleIdx="0" presStyleCnt="8"/>
      <dgm:spPr/>
    </dgm:pt>
    <dgm:pt modelId="{474AB657-D8CA-44EF-AA3E-670AFE703A06}" type="pres">
      <dgm:prSet presAssocID="{5625BC2F-B2C0-4DC8-98C4-A456E964280D}" presName="node" presStyleLbl="node1" presStyleIdx="1" presStyleCnt="9">
        <dgm:presLayoutVars>
          <dgm:bulletEnabled val="1"/>
        </dgm:presLayoutVars>
      </dgm:prSet>
      <dgm:spPr/>
    </dgm:pt>
    <dgm:pt modelId="{70BBA562-EC0F-412D-BE50-CB91DA3C96CE}" type="pres">
      <dgm:prSet presAssocID="{F073869C-FD04-4DE4-B921-E89BB650DFB1}" presName="sibTrans" presStyleLbl="sibTrans1D1" presStyleIdx="1" presStyleCnt="8"/>
      <dgm:spPr/>
    </dgm:pt>
    <dgm:pt modelId="{382B0D48-2973-4906-A1A0-5D9F368BF165}" type="pres">
      <dgm:prSet presAssocID="{F073869C-FD04-4DE4-B921-E89BB650DFB1}" presName="connectorText" presStyleLbl="sibTrans1D1" presStyleIdx="1" presStyleCnt="8"/>
      <dgm:spPr/>
    </dgm:pt>
    <dgm:pt modelId="{6EFB5E30-27A3-4A75-BD9A-3B57B0E28A44}" type="pres">
      <dgm:prSet presAssocID="{569A4260-2EC5-47AE-BEF2-CB27FA59D5BE}" presName="node" presStyleLbl="node1" presStyleIdx="2" presStyleCnt="9">
        <dgm:presLayoutVars>
          <dgm:bulletEnabled val="1"/>
        </dgm:presLayoutVars>
      </dgm:prSet>
      <dgm:spPr/>
    </dgm:pt>
    <dgm:pt modelId="{488EB26D-A9F4-46A6-9AC5-80BE2534FACC}" type="pres">
      <dgm:prSet presAssocID="{AE00DE09-8055-4485-B2FE-40435F1DE4D5}" presName="sibTrans" presStyleLbl="sibTrans1D1" presStyleIdx="2" presStyleCnt="8"/>
      <dgm:spPr/>
    </dgm:pt>
    <dgm:pt modelId="{1F9A9479-16B8-4B3A-A3AA-FA788F64E658}" type="pres">
      <dgm:prSet presAssocID="{AE00DE09-8055-4485-B2FE-40435F1DE4D5}" presName="connectorText" presStyleLbl="sibTrans1D1" presStyleIdx="2" presStyleCnt="8"/>
      <dgm:spPr/>
    </dgm:pt>
    <dgm:pt modelId="{45776EE9-0179-45C4-8D04-198F4C19DBEC}" type="pres">
      <dgm:prSet presAssocID="{43C24756-5662-4CDC-A647-FAE9191A2E57}" presName="node" presStyleLbl="node1" presStyleIdx="3" presStyleCnt="9">
        <dgm:presLayoutVars>
          <dgm:bulletEnabled val="1"/>
        </dgm:presLayoutVars>
      </dgm:prSet>
      <dgm:spPr/>
    </dgm:pt>
    <dgm:pt modelId="{D336EBE6-50DA-4268-BC00-65E780CD363B}" type="pres">
      <dgm:prSet presAssocID="{C674F65B-E017-41C9-AF72-47EBDA24C675}" presName="sibTrans" presStyleLbl="sibTrans1D1" presStyleIdx="3" presStyleCnt="8"/>
      <dgm:spPr/>
    </dgm:pt>
    <dgm:pt modelId="{7EB44169-6CF0-4D46-A8E5-B6E1247F2E63}" type="pres">
      <dgm:prSet presAssocID="{C674F65B-E017-41C9-AF72-47EBDA24C675}" presName="connectorText" presStyleLbl="sibTrans1D1" presStyleIdx="3" presStyleCnt="8"/>
      <dgm:spPr/>
    </dgm:pt>
    <dgm:pt modelId="{949D61C6-165C-4C3D-811A-91BEF4A3093F}" type="pres">
      <dgm:prSet presAssocID="{70CED490-84F7-44EE-976D-F9A8E59F1F63}" presName="node" presStyleLbl="node1" presStyleIdx="4" presStyleCnt="9">
        <dgm:presLayoutVars>
          <dgm:bulletEnabled val="1"/>
        </dgm:presLayoutVars>
      </dgm:prSet>
      <dgm:spPr/>
    </dgm:pt>
    <dgm:pt modelId="{0B917D6C-A2D7-4A94-90D3-71F3CE04D136}" type="pres">
      <dgm:prSet presAssocID="{F2F469F2-EC9B-4D9A-94AC-7DFFE1E4F15C}" presName="sibTrans" presStyleLbl="sibTrans1D1" presStyleIdx="4" presStyleCnt="8"/>
      <dgm:spPr/>
    </dgm:pt>
    <dgm:pt modelId="{427301AC-1698-47CE-92EA-20850F88E5D7}" type="pres">
      <dgm:prSet presAssocID="{F2F469F2-EC9B-4D9A-94AC-7DFFE1E4F15C}" presName="connectorText" presStyleLbl="sibTrans1D1" presStyleIdx="4" presStyleCnt="8"/>
      <dgm:spPr/>
    </dgm:pt>
    <dgm:pt modelId="{E127DDED-7B13-4E77-9F23-36DDF613C512}" type="pres">
      <dgm:prSet presAssocID="{E64D9D5C-342C-4636-8FC1-CAF9A1DDCF7F}" presName="node" presStyleLbl="node1" presStyleIdx="5" presStyleCnt="9">
        <dgm:presLayoutVars>
          <dgm:bulletEnabled val="1"/>
        </dgm:presLayoutVars>
      </dgm:prSet>
      <dgm:spPr/>
    </dgm:pt>
    <dgm:pt modelId="{D72DB89F-E5A4-43A8-934E-ADDC0A72599D}" type="pres">
      <dgm:prSet presAssocID="{DC2453CA-BAF8-4F64-92C8-0B7F309E8F33}" presName="sibTrans" presStyleLbl="sibTrans1D1" presStyleIdx="5" presStyleCnt="8"/>
      <dgm:spPr/>
    </dgm:pt>
    <dgm:pt modelId="{F7FAF35E-FE0E-4F9B-838A-6DAED0854FCE}" type="pres">
      <dgm:prSet presAssocID="{DC2453CA-BAF8-4F64-92C8-0B7F309E8F33}" presName="connectorText" presStyleLbl="sibTrans1D1" presStyleIdx="5" presStyleCnt="8"/>
      <dgm:spPr/>
    </dgm:pt>
    <dgm:pt modelId="{93D82ED3-A4A2-4D76-BBF8-76AAC45BB2B8}" type="pres">
      <dgm:prSet presAssocID="{D464ECA8-EA3B-45E5-91B3-9A96C84BC35F}" presName="node" presStyleLbl="node1" presStyleIdx="6" presStyleCnt="9">
        <dgm:presLayoutVars>
          <dgm:bulletEnabled val="1"/>
        </dgm:presLayoutVars>
      </dgm:prSet>
      <dgm:spPr/>
    </dgm:pt>
    <dgm:pt modelId="{0D4B8EC1-9F1A-4066-9890-001E7223598C}" type="pres">
      <dgm:prSet presAssocID="{7EE58DD9-1068-4BA2-8982-71406BA6C7A1}" presName="sibTrans" presStyleLbl="sibTrans1D1" presStyleIdx="6" presStyleCnt="8"/>
      <dgm:spPr/>
    </dgm:pt>
    <dgm:pt modelId="{48D6FEE3-58C1-4A33-9AC0-092F7B2D0542}" type="pres">
      <dgm:prSet presAssocID="{7EE58DD9-1068-4BA2-8982-71406BA6C7A1}" presName="connectorText" presStyleLbl="sibTrans1D1" presStyleIdx="6" presStyleCnt="8"/>
      <dgm:spPr/>
    </dgm:pt>
    <dgm:pt modelId="{4F67A7A2-21B5-4222-BD82-4D30E58D3B34}" type="pres">
      <dgm:prSet presAssocID="{AB1CDB01-1ED7-4B27-AC11-38B129B4E58B}" presName="node" presStyleLbl="node1" presStyleIdx="7" presStyleCnt="9">
        <dgm:presLayoutVars>
          <dgm:bulletEnabled val="1"/>
        </dgm:presLayoutVars>
      </dgm:prSet>
      <dgm:spPr/>
    </dgm:pt>
    <dgm:pt modelId="{E6624F23-894F-44BF-B461-5E177B3C5E39}" type="pres">
      <dgm:prSet presAssocID="{346E804C-83B0-4972-ACDD-822515A64621}" presName="sibTrans" presStyleLbl="sibTrans1D1" presStyleIdx="7" presStyleCnt="8"/>
      <dgm:spPr/>
    </dgm:pt>
    <dgm:pt modelId="{265350E9-FAB2-4425-B008-DE087587D491}" type="pres">
      <dgm:prSet presAssocID="{346E804C-83B0-4972-ACDD-822515A64621}" presName="connectorText" presStyleLbl="sibTrans1D1" presStyleIdx="7" presStyleCnt="8"/>
      <dgm:spPr/>
    </dgm:pt>
    <dgm:pt modelId="{6012C09E-D6FE-4E88-89CB-695722181276}" type="pres">
      <dgm:prSet presAssocID="{D524AD30-BF79-42AD-8344-6455F261C81E}" presName="node" presStyleLbl="node1" presStyleIdx="8" presStyleCnt="9">
        <dgm:presLayoutVars>
          <dgm:bulletEnabled val="1"/>
        </dgm:presLayoutVars>
      </dgm:prSet>
      <dgm:spPr/>
    </dgm:pt>
  </dgm:ptLst>
  <dgm:cxnLst>
    <dgm:cxn modelId="{620FD101-7AC2-4688-AEC0-0269B1C73DCC}" type="presOf" srcId="{DC2453CA-BAF8-4F64-92C8-0B7F309E8F33}" destId="{F7FAF35E-FE0E-4F9B-838A-6DAED0854FCE}" srcOrd="1" destOrd="0" presId="urn:microsoft.com/office/officeart/2005/8/layout/bProcess3"/>
    <dgm:cxn modelId="{CE9BAF04-0D4A-4162-990A-5405C5D3362D}" type="presOf" srcId="{569A4260-2EC5-47AE-BEF2-CB27FA59D5BE}" destId="{6EFB5E30-27A3-4A75-BD9A-3B57B0E28A44}" srcOrd="0" destOrd="0" presId="urn:microsoft.com/office/officeart/2005/8/layout/bProcess3"/>
    <dgm:cxn modelId="{89FE3105-FAF1-4538-9859-C1E9D7A843B9}" srcId="{032D264C-8A25-42C2-836F-EE0625C53146}" destId="{70CED490-84F7-44EE-976D-F9A8E59F1F63}" srcOrd="4" destOrd="0" parTransId="{6AA3D232-8EEF-43F3-811E-693F68EBA5EE}" sibTransId="{F2F469F2-EC9B-4D9A-94AC-7DFFE1E4F15C}"/>
    <dgm:cxn modelId="{C89F3F18-B502-4C6F-933A-E2EE044E37EC}" type="presOf" srcId="{F073869C-FD04-4DE4-B921-E89BB650DFB1}" destId="{70BBA562-EC0F-412D-BE50-CB91DA3C96CE}" srcOrd="0" destOrd="0" presId="urn:microsoft.com/office/officeart/2005/8/layout/bProcess3"/>
    <dgm:cxn modelId="{BB8C0C1C-00BC-41B2-A52A-5894DCD00166}" type="presOf" srcId="{E64D9D5C-342C-4636-8FC1-CAF9A1DDCF7F}" destId="{E127DDED-7B13-4E77-9F23-36DDF613C512}" srcOrd="0" destOrd="0" presId="urn:microsoft.com/office/officeart/2005/8/layout/bProcess3"/>
    <dgm:cxn modelId="{2ED3771F-E9A0-4288-BB5C-26E0B11198E5}" type="presOf" srcId="{5625BC2F-B2C0-4DC8-98C4-A456E964280D}" destId="{474AB657-D8CA-44EF-AA3E-670AFE703A06}" srcOrd="0" destOrd="0" presId="urn:microsoft.com/office/officeart/2005/8/layout/bProcess3"/>
    <dgm:cxn modelId="{80A77C22-471F-444B-986C-0DB60591362D}" srcId="{032D264C-8A25-42C2-836F-EE0625C53146}" destId="{43C24756-5662-4CDC-A647-FAE9191A2E57}" srcOrd="3" destOrd="0" parTransId="{B2F0183E-D352-4EA2-96B9-392AAE2CB198}" sibTransId="{C674F65B-E017-41C9-AF72-47EBDA24C675}"/>
    <dgm:cxn modelId="{660BB52F-C898-4BA1-8850-A537E59ED2C9}" type="presOf" srcId="{7EE58DD9-1068-4BA2-8982-71406BA6C7A1}" destId="{48D6FEE3-58C1-4A33-9AC0-092F7B2D0542}" srcOrd="1" destOrd="0" presId="urn:microsoft.com/office/officeart/2005/8/layout/bProcess3"/>
    <dgm:cxn modelId="{5233BC31-EB26-4DBB-A01D-83E151434EC0}" srcId="{032D264C-8A25-42C2-836F-EE0625C53146}" destId="{569A4260-2EC5-47AE-BEF2-CB27FA59D5BE}" srcOrd="2" destOrd="0" parTransId="{ECD8998A-411A-414A-A7CC-E0D7808EF2B1}" sibTransId="{AE00DE09-8055-4485-B2FE-40435F1DE4D5}"/>
    <dgm:cxn modelId="{A861CA33-0ECA-457A-B24A-227833779539}" type="presOf" srcId="{7EE58DD9-1068-4BA2-8982-71406BA6C7A1}" destId="{0D4B8EC1-9F1A-4066-9890-001E7223598C}" srcOrd="0" destOrd="0" presId="urn:microsoft.com/office/officeart/2005/8/layout/bProcess3"/>
    <dgm:cxn modelId="{5789D334-BB02-45AF-95F3-8B58131BE5EF}" type="presOf" srcId="{C674F65B-E017-41C9-AF72-47EBDA24C675}" destId="{7EB44169-6CF0-4D46-A8E5-B6E1247F2E63}" srcOrd="1" destOrd="0" presId="urn:microsoft.com/office/officeart/2005/8/layout/bProcess3"/>
    <dgm:cxn modelId="{E195873D-9057-4CF8-A749-99B948CE9CBB}" type="presOf" srcId="{D464ECA8-EA3B-45E5-91B3-9A96C84BC35F}" destId="{93D82ED3-A4A2-4D76-BBF8-76AAC45BB2B8}" srcOrd="0" destOrd="0" presId="urn:microsoft.com/office/officeart/2005/8/layout/bProcess3"/>
    <dgm:cxn modelId="{EEBF2762-50AC-4695-AB52-12C2E5EFAF9D}" type="presOf" srcId="{F073869C-FD04-4DE4-B921-E89BB650DFB1}" destId="{382B0D48-2973-4906-A1A0-5D9F368BF165}" srcOrd="1" destOrd="0" presId="urn:microsoft.com/office/officeart/2005/8/layout/bProcess3"/>
    <dgm:cxn modelId="{BEB6E048-88D9-4EBD-816E-AB44AB5B117C}" type="presOf" srcId="{032D264C-8A25-42C2-836F-EE0625C53146}" destId="{CC750BF8-F326-4280-AACB-0D3D5D419253}" srcOrd="0" destOrd="0" presId="urn:microsoft.com/office/officeart/2005/8/layout/bProcess3"/>
    <dgm:cxn modelId="{4E4E856D-2C79-4011-A00A-1EBD9B917624}" srcId="{032D264C-8A25-42C2-836F-EE0625C53146}" destId="{D464ECA8-EA3B-45E5-91B3-9A96C84BC35F}" srcOrd="6" destOrd="0" parTransId="{C8413B58-E324-4B1F-9B58-182414DC45D5}" sibTransId="{7EE58DD9-1068-4BA2-8982-71406BA6C7A1}"/>
    <dgm:cxn modelId="{0708B06F-9F0C-4305-9CCE-3F63F8B5116C}" type="presOf" srcId="{4B1CCECE-42F2-4B3A-82EA-0D7132F1ABF4}" destId="{D2134864-1BFA-4294-AF51-9B923393E9F8}" srcOrd="0" destOrd="0" presId="urn:microsoft.com/office/officeart/2005/8/layout/bProcess3"/>
    <dgm:cxn modelId="{3E553F82-35CB-419E-8517-4D96235C5ED2}" type="presOf" srcId="{AB1CDB01-1ED7-4B27-AC11-38B129B4E58B}" destId="{4F67A7A2-21B5-4222-BD82-4D30E58D3B34}" srcOrd="0" destOrd="0" presId="urn:microsoft.com/office/officeart/2005/8/layout/bProcess3"/>
    <dgm:cxn modelId="{D87A4989-E0C4-43DA-A201-D6E63B64AFAD}" srcId="{032D264C-8A25-42C2-836F-EE0625C53146}" destId="{5625BC2F-B2C0-4DC8-98C4-A456E964280D}" srcOrd="1" destOrd="0" parTransId="{5041750F-CE55-4B0B-9795-CAFAC546696C}" sibTransId="{F073869C-FD04-4DE4-B921-E89BB650DFB1}"/>
    <dgm:cxn modelId="{B711F68A-D3DC-4015-9A2E-C8A707F57A36}" type="presOf" srcId="{346E804C-83B0-4972-ACDD-822515A64621}" destId="{265350E9-FAB2-4425-B008-DE087587D491}" srcOrd="1" destOrd="0" presId="urn:microsoft.com/office/officeart/2005/8/layout/bProcess3"/>
    <dgm:cxn modelId="{903FE88E-8DB8-4641-8438-DE1D945216AF}" type="presOf" srcId="{DC2453CA-BAF8-4F64-92C8-0B7F309E8F33}" destId="{D72DB89F-E5A4-43A8-934E-ADDC0A72599D}" srcOrd="0" destOrd="0" presId="urn:microsoft.com/office/officeart/2005/8/layout/bProcess3"/>
    <dgm:cxn modelId="{C0128499-62B3-4109-B2E2-3EF837B2136B}" type="presOf" srcId="{2E54ECD4-7DAF-48B0-AF57-104284D18D21}" destId="{A656A29C-C765-4761-B28C-D11CF7CF505A}" srcOrd="0" destOrd="0" presId="urn:microsoft.com/office/officeart/2005/8/layout/bProcess3"/>
    <dgm:cxn modelId="{F85D92AA-23DA-4E35-A9B1-9C10EC474E62}" type="presOf" srcId="{AE00DE09-8055-4485-B2FE-40435F1DE4D5}" destId="{1F9A9479-16B8-4B3A-A3AA-FA788F64E658}" srcOrd="1" destOrd="0" presId="urn:microsoft.com/office/officeart/2005/8/layout/bProcess3"/>
    <dgm:cxn modelId="{11A35DB2-BAE5-45BC-A5FB-1FD457F3F1C6}" type="presOf" srcId="{C674F65B-E017-41C9-AF72-47EBDA24C675}" destId="{D336EBE6-50DA-4268-BC00-65E780CD363B}" srcOrd="0" destOrd="0" presId="urn:microsoft.com/office/officeart/2005/8/layout/bProcess3"/>
    <dgm:cxn modelId="{51F030B7-EA0B-4EF7-BA83-FE4B060BA46A}" type="presOf" srcId="{43C24756-5662-4CDC-A647-FAE9191A2E57}" destId="{45776EE9-0179-45C4-8D04-198F4C19DBEC}" srcOrd="0" destOrd="0" presId="urn:microsoft.com/office/officeart/2005/8/layout/bProcess3"/>
    <dgm:cxn modelId="{1B1081C8-6DCD-4879-888D-D7C072A9F21C}" type="presOf" srcId="{346E804C-83B0-4972-ACDD-822515A64621}" destId="{E6624F23-894F-44BF-B461-5E177B3C5E39}" srcOrd="0" destOrd="0" presId="urn:microsoft.com/office/officeart/2005/8/layout/bProcess3"/>
    <dgm:cxn modelId="{7D3A45CA-2D9C-4179-8B02-45333E0B8243}" type="presOf" srcId="{70CED490-84F7-44EE-976D-F9A8E59F1F63}" destId="{949D61C6-165C-4C3D-811A-91BEF4A3093F}" srcOrd="0" destOrd="0" presId="urn:microsoft.com/office/officeart/2005/8/layout/bProcess3"/>
    <dgm:cxn modelId="{42B76FD3-25FA-4A74-AA3E-A676FB5C1499}" type="presOf" srcId="{AE00DE09-8055-4485-B2FE-40435F1DE4D5}" destId="{488EB26D-A9F4-46A6-9AC5-80BE2534FACC}" srcOrd="0" destOrd="0" presId="urn:microsoft.com/office/officeart/2005/8/layout/bProcess3"/>
    <dgm:cxn modelId="{0BCDD8D9-F079-42D1-883A-F509F2234ACE}" srcId="{032D264C-8A25-42C2-836F-EE0625C53146}" destId="{E64D9D5C-342C-4636-8FC1-CAF9A1DDCF7F}" srcOrd="5" destOrd="0" parTransId="{5BAD7457-BEF2-4EBF-A79B-F55C58F297C7}" sibTransId="{DC2453CA-BAF8-4F64-92C8-0B7F309E8F33}"/>
    <dgm:cxn modelId="{2477A3DD-556C-41DE-A0E4-4C82AFBE637F}" type="presOf" srcId="{4B1CCECE-42F2-4B3A-82EA-0D7132F1ABF4}" destId="{BEBDCAA5-6607-4BFE-B496-C38046588CF2}" srcOrd="1" destOrd="0" presId="urn:microsoft.com/office/officeart/2005/8/layout/bProcess3"/>
    <dgm:cxn modelId="{D040A3DF-67B4-455A-B3F1-78440BB0A423}" type="presOf" srcId="{F2F469F2-EC9B-4D9A-94AC-7DFFE1E4F15C}" destId="{0B917D6C-A2D7-4A94-90D3-71F3CE04D136}" srcOrd="0" destOrd="0" presId="urn:microsoft.com/office/officeart/2005/8/layout/bProcess3"/>
    <dgm:cxn modelId="{CFB631E4-D638-42E6-BAC2-6B3281B17740}" srcId="{032D264C-8A25-42C2-836F-EE0625C53146}" destId="{2E54ECD4-7DAF-48B0-AF57-104284D18D21}" srcOrd="0" destOrd="0" parTransId="{20B8F268-F7F6-41AF-B749-5EDF5B81D6EF}" sibTransId="{4B1CCECE-42F2-4B3A-82EA-0D7132F1ABF4}"/>
    <dgm:cxn modelId="{F15DBDE8-348B-4465-996F-E3E883AAA278}" type="presOf" srcId="{D524AD30-BF79-42AD-8344-6455F261C81E}" destId="{6012C09E-D6FE-4E88-89CB-695722181276}" srcOrd="0" destOrd="0" presId="urn:microsoft.com/office/officeart/2005/8/layout/bProcess3"/>
    <dgm:cxn modelId="{3F49F0E9-4949-4291-BAC8-0874DE98478D}" srcId="{032D264C-8A25-42C2-836F-EE0625C53146}" destId="{AB1CDB01-1ED7-4B27-AC11-38B129B4E58B}" srcOrd="7" destOrd="0" parTransId="{6F7F6A37-6064-4FBB-8F35-799D85EF4FAC}" sibTransId="{346E804C-83B0-4972-ACDD-822515A64621}"/>
    <dgm:cxn modelId="{4A1EBAED-1B4E-4810-B858-AA7801E53516}" type="presOf" srcId="{F2F469F2-EC9B-4D9A-94AC-7DFFE1E4F15C}" destId="{427301AC-1698-47CE-92EA-20850F88E5D7}" srcOrd="1" destOrd="0" presId="urn:microsoft.com/office/officeart/2005/8/layout/bProcess3"/>
    <dgm:cxn modelId="{6CFC65EF-0FFA-4882-A483-D27770DBEC4F}" srcId="{032D264C-8A25-42C2-836F-EE0625C53146}" destId="{D524AD30-BF79-42AD-8344-6455F261C81E}" srcOrd="8" destOrd="0" parTransId="{42A1DCC8-12CD-43F8-94A9-B41D37E4A3DF}" sibTransId="{CD525F64-8CC1-47F9-95B4-EF6F4DE9BC74}"/>
    <dgm:cxn modelId="{3F9CDFF4-C4EB-411B-ADE1-7572DAFDA65B}" type="presParOf" srcId="{CC750BF8-F326-4280-AACB-0D3D5D419253}" destId="{A656A29C-C765-4761-B28C-D11CF7CF505A}" srcOrd="0" destOrd="0" presId="urn:microsoft.com/office/officeart/2005/8/layout/bProcess3"/>
    <dgm:cxn modelId="{8BB5F5FF-B421-4CD3-A249-059074D4A969}" type="presParOf" srcId="{CC750BF8-F326-4280-AACB-0D3D5D419253}" destId="{D2134864-1BFA-4294-AF51-9B923393E9F8}" srcOrd="1" destOrd="0" presId="urn:microsoft.com/office/officeart/2005/8/layout/bProcess3"/>
    <dgm:cxn modelId="{16D91A55-0E9D-4AB0-9273-830F97AD30FD}" type="presParOf" srcId="{D2134864-1BFA-4294-AF51-9B923393E9F8}" destId="{BEBDCAA5-6607-4BFE-B496-C38046588CF2}" srcOrd="0" destOrd="0" presId="urn:microsoft.com/office/officeart/2005/8/layout/bProcess3"/>
    <dgm:cxn modelId="{7F993351-016F-4F85-86E0-07A2F3EF5AFD}" type="presParOf" srcId="{CC750BF8-F326-4280-AACB-0D3D5D419253}" destId="{474AB657-D8CA-44EF-AA3E-670AFE703A06}" srcOrd="2" destOrd="0" presId="urn:microsoft.com/office/officeart/2005/8/layout/bProcess3"/>
    <dgm:cxn modelId="{B51DFC23-71FC-40F6-ACAF-6A1598656CF8}" type="presParOf" srcId="{CC750BF8-F326-4280-AACB-0D3D5D419253}" destId="{70BBA562-EC0F-412D-BE50-CB91DA3C96CE}" srcOrd="3" destOrd="0" presId="urn:microsoft.com/office/officeart/2005/8/layout/bProcess3"/>
    <dgm:cxn modelId="{C221AF84-6180-4B9B-ADF2-5DC1B71CA8C1}" type="presParOf" srcId="{70BBA562-EC0F-412D-BE50-CB91DA3C96CE}" destId="{382B0D48-2973-4906-A1A0-5D9F368BF165}" srcOrd="0" destOrd="0" presId="urn:microsoft.com/office/officeart/2005/8/layout/bProcess3"/>
    <dgm:cxn modelId="{D8C3D15F-21CC-4489-A6CA-30D6D5D6D0C2}" type="presParOf" srcId="{CC750BF8-F326-4280-AACB-0D3D5D419253}" destId="{6EFB5E30-27A3-4A75-BD9A-3B57B0E28A44}" srcOrd="4" destOrd="0" presId="urn:microsoft.com/office/officeart/2005/8/layout/bProcess3"/>
    <dgm:cxn modelId="{75001F53-0655-4CF7-84F6-CAD28A03EEDC}" type="presParOf" srcId="{CC750BF8-F326-4280-AACB-0D3D5D419253}" destId="{488EB26D-A9F4-46A6-9AC5-80BE2534FACC}" srcOrd="5" destOrd="0" presId="urn:microsoft.com/office/officeart/2005/8/layout/bProcess3"/>
    <dgm:cxn modelId="{0A168510-7A70-4DD6-8E68-1E2AF2205463}" type="presParOf" srcId="{488EB26D-A9F4-46A6-9AC5-80BE2534FACC}" destId="{1F9A9479-16B8-4B3A-A3AA-FA788F64E658}" srcOrd="0" destOrd="0" presId="urn:microsoft.com/office/officeart/2005/8/layout/bProcess3"/>
    <dgm:cxn modelId="{E7C73715-EFF1-4DA8-B399-9BB391ACC6E7}" type="presParOf" srcId="{CC750BF8-F326-4280-AACB-0D3D5D419253}" destId="{45776EE9-0179-45C4-8D04-198F4C19DBEC}" srcOrd="6" destOrd="0" presId="urn:microsoft.com/office/officeart/2005/8/layout/bProcess3"/>
    <dgm:cxn modelId="{57DEF28D-82BC-4E6A-A2A0-06B451BD4BFE}" type="presParOf" srcId="{CC750BF8-F326-4280-AACB-0D3D5D419253}" destId="{D336EBE6-50DA-4268-BC00-65E780CD363B}" srcOrd="7" destOrd="0" presId="urn:microsoft.com/office/officeart/2005/8/layout/bProcess3"/>
    <dgm:cxn modelId="{E563A090-3A85-479F-A0F5-490FBA01CF39}" type="presParOf" srcId="{D336EBE6-50DA-4268-BC00-65E780CD363B}" destId="{7EB44169-6CF0-4D46-A8E5-B6E1247F2E63}" srcOrd="0" destOrd="0" presId="urn:microsoft.com/office/officeart/2005/8/layout/bProcess3"/>
    <dgm:cxn modelId="{7DA29E94-547A-4D5A-83F3-D3C35CD4854C}" type="presParOf" srcId="{CC750BF8-F326-4280-AACB-0D3D5D419253}" destId="{949D61C6-165C-4C3D-811A-91BEF4A3093F}" srcOrd="8" destOrd="0" presId="urn:microsoft.com/office/officeart/2005/8/layout/bProcess3"/>
    <dgm:cxn modelId="{E68D0651-2E35-4472-97BD-74A10C5E8D0B}" type="presParOf" srcId="{CC750BF8-F326-4280-AACB-0D3D5D419253}" destId="{0B917D6C-A2D7-4A94-90D3-71F3CE04D136}" srcOrd="9" destOrd="0" presId="urn:microsoft.com/office/officeart/2005/8/layout/bProcess3"/>
    <dgm:cxn modelId="{2A9108CD-A6D7-467E-8D5E-A81D2E1BE156}" type="presParOf" srcId="{0B917D6C-A2D7-4A94-90D3-71F3CE04D136}" destId="{427301AC-1698-47CE-92EA-20850F88E5D7}" srcOrd="0" destOrd="0" presId="urn:microsoft.com/office/officeart/2005/8/layout/bProcess3"/>
    <dgm:cxn modelId="{20D6D6CB-BE55-455D-A1B0-60A537FA7773}" type="presParOf" srcId="{CC750BF8-F326-4280-AACB-0D3D5D419253}" destId="{E127DDED-7B13-4E77-9F23-36DDF613C512}" srcOrd="10" destOrd="0" presId="urn:microsoft.com/office/officeart/2005/8/layout/bProcess3"/>
    <dgm:cxn modelId="{EB4D7A0F-FCE0-46EB-9FAD-84A01D0CD523}" type="presParOf" srcId="{CC750BF8-F326-4280-AACB-0D3D5D419253}" destId="{D72DB89F-E5A4-43A8-934E-ADDC0A72599D}" srcOrd="11" destOrd="0" presId="urn:microsoft.com/office/officeart/2005/8/layout/bProcess3"/>
    <dgm:cxn modelId="{236E1DA7-F946-465F-9BFB-F11DBF8F6A6D}" type="presParOf" srcId="{D72DB89F-E5A4-43A8-934E-ADDC0A72599D}" destId="{F7FAF35E-FE0E-4F9B-838A-6DAED0854FCE}" srcOrd="0" destOrd="0" presId="urn:microsoft.com/office/officeart/2005/8/layout/bProcess3"/>
    <dgm:cxn modelId="{2C7DC528-1936-451A-BCD4-C566AE16267C}" type="presParOf" srcId="{CC750BF8-F326-4280-AACB-0D3D5D419253}" destId="{93D82ED3-A4A2-4D76-BBF8-76AAC45BB2B8}" srcOrd="12" destOrd="0" presId="urn:microsoft.com/office/officeart/2005/8/layout/bProcess3"/>
    <dgm:cxn modelId="{6BF7948A-C197-4D15-A609-C1A4A9442DAD}" type="presParOf" srcId="{CC750BF8-F326-4280-AACB-0D3D5D419253}" destId="{0D4B8EC1-9F1A-4066-9890-001E7223598C}" srcOrd="13" destOrd="0" presId="urn:microsoft.com/office/officeart/2005/8/layout/bProcess3"/>
    <dgm:cxn modelId="{C0B53998-46EB-46C8-A16B-208DF9C25BCD}" type="presParOf" srcId="{0D4B8EC1-9F1A-4066-9890-001E7223598C}" destId="{48D6FEE3-58C1-4A33-9AC0-092F7B2D0542}" srcOrd="0" destOrd="0" presId="urn:microsoft.com/office/officeart/2005/8/layout/bProcess3"/>
    <dgm:cxn modelId="{9EFD7A56-A820-4480-98A6-CE7AB5ABAC7C}" type="presParOf" srcId="{CC750BF8-F326-4280-AACB-0D3D5D419253}" destId="{4F67A7A2-21B5-4222-BD82-4D30E58D3B34}" srcOrd="14" destOrd="0" presId="urn:microsoft.com/office/officeart/2005/8/layout/bProcess3"/>
    <dgm:cxn modelId="{61F183D8-7C56-4F8A-843B-96F300D701B4}" type="presParOf" srcId="{CC750BF8-F326-4280-AACB-0D3D5D419253}" destId="{E6624F23-894F-44BF-B461-5E177B3C5E39}" srcOrd="15" destOrd="0" presId="urn:microsoft.com/office/officeart/2005/8/layout/bProcess3"/>
    <dgm:cxn modelId="{0D1E5432-50AA-4CDE-82A5-BBD333442B8C}" type="presParOf" srcId="{E6624F23-894F-44BF-B461-5E177B3C5E39}" destId="{265350E9-FAB2-4425-B008-DE087587D491}" srcOrd="0" destOrd="0" presId="urn:microsoft.com/office/officeart/2005/8/layout/bProcess3"/>
    <dgm:cxn modelId="{EB16CAF9-C955-41EB-AADD-5364B33C6DF2}" type="presParOf" srcId="{CC750BF8-F326-4280-AACB-0D3D5D419253}" destId="{6012C09E-D6FE-4E88-89CB-695722181276}" srcOrd="16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EF8B8B4-25CE-4020-831F-B597D94264FB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97B7DD22-EF1E-4C92-BFE3-67814ED092E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Roadblocks</a:t>
          </a:r>
        </a:p>
      </dgm:t>
    </dgm:pt>
    <dgm:pt modelId="{1D6F11BA-1EBE-4BA1-9766-5D44BC09BFD9}" type="parTrans" cxnId="{0760C051-1D57-4A98-89B4-22688811D675}">
      <dgm:prSet/>
      <dgm:spPr/>
      <dgm:t>
        <a:bodyPr/>
        <a:lstStyle/>
        <a:p>
          <a:endParaRPr lang="en-US"/>
        </a:p>
      </dgm:t>
    </dgm:pt>
    <dgm:pt modelId="{B1C04B1C-E647-4CED-BE5C-18F8362CDD75}" type="sibTrans" cxnId="{0760C051-1D57-4A98-89B4-22688811D675}">
      <dgm:prSet/>
      <dgm:spPr/>
      <dgm:t>
        <a:bodyPr/>
        <a:lstStyle/>
        <a:p>
          <a:endParaRPr lang="en-US"/>
        </a:p>
      </dgm:t>
    </dgm:pt>
    <dgm:pt modelId="{C9845513-AC12-4075-A1F9-CD956210B46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What could we have done differently if we had more time and more experience?</a:t>
          </a:r>
        </a:p>
      </dgm:t>
    </dgm:pt>
    <dgm:pt modelId="{7D939796-BA52-486E-85CF-33A2908C9FBD}" type="parTrans" cxnId="{DAAB2215-61AE-4A78-9715-89AA30F3FE60}">
      <dgm:prSet/>
      <dgm:spPr/>
      <dgm:t>
        <a:bodyPr/>
        <a:lstStyle/>
        <a:p>
          <a:endParaRPr lang="en-US"/>
        </a:p>
      </dgm:t>
    </dgm:pt>
    <dgm:pt modelId="{94992AF4-041D-46D1-89B7-8A5E7688EDCE}" type="sibTrans" cxnId="{DAAB2215-61AE-4A78-9715-89AA30F3FE60}">
      <dgm:prSet/>
      <dgm:spPr/>
      <dgm:t>
        <a:bodyPr/>
        <a:lstStyle/>
        <a:p>
          <a:endParaRPr lang="en-US"/>
        </a:p>
      </dgm:t>
    </dgm:pt>
    <dgm:pt modelId="{6AA406F7-6B38-4998-AB6C-6341B4FCDEFA}">
      <dgm:prSet/>
      <dgm:spPr/>
      <dgm:t>
        <a:bodyPr/>
        <a:lstStyle/>
        <a:p>
          <a:pPr>
            <a:lnSpc>
              <a:spcPct val="100000"/>
            </a:lnSpc>
          </a:pPr>
          <a:endParaRPr lang="en-US" dirty="0"/>
        </a:p>
      </dgm:t>
    </dgm:pt>
    <dgm:pt modelId="{A4750AE7-6249-47B1-92C7-E1D9CE8C23E0}" type="parTrans" cxnId="{73BDB852-879B-45D2-A9A9-FD08F23AE6EF}">
      <dgm:prSet/>
      <dgm:spPr/>
      <dgm:t>
        <a:bodyPr/>
        <a:lstStyle/>
        <a:p>
          <a:endParaRPr lang="en-US"/>
        </a:p>
      </dgm:t>
    </dgm:pt>
    <dgm:pt modelId="{8028F51A-0D17-4F23-8866-3713EB5C3C31}" type="sibTrans" cxnId="{73BDB852-879B-45D2-A9A9-FD08F23AE6EF}">
      <dgm:prSet/>
      <dgm:spPr/>
      <dgm:t>
        <a:bodyPr/>
        <a:lstStyle/>
        <a:p>
          <a:endParaRPr lang="en-US"/>
        </a:p>
      </dgm:t>
    </dgm:pt>
    <dgm:pt modelId="{85300A30-D9C4-4FAE-9C19-BB037410414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QUESTIONS??? </a:t>
          </a:r>
        </a:p>
      </dgm:t>
    </dgm:pt>
    <dgm:pt modelId="{80E974FB-88E2-49E6-8FAC-7B375EE6F6EB}" type="parTrans" cxnId="{24B98B39-D3E8-4CE6-81D3-998B20DBB420}">
      <dgm:prSet/>
      <dgm:spPr/>
      <dgm:t>
        <a:bodyPr/>
        <a:lstStyle/>
        <a:p>
          <a:endParaRPr lang="en-US"/>
        </a:p>
      </dgm:t>
    </dgm:pt>
    <dgm:pt modelId="{05F17120-BB9E-4DB5-ADB3-02E91517DD48}" type="sibTrans" cxnId="{24B98B39-D3E8-4CE6-81D3-998B20DBB420}">
      <dgm:prSet/>
      <dgm:spPr/>
      <dgm:t>
        <a:bodyPr/>
        <a:lstStyle/>
        <a:p>
          <a:endParaRPr lang="en-US"/>
        </a:p>
      </dgm:t>
    </dgm:pt>
    <dgm:pt modelId="{6D4A7DC7-CE9A-4498-BB10-0CD1DCF634A6}" type="pres">
      <dgm:prSet presAssocID="{EEF8B8B4-25CE-4020-831F-B597D94264FB}" presName="root" presStyleCnt="0">
        <dgm:presLayoutVars>
          <dgm:dir/>
          <dgm:resizeHandles val="exact"/>
        </dgm:presLayoutVars>
      </dgm:prSet>
      <dgm:spPr/>
    </dgm:pt>
    <dgm:pt modelId="{6BA1E07C-A5F2-4AAA-843B-CF5323B52DD3}" type="pres">
      <dgm:prSet presAssocID="{97B7DD22-EF1E-4C92-BFE3-67814ED092E7}" presName="compNode" presStyleCnt="0"/>
      <dgm:spPr/>
    </dgm:pt>
    <dgm:pt modelId="{A4C86FAA-BA7B-4811-BFE5-C5F74F2F9C2F}" type="pres">
      <dgm:prSet presAssocID="{97B7DD22-EF1E-4C92-BFE3-67814ED092E7}" presName="bgRect" presStyleLbl="bgShp" presStyleIdx="0" presStyleCnt="3"/>
      <dgm:spPr/>
    </dgm:pt>
    <dgm:pt modelId="{B9BDD03C-DB7A-4611-B186-140848858096}" type="pres">
      <dgm:prSet presAssocID="{97B7DD22-EF1E-4C92-BFE3-67814ED092E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Irritant"/>
        </a:ext>
      </dgm:extLst>
    </dgm:pt>
    <dgm:pt modelId="{D86426EB-750F-4F40-AE20-ECF38B3C0C6B}" type="pres">
      <dgm:prSet presAssocID="{97B7DD22-EF1E-4C92-BFE3-67814ED092E7}" presName="spaceRect" presStyleCnt="0"/>
      <dgm:spPr/>
    </dgm:pt>
    <dgm:pt modelId="{84A44C56-78C0-4A76-A072-F644B37209C2}" type="pres">
      <dgm:prSet presAssocID="{97B7DD22-EF1E-4C92-BFE3-67814ED092E7}" presName="parTx" presStyleLbl="revTx" presStyleIdx="0" presStyleCnt="4">
        <dgm:presLayoutVars>
          <dgm:chMax val="0"/>
          <dgm:chPref val="0"/>
        </dgm:presLayoutVars>
      </dgm:prSet>
      <dgm:spPr/>
    </dgm:pt>
    <dgm:pt modelId="{7B975452-33C1-40A6-8A48-30942F6841D0}" type="pres">
      <dgm:prSet presAssocID="{B1C04B1C-E647-4CED-BE5C-18F8362CDD75}" presName="sibTrans" presStyleCnt="0"/>
      <dgm:spPr/>
    </dgm:pt>
    <dgm:pt modelId="{4AA15BB6-C467-4697-8C3B-DF455812E046}" type="pres">
      <dgm:prSet presAssocID="{C9845513-AC12-4075-A1F9-CD956210B465}" presName="compNode" presStyleCnt="0"/>
      <dgm:spPr/>
    </dgm:pt>
    <dgm:pt modelId="{CCEBB36F-AA63-484F-AC0C-D94B7D31B8EF}" type="pres">
      <dgm:prSet presAssocID="{C9845513-AC12-4075-A1F9-CD956210B465}" presName="bgRect" presStyleLbl="bgShp" presStyleIdx="1" presStyleCnt="3"/>
      <dgm:spPr/>
    </dgm:pt>
    <dgm:pt modelId="{8683275A-FC80-4FF2-9F2E-C9EE83F29531}" type="pres">
      <dgm:prSet presAssocID="{C9845513-AC12-4075-A1F9-CD956210B46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E89DF0BC-BA94-422B-9189-0F26B2502A91}" type="pres">
      <dgm:prSet presAssocID="{C9845513-AC12-4075-A1F9-CD956210B465}" presName="spaceRect" presStyleCnt="0"/>
      <dgm:spPr/>
    </dgm:pt>
    <dgm:pt modelId="{52BD09BE-D85D-43AA-B80C-227967F8F74F}" type="pres">
      <dgm:prSet presAssocID="{C9845513-AC12-4075-A1F9-CD956210B465}" presName="parTx" presStyleLbl="revTx" presStyleIdx="1" presStyleCnt="4">
        <dgm:presLayoutVars>
          <dgm:chMax val="0"/>
          <dgm:chPref val="0"/>
        </dgm:presLayoutVars>
      </dgm:prSet>
      <dgm:spPr/>
    </dgm:pt>
    <dgm:pt modelId="{BC57E30C-36E7-46DB-8096-D19BA97AC8FD}" type="pres">
      <dgm:prSet presAssocID="{C9845513-AC12-4075-A1F9-CD956210B465}" presName="desTx" presStyleLbl="revTx" presStyleIdx="2" presStyleCnt="4">
        <dgm:presLayoutVars/>
      </dgm:prSet>
      <dgm:spPr/>
    </dgm:pt>
    <dgm:pt modelId="{36158F52-9A97-42EB-8A6C-19704F1CDE9E}" type="pres">
      <dgm:prSet presAssocID="{94992AF4-041D-46D1-89B7-8A5E7688EDCE}" presName="sibTrans" presStyleCnt="0"/>
      <dgm:spPr/>
    </dgm:pt>
    <dgm:pt modelId="{74A139B0-2701-4BE0-A4A7-860B39A8E19E}" type="pres">
      <dgm:prSet presAssocID="{85300A30-D9C4-4FAE-9C19-BB037410414F}" presName="compNode" presStyleCnt="0"/>
      <dgm:spPr/>
    </dgm:pt>
    <dgm:pt modelId="{D97617AE-06A3-4412-9C6E-8C9B048ED6A5}" type="pres">
      <dgm:prSet presAssocID="{85300A30-D9C4-4FAE-9C19-BB037410414F}" presName="bgRect" presStyleLbl="bgShp" presStyleIdx="2" presStyleCnt="3"/>
      <dgm:spPr/>
    </dgm:pt>
    <dgm:pt modelId="{CAA965C3-0120-4DDF-B1DB-AE131F38BE94}" type="pres">
      <dgm:prSet presAssocID="{85300A30-D9C4-4FAE-9C19-BB037410414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Question mark"/>
        </a:ext>
      </dgm:extLst>
    </dgm:pt>
    <dgm:pt modelId="{479B65C2-7C04-473E-B60E-0887B2000DCD}" type="pres">
      <dgm:prSet presAssocID="{85300A30-D9C4-4FAE-9C19-BB037410414F}" presName="spaceRect" presStyleCnt="0"/>
      <dgm:spPr/>
    </dgm:pt>
    <dgm:pt modelId="{AEBED669-9B29-4788-9282-A7514B244D25}" type="pres">
      <dgm:prSet presAssocID="{85300A30-D9C4-4FAE-9C19-BB037410414F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D1E61711-2F55-42EE-800F-B91391B78667}" type="presOf" srcId="{6AA406F7-6B38-4998-AB6C-6341B4FCDEFA}" destId="{BC57E30C-36E7-46DB-8096-D19BA97AC8FD}" srcOrd="0" destOrd="0" presId="urn:microsoft.com/office/officeart/2018/2/layout/IconVerticalSolidList"/>
    <dgm:cxn modelId="{DAAB2215-61AE-4A78-9715-89AA30F3FE60}" srcId="{EEF8B8B4-25CE-4020-831F-B597D94264FB}" destId="{C9845513-AC12-4075-A1F9-CD956210B465}" srcOrd="1" destOrd="0" parTransId="{7D939796-BA52-486E-85CF-33A2908C9FBD}" sibTransId="{94992AF4-041D-46D1-89B7-8A5E7688EDCE}"/>
    <dgm:cxn modelId="{4A25BE19-A7C4-4A08-93B8-A4AC6CB7F6A3}" type="presOf" srcId="{85300A30-D9C4-4FAE-9C19-BB037410414F}" destId="{AEBED669-9B29-4788-9282-A7514B244D25}" srcOrd="0" destOrd="0" presId="urn:microsoft.com/office/officeart/2018/2/layout/IconVerticalSolidList"/>
    <dgm:cxn modelId="{24B98B39-D3E8-4CE6-81D3-998B20DBB420}" srcId="{EEF8B8B4-25CE-4020-831F-B597D94264FB}" destId="{85300A30-D9C4-4FAE-9C19-BB037410414F}" srcOrd="2" destOrd="0" parTransId="{80E974FB-88E2-49E6-8FAC-7B375EE6F6EB}" sibTransId="{05F17120-BB9E-4DB5-ADB3-02E91517DD48}"/>
    <dgm:cxn modelId="{E71C744F-5F88-4645-8957-4E1623A6F439}" type="presOf" srcId="{97B7DD22-EF1E-4C92-BFE3-67814ED092E7}" destId="{84A44C56-78C0-4A76-A072-F644B37209C2}" srcOrd="0" destOrd="0" presId="urn:microsoft.com/office/officeart/2018/2/layout/IconVerticalSolidList"/>
    <dgm:cxn modelId="{0760C051-1D57-4A98-89B4-22688811D675}" srcId="{EEF8B8B4-25CE-4020-831F-B597D94264FB}" destId="{97B7DD22-EF1E-4C92-BFE3-67814ED092E7}" srcOrd="0" destOrd="0" parTransId="{1D6F11BA-1EBE-4BA1-9766-5D44BC09BFD9}" sibTransId="{B1C04B1C-E647-4CED-BE5C-18F8362CDD75}"/>
    <dgm:cxn modelId="{73BDB852-879B-45D2-A9A9-FD08F23AE6EF}" srcId="{C9845513-AC12-4075-A1F9-CD956210B465}" destId="{6AA406F7-6B38-4998-AB6C-6341B4FCDEFA}" srcOrd="0" destOrd="0" parTransId="{A4750AE7-6249-47B1-92C7-E1D9CE8C23E0}" sibTransId="{8028F51A-0D17-4F23-8866-3713EB5C3C31}"/>
    <dgm:cxn modelId="{E5939A7E-B72E-41B8-925A-15A474A2425D}" type="presOf" srcId="{C9845513-AC12-4075-A1F9-CD956210B465}" destId="{52BD09BE-D85D-43AA-B80C-227967F8F74F}" srcOrd="0" destOrd="0" presId="urn:microsoft.com/office/officeart/2018/2/layout/IconVerticalSolidList"/>
    <dgm:cxn modelId="{3B4EAC94-A48C-4FF3-9EF1-948A7AF94B6E}" type="presOf" srcId="{EEF8B8B4-25CE-4020-831F-B597D94264FB}" destId="{6D4A7DC7-CE9A-4498-BB10-0CD1DCF634A6}" srcOrd="0" destOrd="0" presId="urn:microsoft.com/office/officeart/2018/2/layout/IconVerticalSolidList"/>
    <dgm:cxn modelId="{07537F3D-7BEF-4928-9DCB-0744E74DE14F}" type="presParOf" srcId="{6D4A7DC7-CE9A-4498-BB10-0CD1DCF634A6}" destId="{6BA1E07C-A5F2-4AAA-843B-CF5323B52DD3}" srcOrd="0" destOrd="0" presId="urn:microsoft.com/office/officeart/2018/2/layout/IconVerticalSolidList"/>
    <dgm:cxn modelId="{5B103EA1-AAFD-4566-BC55-74C62D4832E8}" type="presParOf" srcId="{6BA1E07C-A5F2-4AAA-843B-CF5323B52DD3}" destId="{A4C86FAA-BA7B-4811-BFE5-C5F74F2F9C2F}" srcOrd="0" destOrd="0" presId="urn:microsoft.com/office/officeart/2018/2/layout/IconVerticalSolidList"/>
    <dgm:cxn modelId="{3D09A505-2A49-443D-9A2D-812A494DFD25}" type="presParOf" srcId="{6BA1E07C-A5F2-4AAA-843B-CF5323B52DD3}" destId="{B9BDD03C-DB7A-4611-B186-140848858096}" srcOrd="1" destOrd="0" presId="urn:microsoft.com/office/officeart/2018/2/layout/IconVerticalSolidList"/>
    <dgm:cxn modelId="{30BB36DF-5468-46A7-A3E9-43C7CBCE7E3D}" type="presParOf" srcId="{6BA1E07C-A5F2-4AAA-843B-CF5323B52DD3}" destId="{D86426EB-750F-4F40-AE20-ECF38B3C0C6B}" srcOrd="2" destOrd="0" presId="urn:microsoft.com/office/officeart/2018/2/layout/IconVerticalSolidList"/>
    <dgm:cxn modelId="{A18AD2AC-46A6-4684-83FC-776336D12B92}" type="presParOf" srcId="{6BA1E07C-A5F2-4AAA-843B-CF5323B52DD3}" destId="{84A44C56-78C0-4A76-A072-F644B37209C2}" srcOrd="3" destOrd="0" presId="urn:microsoft.com/office/officeart/2018/2/layout/IconVerticalSolidList"/>
    <dgm:cxn modelId="{30B5ECFD-BEF2-4CC9-9D8D-C3BC4AE4AEB7}" type="presParOf" srcId="{6D4A7DC7-CE9A-4498-BB10-0CD1DCF634A6}" destId="{7B975452-33C1-40A6-8A48-30942F6841D0}" srcOrd="1" destOrd="0" presId="urn:microsoft.com/office/officeart/2018/2/layout/IconVerticalSolidList"/>
    <dgm:cxn modelId="{99734DAA-DDD5-4FAB-8EC8-235D4DE1DF11}" type="presParOf" srcId="{6D4A7DC7-CE9A-4498-BB10-0CD1DCF634A6}" destId="{4AA15BB6-C467-4697-8C3B-DF455812E046}" srcOrd="2" destOrd="0" presId="urn:microsoft.com/office/officeart/2018/2/layout/IconVerticalSolidList"/>
    <dgm:cxn modelId="{B164354E-96DE-4BCE-8122-B3DDE903C0B8}" type="presParOf" srcId="{4AA15BB6-C467-4697-8C3B-DF455812E046}" destId="{CCEBB36F-AA63-484F-AC0C-D94B7D31B8EF}" srcOrd="0" destOrd="0" presId="urn:microsoft.com/office/officeart/2018/2/layout/IconVerticalSolidList"/>
    <dgm:cxn modelId="{37879922-54DA-46D2-B078-AF1C76A1E53B}" type="presParOf" srcId="{4AA15BB6-C467-4697-8C3B-DF455812E046}" destId="{8683275A-FC80-4FF2-9F2E-C9EE83F29531}" srcOrd="1" destOrd="0" presId="urn:microsoft.com/office/officeart/2018/2/layout/IconVerticalSolidList"/>
    <dgm:cxn modelId="{FF79FF07-80DB-413C-AB3D-92AD6606060F}" type="presParOf" srcId="{4AA15BB6-C467-4697-8C3B-DF455812E046}" destId="{E89DF0BC-BA94-422B-9189-0F26B2502A91}" srcOrd="2" destOrd="0" presId="urn:microsoft.com/office/officeart/2018/2/layout/IconVerticalSolidList"/>
    <dgm:cxn modelId="{CAA04292-188B-40BB-BCC8-DC53C33FEBB7}" type="presParOf" srcId="{4AA15BB6-C467-4697-8C3B-DF455812E046}" destId="{52BD09BE-D85D-43AA-B80C-227967F8F74F}" srcOrd="3" destOrd="0" presId="urn:microsoft.com/office/officeart/2018/2/layout/IconVerticalSolidList"/>
    <dgm:cxn modelId="{C4A72F88-E8F5-44DF-869B-44D2756C4F79}" type="presParOf" srcId="{4AA15BB6-C467-4697-8C3B-DF455812E046}" destId="{BC57E30C-36E7-46DB-8096-D19BA97AC8FD}" srcOrd="4" destOrd="0" presId="urn:microsoft.com/office/officeart/2018/2/layout/IconVerticalSolidList"/>
    <dgm:cxn modelId="{A4CCAEF0-F73C-4A38-800D-B82C78C47F3A}" type="presParOf" srcId="{6D4A7DC7-CE9A-4498-BB10-0CD1DCF634A6}" destId="{36158F52-9A97-42EB-8A6C-19704F1CDE9E}" srcOrd="3" destOrd="0" presId="urn:microsoft.com/office/officeart/2018/2/layout/IconVerticalSolidList"/>
    <dgm:cxn modelId="{780B5FA7-6A11-4C7E-A93E-2ED73A7F105C}" type="presParOf" srcId="{6D4A7DC7-CE9A-4498-BB10-0CD1DCF634A6}" destId="{74A139B0-2701-4BE0-A4A7-860B39A8E19E}" srcOrd="4" destOrd="0" presId="urn:microsoft.com/office/officeart/2018/2/layout/IconVerticalSolidList"/>
    <dgm:cxn modelId="{90D23500-A177-48E4-AE4C-30270C3C0FF4}" type="presParOf" srcId="{74A139B0-2701-4BE0-A4A7-860B39A8E19E}" destId="{D97617AE-06A3-4412-9C6E-8C9B048ED6A5}" srcOrd="0" destOrd="0" presId="urn:microsoft.com/office/officeart/2018/2/layout/IconVerticalSolidList"/>
    <dgm:cxn modelId="{662DFF16-9EFD-4F30-BA0D-5C9545A67352}" type="presParOf" srcId="{74A139B0-2701-4BE0-A4A7-860B39A8E19E}" destId="{CAA965C3-0120-4DDF-B1DB-AE131F38BE94}" srcOrd="1" destOrd="0" presId="urn:microsoft.com/office/officeart/2018/2/layout/IconVerticalSolidList"/>
    <dgm:cxn modelId="{9D691A2A-7B6D-4E52-8497-CF7AE9480EC4}" type="presParOf" srcId="{74A139B0-2701-4BE0-A4A7-860B39A8E19E}" destId="{479B65C2-7C04-473E-B60E-0887B2000DCD}" srcOrd="2" destOrd="0" presId="urn:microsoft.com/office/officeart/2018/2/layout/IconVerticalSolidList"/>
    <dgm:cxn modelId="{60624330-CD6E-4FC5-81F3-F8B7E151BD25}" type="presParOf" srcId="{74A139B0-2701-4BE0-A4A7-860B39A8E19E}" destId="{AEBED669-9B29-4788-9282-A7514B244D2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BB84CC-4C02-4ACC-83C0-DCC1C9913209}">
      <dsp:nvSpPr>
        <dsp:cNvPr id="0" name=""/>
        <dsp:cNvSpPr/>
      </dsp:nvSpPr>
      <dsp:spPr>
        <a:xfrm>
          <a:off x="7438" y="437325"/>
          <a:ext cx="2544259" cy="76327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053" tIns="201053" rIns="201053" bIns="201053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OBTAIN</a:t>
          </a:r>
        </a:p>
      </dsp:txBody>
      <dsp:txXfrm>
        <a:off x="7438" y="437325"/>
        <a:ext cx="2544259" cy="763277"/>
      </dsp:txXfrm>
    </dsp:sp>
    <dsp:sp modelId="{0C4A3250-52E0-4B2C-8923-8E0A525DB49D}">
      <dsp:nvSpPr>
        <dsp:cNvPr id="0" name=""/>
        <dsp:cNvSpPr/>
      </dsp:nvSpPr>
      <dsp:spPr>
        <a:xfrm>
          <a:off x="7438" y="1200603"/>
          <a:ext cx="2544259" cy="2714614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1316" tIns="251316" rIns="251316" bIns="251316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OBTAIN DATA FROM REPUTABLE SOURCES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CMPD (Charlotte Mecklenburg Police Department)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NIBRS (FBI's National Incident-Based Reporting System)</a:t>
          </a:r>
        </a:p>
      </dsp:txBody>
      <dsp:txXfrm>
        <a:off x="7438" y="1200603"/>
        <a:ext cx="2544259" cy="2714614"/>
      </dsp:txXfrm>
    </dsp:sp>
    <dsp:sp modelId="{34045422-AA79-45C4-971B-72E160B97C95}">
      <dsp:nvSpPr>
        <dsp:cNvPr id="0" name=""/>
        <dsp:cNvSpPr/>
      </dsp:nvSpPr>
      <dsp:spPr>
        <a:xfrm>
          <a:off x="2659592" y="437325"/>
          <a:ext cx="2544259" cy="76327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053" tIns="201053" rIns="201053" bIns="201053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ETL</a:t>
          </a:r>
        </a:p>
      </dsp:txBody>
      <dsp:txXfrm>
        <a:off x="2659592" y="437325"/>
        <a:ext cx="2544259" cy="763277"/>
      </dsp:txXfrm>
    </dsp:sp>
    <dsp:sp modelId="{4D439E2E-A404-43F4-88B0-A5368E7CC542}">
      <dsp:nvSpPr>
        <dsp:cNvPr id="0" name=""/>
        <dsp:cNvSpPr/>
      </dsp:nvSpPr>
      <dsp:spPr>
        <a:xfrm>
          <a:off x="2659592" y="1200603"/>
          <a:ext cx="2544259" cy="2714614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1316" tIns="251316" rIns="251316" bIns="251316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ETL PROCESS</a:t>
          </a:r>
        </a:p>
      </dsp:txBody>
      <dsp:txXfrm>
        <a:off x="2659592" y="1200603"/>
        <a:ext cx="2544259" cy="2714614"/>
      </dsp:txXfrm>
    </dsp:sp>
    <dsp:sp modelId="{026BFE18-0261-4ED0-9667-A6A9D2774DCB}">
      <dsp:nvSpPr>
        <dsp:cNvPr id="0" name=""/>
        <dsp:cNvSpPr/>
      </dsp:nvSpPr>
      <dsp:spPr>
        <a:xfrm>
          <a:off x="5311747" y="437325"/>
          <a:ext cx="2544259" cy="76327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053" tIns="201053" rIns="201053" bIns="201053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VISUALIZE</a:t>
          </a:r>
        </a:p>
      </dsp:txBody>
      <dsp:txXfrm>
        <a:off x="5311747" y="437325"/>
        <a:ext cx="2544259" cy="763277"/>
      </dsp:txXfrm>
    </dsp:sp>
    <dsp:sp modelId="{28F3D618-8931-4A16-8E72-A9307653349E}">
      <dsp:nvSpPr>
        <dsp:cNvPr id="0" name=""/>
        <dsp:cNvSpPr/>
      </dsp:nvSpPr>
      <dsp:spPr>
        <a:xfrm>
          <a:off x="5311747" y="1200603"/>
          <a:ext cx="2544259" cy="2714614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1316" tIns="251316" rIns="251316" bIns="251316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VISUALIZE DATA WITH AN INTERACTIVE DASHBOARD</a:t>
          </a:r>
        </a:p>
      </dsp:txBody>
      <dsp:txXfrm>
        <a:off x="5311747" y="1200603"/>
        <a:ext cx="2544259" cy="2714614"/>
      </dsp:txXfrm>
    </dsp:sp>
    <dsp:sp modelId="{C375520D-16A7-47DF-B07E-E6CAEFD69A56}">
      <dsp:nvSpPr>
        <dsp:cNvPr id="0" name=""/>
        <dsp:cNvSpPr/>
      </dsp:nvSpPr>
      <dsp:spPr>
        <a:xfrm>
          <a:off x="7963901" y="437325"/>
          <a:ext cx="2544259" cy="76327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053" tIns="201053" rIns="201053" bIns="201053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CREATE</a:t>
          </a:r>
        </a:p>
      </dsp:txBody>
      <dsp:txXfrm>
        <a:off x="7963901" y="437325"/>
        <a:ext cx="2544259" cy="763277"/>
      </dsp:txXfrm>
    </dsp:sp>
    <dsp:sp modelId="{6FA9A5BF-E4B5-4920-A0C4-F0DA6D5DAEF6}">
      <dsp:nvSpPr>
        <dsp:cNvPr id="0" name=""/>
        <dsp:cNvSpPr/>
      </dsp:nvSpPr>
      <dsp:spPr>
        <a:xfrm>
          <a:off x="7963901" y="1200603"/>
          <a:ext cx="2544259" cy="2714614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1316" tIns="251316" rIns="251316" bIns="251316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CREATE A MACHINE LEARNING MODEL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Use violent crime data and try to predict the frequency of crimes occurring during a specified time period.</a:t>
          </a:r>
        </a:p>
      </dsp:txBody>
      <dsp:txXfrm>
        <a:off x="7963901" y="1200603"/>
        <a:ext cx="2544259" cy="271461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134864-1BFA-4294-AF51-9B923393E9F8}">
      <dsp:nvSpPr>
        <dsp:cNvPr id="0" name=""/>
        <dsp:cNvSpPr/>
      </dsp:nvSpPr>
      <dsp:spPr>
        <a:xfrm>
          <a:off x="2721395" y="553348"/>
          <a:ext cx="42738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27386" y="45720"/>
              </a:lnTo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 dirty="0"/>
        </a:p>
      </dsp:txBody>
      <dsp:txXfrm>
        <a:off x="2923639" y="596778"/>
        <a:ext cx="22899" cy="4579"/>
      </dsp:txXfrm>
    </dsp:sp>
    <dsp:sp modelId="{A656A29C-C765-4761-B28C-D11CF7CF505A}">
      <dsp:nvSpPr>
        <dsp:cNvPr id="0" name=""/>
        <dsp:cNvSpPr/>
      </dsp:nvSpPr>
      <dsp:spPr>
        <a:xfrm>
          <a:off x="731948" y="1694"/>
          <a:ext cx="1991247" cy="119474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Gathered Data</a:t>
          </a:r>
        </a:p>
      </dsp:txBody>
      <dsp:txXfrm>
        <a:off x="731948" y="1694"/>
        <a:ext cx="1991247" cy="1194748"/>
      </dsp:txXfrm>
    </dsp:sp>
    <dsp:sp modelId="{70BBA562-EC0F-412D-BE50-CB91DA3C96CE}">
      <dsp:nvSpPr>
        <dsp:cNvPr id="0" name=""/>
        <dsp:cNvSpPr/>
      </dsp:nvSpPr>
      <dsp:spPr>
        <a:xfrm>
          <a:off x="5170630" y="553348"/>
          <a:ext cx="42738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27386" y="45720"/>
              </a:lnTo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 dirty="0"/>
        </a:p>
      </dsp:txBody>
      <dsp:txXfrm>
        <a:off x="5372874" y="596778"/>
        <a:ext cx="22899" cy="4579"/>
      </dsp:txXfrm>
    </dsp:sp>
    <dsp:sp modelId="{474AB657-D8CA-44EF-AA3E-670AFE703A06}">
      <dsp:nvSpPr>
        <dsp:cNvPr id="0" name=""/>
        <dsp:cNvSpPr/>
      </dsp:nvSpPr>
      <dsp:spPr>
        <a:xfrm>
          <a:off x="3181182" y="1694"/>
          <a:ext cx="1991247" cy="119474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Inspected all Data in Python</a:t>
          </a:r>
        </a:p>
      </dsp:txBody>
      <dsp:txXfrm>
        <a:off x="3181182" y="1694"/>
        <a:ext cx="1991247" cy="1194748"/>
      </dsp:txXfrm>
    </dsp:sp>
    <dsp:sp modelId="{488EB26D-A9F4-46A6-9AC5-80BE2534FACC}">
      <dsp:nvSpPr>
        <dsp:cNvPr id="0" name=""/>
        <dsp:cNvSpPr/>
      </dsp:nvSpPr>
      <dsp:spPr>
        <a:xfrm>
          <a:off x="7619865" y="553348"/>
          <a:ext cx="42738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27386" y="45720"/>
              </a:lnTo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 dirty="0"/>
        </a:p>
      </dsp:txBody>
      <dsp:txXfrm>
        <a:off x="7822108" y="596778"/>
        <a:ext cx="22899" cy="4579"/>
      </dsp:txXfrm>
    </dsp:sp>
    <dsp:sp modelId="{6EFB5E30-27A3-4A75-BD9A-3B57B0E28A44}">
      <dsp:nvSpPr>
        <dsp:cNvPr id="0" name=""/>
        <dsp:cNvSpPr/>
      </dsp:nvSpPr>
      <dsp:spPr>
        <a:xfrm>
          <a:off x="5630417" y="1694"/>
          <a:ext cx="1991247" cy="119474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Convert Data Types</a:t>
          </a:r>
        </a:p>
      </dsp:txBody>
      <dsp:txXfrm>
        <a:off x="5630417" y="1694"/>
        <a:ext cx="1991247" cy="1194748"/>
      </dsp:txXfrm>
    </dsp:sp>
    <dsp:sp modelId="{D336EBE6-50DA-4268-BC00-65E780CD363B}">
      <dsp:nvSpPr>
        <dsp:cNvPr id="0" name=""/>
        <dsp:cNvSpPr/>
      </dsp:nvSpPr>
      <dsp:spPr>
        <a:xfrm>
          <a:off x="1727572" y="1194642"/>
          <a:ext cx="7347703" cy="427386"/>
        </a:xfrm>
        <a:custGeom>
          <a:avLst/>
          <a:gdLst/>
          <a:ahLst/>
          <a:cxnLst/>
          <a:rect l="0" t="0" r="0" b="0"/>
          <a:pathLst>
            <a:path>
              <a:moveTo>
                <a:pt x="7347703" y="0"/>
              </a:moveTo>
              <a:lnTo>
                <a:pt x="7347703" y="230793"/>
              </a:lnTo>
              <a:lnTo>
                <a:pt x="0" y="230793"/>
              </a:lnTo>
              <a:lnTo>
                <a:pt x="0" y="427386"/>
              </a:lnTo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 dirty="0"/>
        </a:p>
      </dsp:txBody>
      <dsp:txXfrm>
        <a:off x="5217374" y="1406046"/>
        <a:ext cx="368098" cy="4579"/>
      </dsp:txXfrm>
    </dsp:sp>
    <dsp:sp modelId="{45776EE9-0179-45C4-8D04-198F4C19DBEC}">
      <dsp:nvSpPr>
        <dsp:cNvPr id="0" name=""/>
        <dsp:cNvSpPr/>
      </dsp:nvSpPr>
      <dsp:spPr>
        <a:xfrm>
          <a:off x="8079652" y="1694"/>
          <a:ext cx="1991247" cy="119474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Export as Clean CSV’s</a:t>
          </a:r>
        </a:p>
      </dsp:txBody>
      <dsp:txXfrm>
        <a:off x="8079652" y="1694"/>
        <a:ext cx="1991247" cy="1194748"/>
      </dsp:txXfrm>
    </dsp:sp>
    <dsp:sp modelId="{0B917D6C-A2D7-4A94-90D3-71F3CE04D136}">
      <dsp:nvSpPr>
        <dsp:cNvPr id="0" name=""/>
        <dsp:cNvSpPr/>
      </dsp:nvSpPr>
      <dsp:spPr>
        <a:xfrm>
          <a:off x="2721395" y="2206084"/>
          <a:ext cx="42738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27386" y="45720"/>
              </a:lnTo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 dirty="0"/>
        </a:p>
      </dsp:txBody>
      <dsp:txXfrm>
        <a:off x="2923639" y="2249514"/>
        <a:ext cx="22899" cy="4579"/>
      </dsp:txXfrm>
    </dsp:sp>
    <dsp:sp modelId="{949D61C6-165C-4C3D-811A-91BEF4A3093F}">
      <dsp:nvSpPr>
        <dsp:cNvPr id="0" name=""/>
        <dsp:cNvSpPr/>
      </dsp:nvSpPr>
      <dsp:spPr>
        <a:xfrm>
          <a:off x="731948" y="1654429"/>
          <a:ext cx="1991247" cy="119474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Create Visualizations</a:t>
          </a:r>
        </a:p>
      </dsp:txBody>
      <dsp:txXfrm>
        <a:off x="731948" y="1654429"/>
        <a:ext cx="1991247" cy="1194748"/>
      </dsp:txXfrm>
    </dsp:sp>
    <dsp:sp modelId="{D72DB89F-E5A4-43A8-934E-ADDC0A72599D}">
      <dsp:nvSpPr>
        <dsp:cNvPr id="0" name=""/>
        <dsp:cNvSpPr/>
      </dsp:nvSpPr>
      <dsp:spPr>
        <a:xfrm>
          <a:off x="5170630" y="2206084"/>
          <a:ext cx="42738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27386" y="45720"/>
              </a:lnTo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 dirty="0"/>
        </a:p>
      </dsp:txBody>
      <dsp:txXfrm>
        <a:off x="5372874" y="2249514"/>
        <a:ext cx="22899" cy="4579"/>
      </dsp:txXfrm>
    </dsp:sp>
    <dsp:sp modelId="{E127DDED-7B13-4E77-9F23-36DDF613C512}">
      <dsp:nvSpPr>
        <dsp:cNvPr id="0" name=""/>
        <dsp:cNvSpPr/>
      </dsp:nvSpPr>
      <dsp:spPr>
        <a:xfrm>
          <a:off x="3181182" y="1654429"/>
          <a:ext cx="1991247" cy="119474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Create Database in PostgreSQL</a:t>
          </a:r>
        </a:p>
      </dsp:txBody>
      <dsp:txXfrm>
        <a:off x="3181182" y="1654429"/>
        <a:ext cx="1991247" cy="1194748"/>
      </dsp:txXfrm>
    </dsp:sp>
    <dsp:sp modelId="{0D4B8EC1-9F1A-4066-9890-001E7223598C}">
      <dsp:nvSpPr>
        <dsp:cNvPr id="0" name=""/>
        <dsp:cNvSpPr/>
      </dsp:nvSpPr>
      <dsp:spPr>
        <a:xfrm>
          <a:off x="7619865" y="2206084"/>
          <a:ext cx="42738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27386" y="45720"/>
              </a:lnTo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 dirty="0"/>
        </a:p>
      </dsp:txBody>
      <dsp:txXfrm>
        <a:off x="7822108" y="2249514"/>
        <a:ext cx="22899" cy="4579"/>
      </dsp:txXfrm>
    </dsp:sp>
    <dsp:sp modelId="{93D82ED3-A4A2-4D76-BBF8-76AAC45BB2B8}">
      <dsp:nvSpPr>
        <dsp:cNvPr id="0" name=""/>
        <dsp:cNvSpPr/>
      </dsp:nvSpPr>
      <dsp:spPr>
        <a:xfrm>
          <a:off x="5630417" y="1654429"/>
          <a:ext cx="1991247" cy="119474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Import Data from cleaned CSV’s</a:t>
          </a:r>
        </a:p>
      </dsp:txBody>
      <dsp:txXfrm>
        <a:off x="5630417" y="1654429"/>
        <a:ext cx="1991247" cy="1194748"/>
      </dsp:txXfrm>
    </dsp:sp>
    <dsp:sp modelId="{E6624F23-894F-44BF-B461-5E177B3C5E39}">
      <dsp:nvSpPr>
        <dsp:cNvPr id="0" name=""/>
        <dsp:cNvSpPr/>
      </dsp:nvSpPr>
      <dsp:spPr>
        <a:xfrm>
          <a:off x="1727572" y="2847378"/>
          <a:ext cx="7347703" cy="427386"/>
        </a:xfrm>
        <a:custGeom>
          <a:avLst/>
          <a:gdLst/>
          <a:ahLst/>
          <a:cxnLst/>
          <a:rect l="0" t="0" r="0" b="0"/>
          <a:pathLst>
            <a:path>
              <a:moveTo>
                <a:pt x="7347703" y="0"/>
              </a:moveTo>
              <a:lnTo>
                <a:pt x="7347703" y="230793"/>
              </a:lnTo>
              <a:lnTo>
                <a:pt x="0" y="230793"/>
              </a:lnTo>
              <a:lnTo>
                <a:pt x="0" y="427386"/>
              </a:lnTo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 dirty="0"/>
        </a:p>
      </dsp:txBody>
      <dsp:txXfrm>
        <a:off x="5217374" y="3058781"/>
        <a:ext cx="368098" cy="4579"/>
      </dsp:txXfrm>
    </dsp:sp>
    <dsp:sp modelId="{4F67A7A2-21B5-4222-BD82-4D30E58D3B34}">
      <dsp:nvSpPr>
        <dsp:cNvPr id="0" name=""/>
        <dsp:cNvSpPr/>
      </dsp:nvSpPr>
      <dsp:spPr>
        <a:xfrm>
          <a:off x="8079652" y="1654429"/>
          <a:ext cx="1991247" cy="119474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Export Table as CSV</a:t>
          </a:r>
        </a:p>
      </dsp:txBody>
      <dsp:txXfrm>
        <a:off x="8079652" y="1654429"/>
        <a:ext cx="1991247" cy="1194748"/>
      </dsp:txXfrm>
    </dsp:sp>
    <dsp:sp modelId="{6012C09E-D6FE-4E88-89CB-695722181276}">
      <dsp:nvSpPr>
        <dsp:cNvPr id="0" name=""/>
        <dsp:cNvSpPr/>
      </dsp:nvSpPr>
      <dsp:spPr>
        <a:xfrm>
          <a:off x="731948" y="3307165"/>
          <a:ext cx="1991247" cy="119474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Create Machine Learning Model </a:t>
          </a:r>
        </a:p>
      </dsp:txBody>
      <dsp:txXfrm>
        <a:off x="731948" y="3307165"/>
        <a:ext cx="1991247" cy="119474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C86FAA-BA7B-4811-BFE5-C5F74F2F9C2F}">
      <dsp:nvSpPr>
        <dsp:cNvPr id="0" name=""/>
        <dsp:cNvSpPr/>
      </dsp:nvSpPr>
      <dsp:spPr>
        <a:xfrm>
          <a:off x="0" y="531"/>
          <a:ext cx="10515600" cy="1242935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BDD03C-DB7A-4611-B186-140848858096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A44C56-78C0-4A76-A072-F644B37209C2}">
      <dsp:nvSpPr>
        <dsp:cNvPr id="0" name=""/>
        <dsp:cNvSpPr/>
      </dsp:nvSpPr>
      <dsp:spPr>
        <a:xfrm>
          <a:off x="1435590" y="53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Roadblocks</a:t>
          </a:r>
        </a:p>
      </dsp:txBody>
      <dsp:txXfrm>
        <a:off x="1435590" y="531"/>
        <a:ext cx="9080009" cy="1242935"/>
      </dsp:txXfrm>
    </dsp:sp>
    <dsp:sp modelId="{CCEBB36F-AA63-484F-AC0C-D94B7D31B8EF}">
      <dsp:nvSpPr>
        <dsp:cNvPr id="0" name=""/>
        <dsp:cNvSpPr/>
      </dsp:nvSpPr>
      <dsp:spPr>
        <a:xfrm>
          <a:off x="0" y="1554201"/>
          <a:ext cx="10515600" cy="1242935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83275A-FC80-4FF2-9F2E-C9EE83F29531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BD09BE-D85D-43AA-B80C-227967F8F74F}">
      <dsp:nvSpPr>
        <dsp:cNvPr id="0" name=""/>
        <dsp:cNvSpPr/>
      </dsp:nvSpPr>
      <dsp:spPr>
        <a:xfrm>
          <a:off x="1435590" y="1554201"/>
          <a:ext cx="4732020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What could we have done differently if we had more time and more experience?</a:t>
          </a:r>
        </a:p>
      </dsp:txBody>
      <dsp:txXfrm>
        <a:off x="1435590" y="1554201"/>
        <a:ext cx="4732020" cy="1242935"/>
      </dsp:txXfrm>
    </dsp:sp>
    <dsp:sp modelId="{BC57E30C-36E7-46DB-8096-D19BA97AC8FD}">
      <dsp:nvSpPr>
        <dsp:cNvPr id="0" name=""/>
        <dsp:cNvSpPr/>
      </dsp:nvSpPr>
      <dsp:spPr>
        <a:xfrm>
          <a:off x="6167610" y="1554201"/>
          <a:ext cx="434798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/>
        </a:p>
      </dsp:txBody>
      <dsp:txXfrm>
        <a:off x="6167610" y="1554201"/>
        <a:ext cx="4347989" cy="1242935"/>
      </dsp:txXfrm>
    </dsp:sp>
    <dsp:sp modelId="{D97617AE-06A3-4412-9C6E-8C9B048ED6A5}">
      <dsp:nvSpPr>
        <dsp:cNvPr id="0" name=""/>
        <dsp:cNvSpPr/>
      </dsp:nvSpPr>
      <dsp:spPr>
        <a:xfrm>
          <a:off x="0" y="3107870"/>
          <a:ext cx="10515600" cy="1242935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A965C3-0120-4DDF-B1DB-AE131F38BE94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BED669-9B29-4788-9282-A7514B244D25}">
      <dsp:nvSpPr>
        <dsp:cNvPr id="0" name=""/>
        <dsp:cNvSpPr/>
      </dsp:nvSpPr>
      <dsp:spPr>
        <a:xfrm>
          <a:off x="1435590" y="3107870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QUESTIONS??? </a:t>
          </a:r>
        </a:p>
      </dsp:txBody>
      <dsp:txXfrm>
        <a:off x="1435590" y="3107870"/>
        <a:ext cx="9080009" cy="12429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HorizontalActionList">
  <dgm:title val="Horizontal Action List"/>
  <dgm:desc val="Used to show non-sequential or grouped lists of information. Works well with large amounts of text. All text has the same level of emphasis, and direction is not implied."/>
  <dgm:catLst>
    <dgm:cat type="list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54"/>
      <dgm:constr type="primFontSz" for="des" forName="desTx" refType="primFontSz" refFor="des" refForName="parTx" op="lte" fact="0.75"/>
      <dgm:constr type="h" for="des" forName="desTx" op="equ"/>
      <dgm:constr type="w" for="ch" forName="space" op="equ" val="3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3"/>
            <dgm:constr type="h"/>
            <dgm:constr type="tMarg" refType="w" fact="0.224"/>
            <dgm:constr type="bMarg" refType="w" fact="0.224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8"/>
            <dgm:constr type="tMarg" refType="w" fact="0.28"/>
            <dgm:constr type="bMarg" refType="w" fact="0.28"/>
            <dgm:constr type="lMarg" refType="w" fact="0.28"/>
            <dgm:constr type="rMarg" refType="w" fact="0.28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FE08DA-9A36-4970-B95D-83EDB8EB5DEA}" type="datetimeFigureOut">
              <a:rPr lang="en-US" smtClean="0"/>
              <a:t>2/23/2023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127533-29CA-4A56-BE46-0935E67317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0296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Each person gives a brief introduction to themselves and their background.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127533-29CA-4A56-BE46-0935E67317E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9116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127533-29CA-4A56-BE46-0935E67317E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0426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127533-29CA-4A56-BE46-0935E67317E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0795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Fiston &amp; Brenton: Discuss the process. Make sure to discuss that we created the database but did not actually use it for the Machine Learning piece.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127533-29CA-4A56-BE46-0935E67317E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8031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Ryan: Discuss the machine learning model and process. Problems encountered. Why we picked this.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127533-29CA-4A56-BE46-0935E67317E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3483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Kim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127533-29CA-4A56-BE46-0935E67317E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4271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127533-29CA-4A56-BE46-0935E67317E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3853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FA965-135E-2461-ABE2-C3CFC64D03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A81E1B-2CF6-7032-EC09-4E35ACAB6F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45F68D-DAAB-04A9-B4AB-C896B468D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9C2AE-AF5B-4563-82E7-7C2396ABE609}" type="datetimeFigureOut">
              <a:rPr lang="en-US" smtClean="0"/>
              <a:t>2/23/2023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F94F5A-44F2-29D0-27F0-0463766F8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99774E-5DC0-89CA-3F72-86631E28B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1713-7917-44EF-B822-11568FF0F82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972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86865-D9F4-CA8E-1047-C9A0F0736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F1661A-CB0E-5A6B-3CF9-095D59FF10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579A54-A1B6-40C0-7F58-3A10BBADA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9C2AE-AF5B-4563-82E7-7C2396ABE609}" type="datetimeFigureOut">
              <a:rPr lang="en-US" smtClean="0"/>
              <a:t>2/23/2023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88CFED-5449-BCCB-9F51-6DBD4ADA5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EEC92A-D82D-C815-9B27-3D556063F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1713-7917-44EF-B822-11568FF0F82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583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296920-BD52-0734-DDF5-A392B1594A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8D6035-9F47-43C6-8C46-22852AD0D6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40BEBF-88F4-FA61-36DD-6297A278B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9C2AE-AF5B-4563-82E7-7C2396ABE609}" type="datetimeFigureOut">
              <a:rPr lang="en-US" smtClean="0"/>
              <a:t>2/23/2023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8E2D0C-8410-C997-3573-CCEB7B0F9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F7037D-C1A4-4CFE-F4E2-49C788B73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1713-7917-44EF-B822-11568FF0F82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762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1CD9A-6645-4743-04AE-EF4596511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42BC32-4766-7C2D-A12C-1A13F99575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E2A9E3-B90A-EA42-15D4-727B191C7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9C2AE-AF5B-4563-82E7-7C2396ABE609}" type="datetimeFigureOut">
              <a:rPr lang="en-US" smtClean="0"/>
              <a:t>2/23/2023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107FB3-2CCF-2827-CB20-433E8C6D7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97F216-B3A7-BC18-79F8-E6424E8AD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1713-7917-44EF-B822-11568FF0F82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237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7277C-39F6-09DF-06EC-48DEA3DA5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4EA895-ABAE-F49B-9D98-193CCA41C0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5821A3-9898-A391-C28A-8DDA22A38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9C2AE-AF5B-4563-82E7-7C2396ABE609}" type="datetimeFigureOut">
              <a:rPr lang="en-US" smtClean="0"/>
              <a:t>2/23/2023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EF41AE-E36E-F7F5-5773-738C8A944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38A973-EAEB-5634-8451-D888A246B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1713-7917-44EF-B822-11568FF0F82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81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85566-C5C4-517F-D675-7AB92189F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30B42-80D9-B597-F1B6-C4AEBCC767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98F08C-5FF2-455A-9350-EDB0126CD1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AE32AC-D7EE-7C75-CE40-F445E042C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9C2AE-AF5B-4563-82E7-7C2396ABE609}" type="datetimeFigureOut">
              <a:rPr lang="en-US" smtClean="0"/>
              <a:t>2/23/2023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5EC78F-AF32-8F89-DF32-C0B5E13A8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C90003-D2BE-7A5E-BCF6-2FCE7EB66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1713-7917-44EF-B822-11568FF0F82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80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E7A1E-C239-636B-1A70-BB02AF04B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1B3A4F-4636-06DD-434F-4307E53D30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60D19A-6759-0FCA-69C5-4CD637882D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A01A03-E65C-5E2B-EE37-B317CFACD0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3BDF4A-E5C9-3FC1-D3FD-572D790544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0DB209-C1C7-0161-D152-0E14652DB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9C2AE-AF5B-4563-82E7-7C2396ABE609}" type="datetimeFigureOut">
              <a:rPr lang="en-US" smtClean="0"/>
              <a:t>2/23/2023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497FE1-C585-2137-20F6-D9E981D78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8378F8-D797-6C2F-1D24-9EEFC213C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1713-7917-44EF-B822-11568FF0F82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454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BF8C8-3AE6-4686-AB7B-8DEA087B3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365A2F-BF3C-FE08-4D93-8E7C481BC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9C2AE-AF5B-4563-82E7-7C2396ABE609}" type="datetimeFigureOut">
              <a:rPr lang="en-US" smtClean="0"/>
              <a:t>2/23/2023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9D4620-FB5F-86FD-405B-4FA5B8CBF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4C0FFC-1CD7-193B-4F7F-606A2F2F0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1713-7917-44EF-B822-11568FF0F82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789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2BD6CA-749C-665F-138E-CDCCFE1D4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9C2AE-AF5B-4563-82E7-7C2396ABE609}" type="datetimeFigureOut">
              <a:rPr lang="en-US" smtClean="0"/>
              <a:t>2/23/2023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92A22A-9DBD-ADA5-ECFB-066527FE9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CE1E81-1E1B-9724-9840-A3AA212D7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1713-7917-44EF-B822-11568FF0F82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150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3BCE2-623C-E703-771F-430FF3F09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F8F60-122C-3C33-E753-A83B0EE2DA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D2785A-46D6-DDFD-B871-2D5CF7D3D5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F815AF-90AA-CA99-C87B-5800350C1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9C2AE-AF5B-4563-82E7-7C2396ABE609}" type="datetimeFigureOut">
              <a:rPr lang="en-US" smtClean="0"/>
              <a:t>2/23/2023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DF774E-D8FD-27D9-02AB-BCDAE53F2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5A201A-EC57-B11A-0C2A-C351246B3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1713-7917-44EF-B822-11568FF0F82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946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30B62-7222-C808-C1F7-E7FA5D393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5A7B48-AD02-6BB5-A749-C85CF5AC1F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F23208-2835-5E34-666F-FF52F9F462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FA37F3-67DE-EFAC-5FD2-53C109D14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9C2AE-AF5B-4563-82E7-7C2396ABE609}" type="datetimeFigureOut">
              <a:rPr lang="en-US" smtClean="0"/>
              <a:t>2/23/2023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394ED0-DC8B-61E7-438E-F433AE71C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8761F2-5CB0-B757-4B8E-9AABF1F7B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1713-7917-44EF-B822-11568FF0F82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424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A6CAAD-8E54-1604-0E22-A6CF7FBF5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AFC8F4-134F-6EAA-B9F5-E1DF42255B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8785AF-2017-7AC7-6A5C-F1F1349596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B9C2AE-AF5B-4563-82E7-7C2396ABE609}" type="datetimeFigureOut">
              <a:rPr lang="en-US" smtClean="0"/>
              <a:t>2/23/2023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265E1-504A-995C-560F-C6F1D07E31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5C5342-31DD-3BB3-BAD3-DFE25135D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1D1713-7917-44EF-B822-11568FF0F82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689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ublic.tableau.com/app/profile/kcav18/viz/UNCCBootcampFinalProject/CMPDCrimeOverview?publish=yes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ity skyline with tall buildings&#10;&#10;Description automatically generated with low confidence">
            <a:extLst>
              <a:ext uri="{FF2B5EF4-FFF2-40B4-BE49-F238E27FC236}">
                <a16:creationId xmlns:a16="http://schemas.microsoft.com/office/drawing/2014/main" id="{DCA65BA2-0E7D-1BFA-3D63-AD59231FCD5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41" r="367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711789-1573-D715-74AF-588BA73CC7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19599" y="4067436"/>
            <a:ext cx="4493322" cy="1056357"/>
          </a:xfrm>
        </p:spPr>
        <p:txBody>
          <a:bodyPr>
            <a:normAutofit/>
          </a:bodyPr>
          <a:lstStyle/>
          <a:p>
            <a:r>
              <a:rPr lang="en-US" sz="2000" b="1" dirty="0"/>
              <a:t>CRIME ANALYSIS OF CHARLOTTE, NC</a:t>
            </a:r>
          </a:p>
          <a:p>
            <a:r>
              <a:rPr lang="en-US" sz="1700" dirty="0"/>
              <a:t>FINAL PROJECT: UNCC DATA ANALYTICS BOOTCAMP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C5D9E55-6E4A-893F-1800-E3AC4F79D6F0}"/>
              </a:ext>
            </a:extLst>
          </p:cNvPr>
          <p:cNvSpPr txBox="1"/>
          <p:nvPr/>
        </p:nvSpPr>
        <p:spPr>
          <a:xfrm>
            <a:off x="8704051" y="5203028"/>
            <a:ext cx="26914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Kimberly Cavazos, Brenton Ervin, Ryan Marshall, Fiston Rugwiro</a:t>
            </a:r>
          </a:p>
        </p:txBody>
      </p:sp>
    </p:spTree>
    <p:extLst>
      <p:ext uri="{BB962C8B-B14F-4D97-AF65-F5344CB8AC3E}">
        <p14:creationId xmlns:p14="http://schemas.microsoft.com/office/powerpoint/2010/main" val="1619952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07DD2-EEF2-BACB-CCFF-0E8C3EE9E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1756" y="854619"/>
            <a:ext cx="5259707" cy="1325563"/>
          </a:xfrm>
        </p:spPr>
        <p:txBody>
          <a:bodyPr>
            <a:normAutofit fontScale="90000"/>
          </a:bodyPr>
          <a:lstStyle/>
          <a:p>
            <a:r>
              <a:rPr lang="en-US" sz="3600" b="1" dirty="0"/>
              <a:t>TOPIC DISCUSSION &amp; QUESTIONS WE HOPED TO ANSWER…</a:t>
            </a:r>
          </a:p>
        </p:txBody>
      </p:sp>
      <p:sp>
        <p:nvSpPr>
          <p:cNvPr id="1031" name="Freeform: Shape 1030">
            <a:extLst>
              <a:ext uri="{FF2B5EF4-FFF2-40B4-BE49-F238E27FC236}">
                <a16:creationId xmlns:a16="http://schemas.microsoft.com/office/drawing/2014/main" id="{357DD0D3-F869-46D0-944C-6EC60E19E3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36816" cy="5254922"/>
          </a:xfrm>
          <a:custGeom>
            <a:avLst/>
            <a:gdLst>
              <a:gd name="connsiteX0" fmla="*/ 0 w 6136816"/>
              <a:gd name="connsiteY0" fmla="*/ 0 h 5254922"/>
              <a:gd name="connsiteX1" fmla="*/ 6136816 w 6136816"/>
              <a:gd name="connsiteY1" fmla="*/ 0 h 5254922"/>
              <a:gd name="connsiteX2" fmla="*/ 6134892 w 6136816"/>
              <a:gd name="connsiteY2" fmla="*/ 111520 h 5254922"/>
              <a:gd name="connsiteX3" fmla="*/ 6066513 w 6136816"/>
              <a:gd name="connsiteY3" fmla="*/ 752995 h 5254922"/>
              <a:gd name="connsiteX4" fmla="*/ 140712 w 6136816"/>
              <a:gd name="connsiteY4" fmla="*/ 5219363 h 5254922"/>
              <a:gd name="connsiteX5" fmla="*/ 0 w 6136816"/>
              <a:gd name="connsiteY5" fmla="*/ 5199534 h 5254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36816" h="5254922">
                <a:moveTo>
                  <a:pt x="0" y="0"/>
                </a:moveTo>
                <a:lnTo>
                  <a:pt x="6136816" y="0"/>
                </a:lnTo>
                <a:lnTo>
                  <a:pt x="6134892" y="111520"/>
                </a:lnTo>
                <a:cubicBezTo>
                  <a:pt x="6124961" y="323936"/>
                  <a:pt x="6102367" y="538040"/>
                  <a:pt x="6066513" y="752995"/>
                </a:cubicBezTo>
                <a:cubicBezTo>
                  <a:pt x="5592281" y="3596146"/>
                  <a:pt x="2972232" y="5545369"/>
                  <a:pt x="140712" y="5219363"/>
                </a:cubicBezTo>
                <a:lnTo>
                  <a:pt x="0" y="5199534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026" name="Picture 2" descr="Charlotte NC Crime Rate | 👮 Is Charlotte a Safe Place to Live? [Data,  Stats, Reports, Map]">
            <a:extLst>
              <a:ext uri="{FF2B5EF4-FFF2-40B4-BE49-F238E27FC236}">
                <a16:creationId xmlns:a16="http://schemas.microsoft.com/office/drawing/2014/main" id="{79252A0E-FD80-C507-606A-24D66DC177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87" r="19046" b="-1"/>
          <a:stretch/>
        </p:blipFill>
        <p:spPr bwMode="auto">
          <a:xfrm>
            <a:off x="1" y="2"/>
            <a:ext cx="5863721" cy="4984915"/>
          </a:xfrm>
          <a:custGeom>
            <a:avLst/>
            <a:gdLst/>
            <a:ahLst/>
            <a:cxnLst/>
            <a:rect l="l" t="t" r="r" b="b"/>
            <a:pathLst>
              <a:path w="5863721" h="4984915">
                <a:moveTo>
                  <a:pt x="0" y="0"/>
                </a:moveTo>
                <a:lnTo>
                  <a:pt x="5863721" y="0"/>
                </a:lnTo>
                <a:lnTo>
                  <a:pt x="5844576" y="326138"/>
                </a:lnTo>
                <a:cubicBezTo>
                  <a:pt x="5833049" y="448313"/>
                  <a:pt x="5817094" y="570952"/>
                  <a:pt x="5796589" y="693884"/>
                </a:cubicBezTo>
                <a:cubicBezTo>
                  <a:pt x="5344573" y="3403845"/>
                  <a:pt x="2847261" y="5261756"/>
                  <a:pt x="148386" y="4951022"/>
                </a:cubicBezTo>
                <a:lnTo>
                  <a:pt x="0" y="4930112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72020F-2E92-84DD-50B4-170A8FF8E5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36816" y="2492459"/>
            <a:ext cx="5259714" cy="3375920"/>
          </a:xfrm>
        </p:spPr>
        <p:txBody>
          <a:bodyPr anchor="t">
            <a:normAutofit fontScale="77500" lnSpcReduction="20000"/>
          </a:bodyPr>
          <a:lstStyle/>
          <a:p>
            <a:r>
              <a:rPr lang="en-US" sz="2800" dirty="0"/>
              <a:t>Is Charlotte a safe place to live?</a:t>
            </a:r>
          </a:p>
          <a:p>
            <a:r>
              <a:rPr lang="en-US" sz="2800" dirty="0">
                <a:latin typeface="-apple-system"/>
              </a:rPr>
              <a:t>Where is the safest place in the Charlotte are per the crime data?</a:t>
            </a:r>
            <a:r>
              <a:rPr lang="en-US" sz="2800" b="0" i="0" dirty="0">
                <a:effectLst/>
                <a:latin typeface="-apple-system"/>
              </a:rPr>
              <a:t> </a:t>
            </a:r>
          </a:p>
          <a:p>
            <a:r>
              <a:rPr lang="en-US" sz="2800" dirty="0"/>
              <a:t>Can we use machine learning to develop an efficient method to take preventative measures?</a:t>
            </a:r>
          </a:p>
          <a:p>
            <a:r>
              <a:rPr lang="en-US" sz="2800" dirty="0"/>
              <a:t>Can we predict crimes before they even occur?</a:t>
            </a:r>
          </a:p>
          <a:p>
            <a:r>
              <a:rPr lang="en-US" sz="2800" dirty="0"/>
              <a:t>Can we predict the frequency of violent crimes occurring per month in Charlotte?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6351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4DBD0D-4E3B-6524-9F32-60D2CB493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HOW ARE WE GOING TO ANSWER THESE QUESTIONS?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C62F647-FFDE-E899-C7BE-B1EB9358ED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4404180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52063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FDA0B-05D4-465B-3AA9-24F47ACBF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363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EXTRACT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856A87-3798-7ABC-850B-11C0A73A50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6881"/>
            <a:ext cx="10515600" cy="119029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Gather and Download Credible Data (CMPD)</a:t>
            </a:r>
          </a:p>
          <a:p>
            <a:r>
              <a:rPr lang="en-US" dirty="0">
                <a:solidFill>
                  <a:schemeClr val="bg1"/>
                </a:solidFill>
              </a:rPr>
              <a:t>Inspect all data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611B759-35E9-6A70-1D5E-9074AEB66BB7}"/>
              </a:ext>
            </a:extLst>
          </p:cNvPr>
          <p:cNvSpPr txBox="1">
            <a:spLocks/>
          </p:cNvSpPr>
          <p:nvPr/>
        </p:nvSpPr>
        <p:spPr>
          <a:xfrm>
            <a:off x="838200" y="1766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bg1"/>
                </a:solidFill>
              </a:rPr>
              <a:t>TRANSFORM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E8D7CBB-3A0F-90EC-3DC0-007702645EEF}"/>
              </a:ext>
            </a:extLst>
          </p:cNvPr>
          <p:cNvSpPr txBox="1">
            <a:spLocks/>
          </p:cNvSpPr>
          <p:nvPr/>
        </p:nvSpPr>
        <p:spPr>
          <a:xfrm>
            <a:off x="838200" y="2792856"/>
            <a:ext cx="10515600" cy="195780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Convert Data Types</a:t>
            </a:r>
          </a:p>
          <a:p>
            <a:r>
              <a:rPr lang="en-US" dirty="0">
                <a:solidFill>
                  <a:schemeClr val="bg1"/>
                </a:solidFill>
              </a:rPr>
              <a:t>Drop Null Values</a:t>
            </a:r>
          </a:p>
          <a:p>
            <a:r>
              <a:rPr lang="en-US" dirty="0">
                <a:solidFill>
                  <a:schemeClr val="bg1"/>
                </a:solidFill>
              </a:rPr>
              <a:t>Transform Data Types</a:t>
            </a:r>
          </a:p>
          <a:p>
            <a:r>
              <a:rPr lang="en-US" dirty="0">
                <a:solidFill>
                  <a:schemeClr val="bg1"/>
                </a:solidFill>
              </a:rPr>
              <a:t>Join Tables</a:t>
            </a:r>
          </a:p>
          <a:p>
            <a:r>
              <a:rPr lang="en-US" dirty="0">
                <a:solidFill>
                  <a:schemeClr val="bg1"/>
                </a:solidFill>
              </a:rPr>
              <a:t>Export as Clean CSVs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3B8B3E9-D36A-8277-FAC7-10412B3DCB3A}"/>
              </a:ext>
            </a:extLst>
          </p:cNvPr>
          <p:cNvSpPr txBox="1">
            <a:spLocks/>
          </p:cNvSpPr>
          <p:nvPr/>
        </p:nvSpPr>
        <p:spPr>
          <a:xfrm>
            <a:off x="838200" y="446505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bg1"/>
                </a:solidFill>
              </a:rPr>
              <a:t>LOAD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1CA3917-00A6-9E0E-7BDF-760131F38B61}"/>
              </a:ext>
            </a:extLst>
          </p:cNvPr>
          <p:cNvSpPr txBox="1">
            <a:spLocks/>
          </p:cNvSpPr>
          <p:nvPr/>
        </p:nvSpPr>
        <p:spPr>
          <a:xfrm>
            <a:off x="838200" y="4842373"/>
            <a:ext cx="10515600" cy="11902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FDF8C6E-56ED-36B7-DC2C-1EC36648918E}"/>
              </a:ext>
            </a:extLst>
          </p:cNvPr>
          <p:cNvSpPr txBox="1">
            <a:spLocks/>
          </p:cNvSpPr>
          <p:nvPr/>
        </p:nvSpPr>
        <p:spPr>
          <a:xfrm>
            <a:off x="838200" y="5437344"/>
            <a:ext cx="10515600" cy="11902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Use clean data for visualizations and Machine Learning model</a:t>
            </a:r>
          </a:p>
          <a:p>
            <a:r>
              <a:rPr lang="en-US" dirty="0">
                <a:solidFill>
                  <a:schemeClr val="bg1"/>
                </a:solidFill>
              </a:rPr>
              <a:t>Create Database in Postgress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7360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9BACF-B9D0-1B97-E839-E3DD4DB01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4451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ETL PROCESS/ DATA SOURCES/ TOOLS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E9B4F9D0-0F0E-80AD-E7E3-08840D683A2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95752081"/>
              </p:ext>
            </p:extLst>
          </p:nvPr>
        </p:nvGraphicFramePr>
        <p:xfrm>
          <a:off x="221711" y="1672906"/>
          <a:ext cx="10802848" cy="45036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2914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F0311-829C-EEAF-D2C7-9C616988F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MACHINE LEARNING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84AF70-2B16-254F-3FA7-87A3680C62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29" y="2511552"/>
            <a:ext cx="3505494" cy="3785419"/>
          </a:xfrm>
        </p:spPr>
        <p:txBody>
          <a:bodyPr>
            <a:normAutofit fontScale="92500" lnSpcReduction="20000"/>
          </a:bodyPr>
          <a:lstStyle/>
          <a:p>
            <a:r>
              <a:rPr lang="en-US" sz="2000" b="0" i="0" dirty="0">
                <a:solidFill>
                  <a:schemeClr val="bg1"/>
                </a:solidFill>
                <a:effectLst/>
                <a:latin typeface="-apple-system"/>
              </a:rPr>
              <a:t>What we wanted to do… Predict frequency of crime per month.</a:t>
            </a:r>
          </a:p>
          <a:p>
            <a:r>
              <a:rPr lang="en-US" sz="2000" b="0" i="0" dirty="0">
                <a:solidFill>
                  <a:schemeClr val="bg1"/>
                </a:solidFill>
                <a:effectLst/>
                <a:latin typeface="-apple-system"/>
              </a:rPr>
              <a:t>We are </a:t>
            </a:r>
            <a:r>
              <a:rPr lang="en-US" sz="2000" b="1" i="0" dirty="0">
                <a:solidFill>
                  <a:schemeClr val="bg1"/>
                </a:solidFill>
                <a:effectLst/>
                <a:latin typeface="-apple-system"/>
              </a:rPr>
              <a:t>now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-apple-system"/>
              </a:rPr>
              <a:t> using a linear regression model to predict the frequency of violent crimes with a gun occurring per month.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LESSONS LEARNED:</a:t>
            </a:r>
          </a:p>
          <a:p>
            <a:r>
              <a:rPr lang="en-US" sz="2000" dirty="0">
                <a:solidFill>
                  <a:schemeClr val="bg1"/>
                </a:solidFill>
              </a:rPr>
              <a:t>Linear Regression model does not work for this data.</a:t>
            </a:r>
          </a:p>
          <a:p>
            <a:r>
              <a:rPr lang="en-US" sz="2000" dirty="0">
                <a:solidFill>
                  <a:schemeClr val="bg1"/>
                </a:solidFill>
              </a:rPr>
              <a:t>Scary note: gun violence was the only point that made sense!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ABA169-B973-45E6-1613-884ADC3AC8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06" r="11206"/>
          <a:stretch/>
        </p:blipFill>
        <p:spPr>
          <a:xfrm>
            <a:off x="5880888" y="1452995"/>
            <a:ext cx="5143670" cy="4385881"/>
          </a:xfrm>
          <a:prstGeom prst="rect">
            <a:avLst/>
          </a:prstGeom>
          <a:effectLst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C89B2A2-89BD-C050-8B82-2969DD1C4F3E}"/>
              </a:ext>
            </a:extLst>
          </p:cNvPr>
          <p:cNvSpPr txBox="1"/>
          <p:nvPr/>
        </p:nvSpPr>
        <p:spPr>
          <a:xfrm>
            <a:off x="7551582" y="5868590"/>
            <a:ext cx="1597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Timeline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50994B-0E08-B036-B9B2-46B2CF5101C2}"/>
              </a:ext>
            </a:extLst>
          </p:cNvPr>
          <p:cNvSpPr txBox="1"/>
          <p:nvPr/>
        </p:nvSpPr>
        <p:spPr>
          <a:xfrm rot="16200000">
            <a:off x="3944440" y="2903405"/>
            <a:ext cx="3295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Total of Incidents per Month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CC13EE-772F-BE9C-7018-EE092576489F}"/>
              </a:ext>
            </a:extLst>
          </p:cNvPr>
          <p:cNvSpPr txBox="1"/>
          <p:nvPr/>
        </p:nvSpPr>
        <p:spPr>
          <a:xfrm>
            <a:off x="6525137" y="917205"/>
            <a:ext cx="3919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Linear Regression Model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153602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igital financial graph">
            <a:extLst>
              <a:ext uri="{FF2B5EF4-FFF2-40B4-BE49-F238E27FC236}">
                <a16:creationId xmlns:a16="http://schemas.microsoft.com/office/drawing/2014/main" id="{DB2A8CAB-2621-B510-0E6B-71316E135FE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005" r="16500"/>
          <a:stretch/>
        </p:blipFill>
        <p:spPr>
          <a:xfrm>
            <a:off x="20" y="10"/>
            <a:ext cx="7009876" cy="6857990"/>
          </a:xfrm>
          <a:custGeom>
            <a:avLst/>
            <a:gdLst/>
            <a:ahLst/>
            <a:cxnLst/>
            <a:rect l="l" t="t" r="r" b="b"/>
            <a:pathLst>
              <a:path w="7009896" h="6858000">
                <a:moveTo>
                  <a:pt x="0" y="0"/>
                </a:moveTo>
                <a:lnTo>
                  <a:pt x="7009896" y="0"/>
                </a:lnTo>
                <a:lnTo>
                  <a:pt x="7009896" y="1"/>
                </a:lnTo>
                <a:lnTo>
                  <a:pt x="6295211" y="1"/>
                </a:lnTo>
                <a:lnTo>
                  <a:pt x="6195255" y="380651"/>
                </a:lnTo>
                <a:cubicBezTo>
                  <a:pt x="5677600" y="2559611"/>
                  <a:pt x="5966601" y="4758249"/>
                  <a:pt x="6880029" y="6647018"/>
                </a:cubicBezTo>
                <a:lnTo>
                  <a:pt x="698828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FDF4720-5445-47BE-89FE-E40D1AE6F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711927" y="-1"/>
            <a:ext cx="6480073" cy="6858002"/>
          </a:xfrm>
          <a:custGeom>
            <a:avLst/>
            <a:gdLst>
              <a:gd name="connsiteX0" fmla="*/ 6130244 w 6480073"/>
              <a:gd name="connsiteY0" fmla="*/ 0 h 6858002"/>
              <a:gd name="connsiteX1" fmla="*/ 6212951 w 6480073"/>
              <a:gd name="connsiteY1" fmla="*/ 314584 h 6858002"/>
              <a:gd name="connsiteX2" fmla="*/ 5540779 w 6480073"/>
              <a:gd name="connsiteY2" fmla="*/ 6756649 h 6858002"/>
              <a:gd name="connsiteX3" fmla="*/ 5489971 w 6480073"/>
              <a:gd name="connsiteY3" fmla="*/ 6858002 h 6858002"/>
              <a:gd name="connsiteX4" fmla="*/ 0 w 6480073"/>
              <a:gd name="connsiteY4" fmla="*/ 6858002 h 6858002"/>
              <a:gd name="connsiteX5" fmla="*/ 0 w 6480073"/>
              <a:gd name="connsiteY5" fmla="*/ 0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80073" h="6858002">
                <a:moveTo>
                  <a:pt x="6130244" y="0"/>
                </a:moveTo>
                <a:lnTo>
                  <a:pt x="6212951" y="314584"/>
                </a:lnTo>
                <a:cubicBezTo>
                  <a:pt x="6745828" y="2551616"/>
                  <a:pt x="6460994" y="4808873"/>
                  <a:pt x="5540779" y="6756649"/>
                </a:cubicBezTo>
                <a:lnTo>
                  <a:pt x="5489971" y="6858002"/>
                </a:lnTo>
                <a:lnTo>
                  <a:pt x="0" y="6858002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 useBgFill="1">
        <p:nvSpPr>
          <p:cNvPr id="22" name="Freeform: Shape 21">
            <a:extLst>
              <a:ext uri="{FF2B5EF4-FFF2-40B4-BE49-F238E27FC236}">
                <a16:creationId xmlns:a16="http://schemas.microsoft.com/office/drawing/2014/main" id="{AC8710B4-A815-4082-9E4F-F13A000709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942784" y="0"/>
            <a:ext cx="6249216" cy="6858001"/>
          </a:xfrm>
          <a:custGeom>
            <a:avLst/>
            <a:gdLst>
              <a:gd name="connsiteX0" fmla="*/ 0 w 6249216"/>
              <a:gd name="connsiteY0" fmla="*/ 0 h 6858001"/>
              <a:gd name="connsiteX1" fmla="*/ 5893742 w 6249216"/>
              <a:gd name="connsiteY1" fmla="*/ 1 h 6858001"/>
              <a:gd name="connsiteX2" fmla="*/ 5993697 w 6249216"/>
              <a:gd name="connsiteY2" fmla="*/ 380651 h 6858001"/>
              <a:gd name="connsiteX3" fmla="*/ 5308924 w 6249216"/>
              <a:gd name="connsiteY3" fmla="*/ 6647018 h 6858001"/>
              <a:gd name="connsiteX4" fmla="*/ 5200672 w 6249216"/>
              <a:gd name="connsiteY4" fmla="*/ 6858001 h 6858001"/>
              <a:gd name="connsiteX5" fmla="*/ 1 w 6249216"/>
              <a:gd name="connsiteY5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49216" h="6858001">
                <a:moveTo>
                  <a:pt x="0" y="0"/>
                </a:moveTo>
                <a:lnTo>
                  <a:pt x="5893742" y="1"/>
                </a:lnTo>
                <a:lnTo>
                  <a:pt x="5993697" y="380651"/>
                </a:lnTo>
                <a:cubicBezTo>
                  <a:pt x="6511353" y="2559611"/>
                  <a:pt x="6222352" y="4758249"/>
                  <a:pt x="5308924" y="6647018"/>
                </a:cubicBezTo>
                <a:lnTo>
                  <a:pt x="5200672" y="6858001"/>
                </a:lnTo>
                <a:lnTo>
                  <a:pt x="1" y="685800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5F305F-3F0E-51CC-3934-2D004B372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1436" y="1396289"/>
            <a:ext cx="4819952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/>
              <a:t>VISUALIZATIONS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9F1328-682F-68F8-219A-9B6EA2A875D0}"/>
              </a:ext>
            </a:extLst>
          </p:cNvPr>
          <p:cNvSpPr txBox="1"/>
          <p:nvPr/>
        </p:nvSpPr>
        <p:spPr>
          <a:xfrm>
            <a:off x="6237733" y="2901479"/>
            <a:ext cx="7009876" cy="31816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b="1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INTERACTIVE TABLEAU DASHBOARD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1565722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E4BC7-6434-D190-BE49-3DA16E497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3631" y="0"/>
            <a:ext cx="5006336" cy="1325563"/>
          </a:xfrm>
        </p:spPr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13" name="Freeform: Shape 8">
            <a:extLst>
              <a:ext uri="{FF2B5EF4-FFF2-40B4-BE49-F238E27FC236}">
                <a16:creationId xmlns:a16="http://schemas.microsoft.com/office/drawing/2014/main" id="{4F74D28C-3268-4E35-8EE1-D92CB4A85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4" name="Picture 4">
            <a:extLst>
              <a:ext uri="{FF2B5EF4-FFF2-40B4-BE49-F238E27FC236}">
                <a16:creationId xmlns:a16="http://schemas.microsoft.com/office/drawing/2014/main" id="{581783A9-9A48-C2DF-1638-AFDEB99F22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15" r="6115"/>
          <a:stretch/>
        </p:blipFill>
        <p:spPr>
          <a:xfrm>
            <a:off x="20" y="10"/>
            <a:ext cx="6024134" cy="6857990"/>
          </a:xfrm>
          <a:custGeom>
            <a:avLst/>
            <a:gdLst/>
            <a:ahLst/>
            <a:cxnLst/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25061-88DB-7310-DD31-3D5A0C7174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3369" y="1325563"/>
            <a:ext cx="5006336" cy="5218283"/>
          </a:xfrm>
        </p:spPr>
        <p:txBody>
          <a:bodyPr anchor="t">
            <a:normAutofit/>
          </a:bodyPr>
          <a:lstStyle/>
          <a:p>
            <a:r>
              <a:rPr lang="en-US" sz="1700" dirty="0"/>
              <a:t>According to the Heat map, the northern part (Huntersville) of the county would be the safest place for the client and family. </a:t>
            </a:r>
          </a:p>
          <a:p>
            <a:r>
              <a:rPr lang="en-US" sz="1700" dirty="0"/>
              <a:t>University City area seems to have the most crime.</a:t>
            </a:r>
          </a:p>
          <a:p>
            <a:r>
              <a:rPr lang="en-US" sz="1700" dirty="0"/>
              <a:t>Based on our analysis, we feel that the Charlotte area could be a safe enough place for our client. </a:t>
            </a:r>
          </a:p>
          <a:p>
            <a:r>
              <a:rPr lang="en-US" sz="1700" dirty="0"/>
              <a:t>We hoped to use our Machine Learning Model to show the frequency of crimes occurring per month to predict the likelihood of a crime occurring in a specific time period.</a:t>
            </a:r>
          </a:p>
          <a:p>
            <a:pPr lvl="1"/>
            <a:r>
              <a:rPr lang="en-US" sz="1700" dirty="0"/>
              <a:t>Our model did not work for this and therefore we can not confidently provide that information.</a:t>
            </a:r>
          </a:p>
          <a:p>
            <a:pPr marL="0" indent="0">
              <a:buNone/>
            </a:pP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41047285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7CB85-61A9-3122-7B93-2AC270A9C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DISCUSSION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C6F6929-1797-D3C3-61D7-645587B53A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687481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205018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470</TotalTime>
  <Words>510</Words>
  <Application>Microsoft Office PowerPoint</Application>
  <PresentationFormat>Widescreen</PresentationFormat>
  <Paragraphs>75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-apple-system</vt:lpstr>
      <vt:lpstr>Arial</vt:lpstr>
      <vt:lpstr>Calibri</vt:lpstr>
      <vt:lpstr>Calibri Light</vt:lpstr>
      <vt:lpstr>Office Theme</vt:lpstr>
      <vt:lpstr>PowerPoint Presentation</vt:lpstr>
      <vt:lpstr>TOPIC DISCUSSION &amp; QUESTIONS WE HOPED TO ANSWER…</vt:lpstr>
      <vt:lpstr>HOW ARE WE GOING TO ANSWER THESE QUESTIONS?</vt:lpstr>
      <vt:lpstr>EXTRACT</vt:lpstr>
      <vt:lpstr>ETL PROCESS/ DATA SOURCES/ TOOLS</vt:lpstr>
      <vt:lpstr>MACHINE LEARNING MODEL</vt:lpstr>
      <vt:lpstr>VISUALIZATIONS</vt:lpstr>
      <vt:lpstr>SUMMARY</vt:lpstr>
      <vt:lpstr>DISCUSSION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Kimberly Cavazos</dc:creator>
  <cp:lastModifiedBy>Kimberly Cavazos</cp:lastModifiedBy>
  <cp:revision>13</cp:revision>
  <dcterms:created xsi:type="dcterms:W3CDTF">2023-02-17T00:03:22Z</dcterms:created>
  <dcterms:modified xsi:type="dcterms:W3CDTF">2023-02-24T01:44:20Z</dcterms:modified>
</cp:coreProperties>
</file>