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60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2D264C-8A25-42C2-836F-EE0625C5314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</dgm:pt>
    <dgm:pt modelId="{2E54ECD4-7DAF-48B0-AF57-104284D18D21}">
      <dgm:prSet phldrT="[Text]"/>
      <dgm:spPr/>
      <dgm:t>
        <a:bodyPr/>
        <a:lstStyle/>
        <a:p>
          <a:r>
            <a:rPr lang="en-US" dirty="0"/>
            <a:t>Gathered Data</a:t>
          </a:r>
        </a:p>
      </dgm:t>
    </dgm:pt>
    <dgm:pt modelId="{20B8F268-F7F6-41AF-B749-5EDF5B81D6EF}" type="parTrans" cxnId="{CFB631E4-D638-42E6-BAC2-6B3281B17740}">
      <dgm:prSet/>
      <dgm:spPr/>
      <dgm:t>
        <a:bodyPr/>
        <a:lstStyle/>
        <a:p>
          <a:endParaRPr lang="en-US"/>
        </a:p>
      </dgm:t>
    </dgm:pt>
    <dgm:pt modelId="{4B1CCECE-42F2-4B3A-82EA-0D7132F1ABF4}" type="sibTrans" cxnId="{CFB631E4-D638-42E6-BAC2-6B3281B17740}">
      <dgm:prSet/>
      <dgm:spPr/>
      <dgm:t>
        <a:bodyPr/>
        <a:lstStyle/>
        <a:p>
          <a:endParaRPr lang="en-US"/>
        </a:p>
      </dgm:t>
    </dgm:pt>
    <dgm:pt modelId="{5625BC2F-B2C0-4DC8-98C4-A456E964280D}">
      <dgm:prSet phldrT="[Text]"/>
      <dgm:spPr/>
      <dgm:t>
        <a:bodyPr/>
        <a:lstStyle/>
        <a:p>
          <a:r>
            <a:rPr lang="en-US" dirty="0"/>
            <a:t>Inspected all Data in Python</a:t>
          </a:r>
        </a:p>
      </dgm:t>
    </dgm:pt>
    <dgm:pt modelId="{5041750F-CE55-4B0B-9795-CAFAC546696C}" type="parTrans" cxnId="{D87A4989-E0C4-43DA-A201-D6E63B64AFAD}">
      <dgm:prSet/>
      <dgm:spPr/>
      <dgm:t>
        <a:bodyPr/>
        <a:lstStyle/>
        <a:p>
          <a:endParaRPr lang="en-US"/>
        </a:p>
      </dgm:t>
    </dgm:pt>
    <dgm:pt modelId="{F073869C-FD04-4DE4-B921-E89BB650DFB1}" type="sibTrans" cxnId="{D87A4989-E0C4-43DA-A201-D6E63B64AFAD}">
      <dgm:prSet/>
      <dgm:spPr/>
      <dgm:t>
        <a:bodyPr/>
        <a:lstStyle/>
        <a:p>
          <a:endParaRPr lang="en-US"/>
        </a:p>
      </dgm:t>
    </dgm:pt>
    <dgm:pt modelId="{569A4260-2EC5-47AE-BEF2-CB27FA59D5BE}">
      <dgm:prSet phldrT="[Text]"/>
      <dgm:spPr/>
      <dgm:t>
        <a:bodyPr/>
        <a:lstStyle/>
        <a:p>
          <a:r>
            <a:rPr lang="en-US" dirty="0"/>
            <a:t>Convert Data Types as needed</a:t>
          </a:r>
        </a:p>
      </dgm:t>
    </dgm:pt>
    <dgm:pt modelId="{ECD8998A-411A-414A-A7CC-E0D7808EF2B1}" type="parTrans" cxnId="{5233BC31-EB26-4DBB-A01D-83E151434EC0}">
      <dgm:prSet/>
      <dgm:spPr/>
      <dgm:t>
        <a:bodyPr/>
        <a:lstStyle/>
        <a:p>
          <a:endParaRPr lang="en-US"/>
        </a:p>
      </dgm:t>
    </dgm:pt>
    <dgm:pt modelId="{AE00DE09-8055-4485-B2FE-40435F1DE4D5}" type="sibTrans" cxnId="{5233BC31-EB26-4DBB-A01D-83E151434EC0}">
      <dgm:prSet/>
      <dgm:spPr/>
      <dgm:t>
        <a:bodyPr/>
        <a:lstStyle/>
        <a:p>
          <a:endParaRPr lang="en-US"/>
        </a:p>
      </dgm:t>
    </dgm:pt>
    <dgm:pt modelId="{7584F59C-1EA3-4630-B89D-C1C00171D7A3}">
      <dgm:prSet phldrT="[Text]"/>
      <dgm:spPr/>
      <dgm:t>
        <a:bodyPr/>
        <a:lstStyle/>
        <a:p>
          <a:r>
            <a:rPr lang="en-US" dirty="0"/>
            <a:t>Drop Nulls</a:t>
          </a:r>
        </a:p>
      </dgm:t>
    </dgm:pt>
    <dgm:pt modelId="{7E708F61-8E94-4706-AC7D-503EB1E71130}" type="parTrans" cxnId="{CB3DDC0E-783B-46D8-8298-82CDEF972611}">
      <dgm:prSet/>
      <dgm:spPr/>
      <dgm:t>
        <a:bodyPr/>
        <a:lstStyle/>
        <a:p>
          <a:endParaRPr lang="en-US"/>
        </a:p>
      </dgm:t>
    </dgm:pt>
    <dgm:pt modelId="{C22639D6-AC6D-46A0-AB7C-6F325896A7FD}" type="sibTrans" cxnId="{CB3DDC0E-783B-46D8-8298-82CDEF972611}">
      <dgm:prSet/>
      <dgm:spPr/>
      <dgm:t>
        <a:bodyPr/>
        <a:lstStyle/>
        <a:p>
          <a:endParaRPr lang="en-US"/>
        </a:p>
      </dgm:t>
    </dgm:pt>
    <dgm:pt modelId="{43C24756-5662-4CDC-A647-FAE9191A2E57}">
      <dgm:prSet phldrT="[Text]"/>
      <dgm:spPr/>
      <dgm:t>
        <a:bodyPr/>
        <a:lstStyle/>
        <a:p>
          <a:r>
            <a:rPr lang="en-US" dirty="0"/>
            <a:t>Export as Clean CSV’s</a:t>
          </a:r>
        </a:p>
      </dgm:t>
    </dgm:pt>
    <dgm:pt modelId="{B2F0183E-D352-4EA2-96B9-392AAE2CB198}" type="parTrans" cxnId="{80A77C22-471F-444B-986C-0DB60591362D}">
      <dgm:prSet/>
      <dgm:spPr/>
      <dgm:t>
        <a:bodyPr/>
        <a:lstStyle/>
        <a:p>
          <a:endParaRPr lang="en-US"/>
        </a:p>
      </dgm:t>
    </dgm:pt>
    <dgm:pt modelId="{C674F65B-E017-41C9-AF72-47EBDA24C675}" type="sibTrans" cxnId="{80A77C22-471F-444B-986C-0DB60591362D}">
      <dgm:prSet/>
      <dgm:spPr/>
      <dgm:t>
        <a:bodyPr/>
        <a:lstStyle/>
        <a:p>
          <a:endParaRPr lang="en-US"/>
        </a:p>
      </dgm:t>
    </dgm:pt>
    <dgm:pt modelId="{E64D9D5C-342C-4636-8FC1-CAF9A1DDCF7F}">
      <dgm:prSet phldrT="[Text]"/>
      <dgm:spPr/>
      <dgm:t>
        <a:bodyPr/>
        <a:lstStyle/>
        <a:p>
          <a:r>
            <a:rPr lang="en-US" dirty="0"/>
            <a:t>Create Database in </a:t>
          </a:r>
          <a:r>
            <a:rPr lang="en-US" dirty="0" err="1"/>
            <a:t>Postgress</a:t>
          </a:r>
          <a:endParaRPr lang="en-US" dirty="0"/>
        </a:p>
      </dgm:t>
    </dgm:pt>
    <dgm:pt modelId="{5BAD7457-BEF2-4EBF-A79B-F55C58F297C7}" type="parTrans" cxnId="{0BCDD8D9-F079-42D1-883A-F509F2234ACE}">
      <dgm:prSet/>
      <dgm:spPr/>
      <dgm:t>
        <a:bodyPr/>
        <a:lstStyle/>
        <a:p>
          <a:endParaRPr lang="en-US"/>
        </a:p>
      </dgm:t>
    </dgm:pt>
    <dgm:pt modelId="{DC2453CA-BAF8-4F64-92C8-0B7F309E8F33}" type="sibTrans" cxnId="{0BCDD8D9-F079-42D1-883A-F509F2234ACE}">
      <dgm:prSet/>
      <dgm:spPr/>
      <dgm:t>
        <a:bodyPr/>
        <a:lstStyle/>
        <a:p>
          <a:endParaRPr lang="en-US"/>
        </a:p>
      </dgm:t>
    </dgm:pt>
    <dgm:pt modelId="{D464ECA8-EA3B-45E5-91B3-9A96C84BC35F}">
      <dgm:prSet phldrT="[Text]"/>
      <dgm:spPr/>
      <dgm:t>
        <a:bodyPr/>
        <a:lstStyle/>
        <a:p>
          <a:r>
            <a:rPr lang="en-US" dirty="0"/>
            <a:t>Import Data from cleaned CSV’s</a:t>
          </a:r>
        </a:p>
      </dgm:t>
    </dgm:pt>
    <dgm:pt modelId="{C8413B58-E324-4B1F-9B58-182414DC45D5}" type="parTrans" cxnId="{4E4E856D-2C79-4011-A00A-1EBD9B917624}">
      <dgm:prSet/>
      <dgm:spPr/>
      <dgm:t>
        <a:bodyPr/>
        <a:lstStyle/>
        <a:p>
          <a:endParaRPr lang="en-US"/>
        </a:p>
      </dgm:t>
    </dgm:pt>
    <dgm:pt modelId="{7EE58DD9-1068-4BA2-8982-71406BA6C7A1}" type="sibTrans" cxnId="{4E4E856D-2C79-4011-A00A-1EBD9B917624}">
      <dgm:prSet/>
      <dgm:spPr/>
      <dgm:t>
        <a:bodyPr/>
        <a:lstStyle/>
        <a:p>
          <a:endParaRPr lang="en-US"/>
        </a:p>
      </dgm:t>
    </dgm:pt>
    <dgm:pt modelId="{222918B7-35F6-48AE-BC73-08D7203C3BB8}">
      <dgm:prSet phldrT="[Text]"/>
      <dgm:spPr/>
      <dgm:t>
        <a:bodyPr/>
        <a:lstStyle/>
        <a:p>
          <a:r>
            <a:rPr lang="en-US" dirty="0"/>
            <a:t>Apply appropriate Joins</a:t>
          </a:r>
        </a:p>
      </dgm:t>
    </dgm:pt>
    <dgm:pt modelId="{61DF849D-8F2D-471C-B167-F599104664EC}" type="parTrans" cxnId="{27DFAA78-AE19-4BBC-8187-61FA926D345B}">
      <dgm:prSet/>
      <dgm:spPr/>
      <dgm:t>
        <a:bodyPr/>
        <a:lstStyle/>
        <a:p>
          <a:endParaRPr lang="en-US"/>
        </a:p>
      </dgm:t>
    </dgm:pt>
    <dgm:pt modelId="{B036D78F-61EB-4A15-9CAF-7F9415D5A9C4}" type="sibTrans" cxnId="{27DFAA78-AE19-4BBC-8187-61FA926D345B}">
      <dgm:prSet/>
      <dgm:spPr/>
      <dgm:t>
        <a:bodyPr/>
        <a:lstStyle/>
        <a:p>
          <a:endParaRPr lang="en-US"/>
        </a:p>
      </dgm:t>
    </dgm:pt>
    <dgm:pt modelId="{59A63E01-D610-455E-B171-446769634432}">
      <dgm:prSet phldrT="[Text]"/>
      <dgm:spPr/>
      <dgm:t>
        <a:bodyPr/>
        <a:lstStyle/>
        <a:p>
          <a:r>
            <a:rPr lang="en-US" dirty="0"/>
            <a:t>Create Relevant Table</a:t>
          </a:r>
        </a:p>
      </dgm:t>
    </dgm:pt>
    <dgm:pt modelId="{90C89224-49E0-48C6-BAB5-EDBB60126AE6}" type="parTrans" cxnId="{45144A15-7E4F-415F-A16E-368ADB155202}">
      <dgm:prSet/>
      <dgm:spPr/>
      <dgm:t>
        <a:bodyPr/>
        <a:lstStyle/>
        <a:p>
          <a:endParaRPr lang="en-US"/>
        </a:p>
      </dgm:t>
    </dgm:pt>
    <dgm:pt modelId="{30B4AF22-F948-4A1B-8A3A-1F640E8D2EA0}" type="sibTrans" cxnId="{45144A15-7E4F-415F-A16E-368ADB155202}">
      <dgm:prSet/>
      <dgm:spPr/>
      <dgm:t>
        <a:bodyPr/>
        <a:lstStyle/>
        <a:p>
          <a:endParaRPr lang="en-US"/>
        </a:p>
      </dgm:t>
    </dgm:pt>
    <dgm:pt modelId="{AB1CDB01-1ED7-4B27-AC11-38B129B4E58B}">
      <dgm:prSet phldrT="[Text]"/>
      <dgm:spPr/>
      <dgm:t>
        <a:bodyPr/>
        <a:lstStyle/>
        <a:p>
          <a:r>
            <a:rPr lang="en-US" dirty="0"/>
            <a:t>Export Table as CSV</a:t>
          </a:r>
        </a:p>
      </dgm:t>
    </dgm:pt>
    <dgm:pt modelId="{6F7F6A37-6064-4FBB-8F35-799D85EF4FAC}" type="parTrans" cxnId="{3F49F0E9-4949-4291-BAC8-0874DE98478D}">
      <dgm:prSet/>
      <dgm:spPr/>
      <dgm:t>
        <a:bodyPr/>
        <a:lstStyle/>
        <a:p>
          <a:endParaRPr lang="en-US"/>
        </a:p>
      </dgm:t>
    </dgm:pt>
    <dgm:pt modelId="{346E804C-83B0-4972-ACDD-822515A64621}" type="sibTrans" cxnId="{3F49F0E9-4949-4291-BAC8-0874DE98478D}">
      <dgm:prSet/>
      <dgm:spPr/>
      <dgm:t>
        <a:bodyPr/>
        <a:lstStyle/>
        <a:p>
          <a:endParaRPr lang="en-US"/>
        </a:p>
      </dgm:t>
    </dgm:pt>
    <dgm:pt modelId="{D524AD30-BF79-42AD-8344-6455F261C81E}">
      <dgm:prSet phldrT="[Text]"/>
      <dgm:spPr/>
      <dgm:t>
        <a:bodyPr/>
        <a:lstStyle/>
        <a:p>
          <a:r>
            <a:rPr lang="en-US" dirty="0"/>
            <a:t>Create Machine Learning Model </a:t>
          </a:r>
        </a:p>
      </dgm:t>
    </dgm:pt>
    <dgm:pt modelId="{42A1DCC8-12CD-43F8-94A9-B41D37E4A3DF}" type="parTrans" cxnId="{6CFC65EF-0FFA-4882-A483-D27770DBEC4F}">
      <dgm:prSet/>
      <dgm:spPr/>
      <dgm:t>
        <a:bodyPr/>
        <a:lstStyle/>
        <a:p>
          <a:endParaRPr lang="en-US"/>
        </a:p>
      </dgm:t>
    </dgm:pt>
    <dgm:pt modelId="{CD525F64-8CC1-47F9-95B4-EF6F4DE9BC74}" type="sibTrans" cxnId="{6CFC65EF-0FFA-4882-A483-D27770DBEC4F}">
      <dgm:prSet/>
      <dgm:spPr/>
      <dgm:t>
        <a:bodyPr/>
        <a:lstStyle/>
        <a:p>
          <a:endParaRPr lang="en-US"/>
        </a:p>
      </dgm:t>
    </dgm:pt>
    <dgm:pt modelId="{CC750BF8-F326-4280-AACB-0D3D5D419253}" type="pres">
      <dgm:prSet presAssocID="{032D264C-8A25-42C2-836F-EE0625C53146}" presName="Name0" presStyleCnt="0">
        <dgm:presLayoutVars>
          <dgm:dir/>
          <dgm:resizeHandles val="exact"/>
        </dgm:presLayoutVars>
      </dgm:prSet>
      <dgm:spPr/>
    </dgm:pt>
    <dgm:pt modelId="{A656A29C-C765-4761-B28C-D11CF7CF505A}" type="pres">
      <dgm:prSet presAssocID="{2E54ECD4-7DAF-48B0-AF57-104284D18D21}" presName="node" presStyleLbl="node1" presStyleIdx="0" presStyleCnt="11">
        <dgm:presLayoutVars>
          <dgm:bulletEnabled val="1"/>
        </dgm:presLayoutVars>
      </dgm:prSet>
      <dgm:spPr/>
    </dgm:pt>
    <dgm:pt modelId="{D2134864-1BFA-4294-AF51-9B923393E9F8}" type="pres">
      <dgm:prSet presAssocID="{4B1CCECE-42F2-4B3A-82EA-0D7132F1ABF4}" presName="sibTrans" presStyleLbl="sibTrans1D1" presStyleIdx="0" presStyleCnt="10"/>
      <dgm:spPr/>
    </dgm:pt>
    <dgm:pt modelId="{BEBDCAA5-6607-4BFE-B496-C38046588CF2}" type="pres">
      <dgm:prSet presAssocID="{4B1CCECE-42F2-4B3A-82EA-0D7132F1ABF4}" presName="connectorText" presStyleLbl="sibTrans1D1" presStyleIdx="0" presStyleCnt="10"/>
      <dgm:spPr/>
    </dgm:pt>
    <dgm:pt modelId="{474AB657-D8CA-44EF-AA3E-670AFE703A06}" type="pres">
      <dgm:prSet presAssocID="{5625BC2F-B2C0-4DC8-98C4-A456E964280D}" presName="node" presStyleLbl="node1" presStyleIdx="1" presStyleCnt="11">
        <dgm:presLayoutVars>
          <dgm:bulletEnabled val="1"/>
        </dgm:presLayoutVars>
      </dgm:prSet>
      <dgm:spPr/>
    </dgm:pt>
    <dgm:pt modelId="{70BBA562-EC0F-412D-BE50-CB91DA3C96CE}" type="pres">
      <dgm:prSet presAssocID="{F073869C-FD04-4DE4-B921-E89BB650DFB1}" presName="sibTrans" presStyleLbl="sibTrans1D1" presStyleIdx="1" presStyleCnt="10"/>
      <dgm:spPr/>
    </dgm:pt>
    <dgm:pt modelId="{382B0D48-2973-4906-A1A0-5D9F368BF165}" type="pres">
      <dgm:prSet presAssocID="{F073869C-FD04-4DE4-B921-E89BB650DFB1}" presName="connectorText" presStyleLbl="sibTrans1D1" presStyleIdx="1" presStyleCnt="10"/>
      <dgm:spPr/>
    </dgm:pt>
    <dgm:pt modelId="{6EFB5E30-27A3-4A75-BD9A-3B57B0E28A44}" type="pres">
      <dgm:prSet presAssocID="{569A4260-2EC5-47AE-BEF2-CB27FA59D5BE}" presName="node" presStyleLbl="node1" presStyleIdx="2" presStyleCnt="11">
        <dgm:presLayoutVars>
          <dgm:bulletEnabled val="1"/>
        </dgm:presLayoutVars>
      </dgm:prSet>
      <dgm:spPr/>
    </dgm:pt>
    <dgm:pt modelId="{488EB26D-A9F4-46A6-9AC5-80BE2534FACC}" type="pres">
      <dgm:prSet presAssocID="{AE00DE09-8055-4485-B2FE-40435F1DE4D5}" presName="sibTrans" presStyleLbl="sibTrans1D1" presStyleIdx="2" presStyleCnt="10"/>
      <dgm:spPr/>
    </dgm:pt>
    <dgm:pt modelId="{1F9A9479-16B8-4B3A-A3AA-FA788F64E658}" type="pres">
      <dgm:prSet presAssocID="{AE00DE09-8055-4485-B2FE-40435F1DE4D5}" presName="connectorText" presStyleLbl="sibTrans1D1" presStyleIdx="2" presStyleCnt="10"/>
      <dgm:spPr/>
    </dgm:pt>
    <dgm:pt modelId="{131D7482-6621-48AD-A760-10151417D0C5}" type="pres">
      <dgm:prSet presAssocID="{7584F59C-1EA3-4630-B89D-C1C00171D7A3}" presName="node" presStyleLbl="node1" presStyleIdx="3" presStyleCnt="11">
        <dgm:presLayoutVars>
          <dgm:bulletEnabled val="1"/>
        </dgm:presLayoutVars>
      </dgm:prSet>
      <dgm:spPr/>
    </dgm:pt>
    <dgm:pt modelId="{C5EB8674-1EB9-4695-91C0-9654ADB1651E}" type="pres">
      <dgm:prSet presAssocID="{C22639D6-AC6D-46A0-AB7C-6F325896A7FD}" presName="sibTrans" presStyleLbl="sibTrans1D1" presStyleIdx="3" presStyleCnt="10"/>
      <dgm:spPr/>
    </dgm:pt>
    <dgm:pt modelId="{04465531-1C4D-42D7-A08F-2A564D1E3EA0}" type="pres">
      <dgm:prSet presAssocID="{C22639D6-AC6D-46A0-AB7C-6F325896A7FD}" presName="connectorText" presStyleLbl="sibTrans1D1" presStyleIdx="3" presStyleCnt="10"/>
      <dgm:spPr/>
    </dgm:pt>
    <dgm:pt modelId="{45776EE9-0179-45C4-8D04-198F4C19DBEC}" type="pres">
      <dgm:prSet presAssocID="{43C24756-5662-4CDC-A647-FAE9191A2E57}" presName="node" presStyleLbl="node1" presStyleIdx="4" presStyleCnt="11">
        <dgm:presLayoutVars>
          <dgm:bulletEnabled val="1"/>
        </dgm:presLayoutVars>
      </dgm:prSet>
      <dgm:spPr/>
    </dgm:pt>
    <dgm:pt modelId="{D336EBE6-50DA-4268-BC00-65E780CD363B}" type="pres">
      <dgm:prSet presAssocID="{C674F65B-E017-41C9-AF72-47EBDA24C675}" presName="sibTrans" presStyleLbl="sibTrans1D1" presStyleIdx="4" presStyleCnt="10"/>
      <dgm:spPr/>
    </dgm:pt>
    <dgm:pt modelId="{7EB44169-6CF0-4D46-A8E5-B6E1247F2E63}" type="pres">
      <dgm:prSet presAssocID="{C674F65B-E017-41C9-AF72-47EBDA24C675}" presName="connectorText" presStyleLbl="sibTrans1D1" presStyleIdx="4" presStyleCnt="10"/>
      <dgm:spPr/>
    </dgm:pt>
    <dgm:pt modelId="{E127DDED-7B13-4E77-9F23-36DDF613C512}" type="pres">
      <dgm:prSet presAssocID="{E64D9D5C-342C-4636-8FC1-CAF9A1DDCF7F}" presName="node" presStyleLbl="node1" presStyleIdx="5" presStyleCnt="11">
        <dgm:presLayoutVars>
          <dgm:bulletEnabled val="1"/>
        </dgm:presLayoutVars>
      </dgm:prSet>
      <dgm:spPr/>
    </dgm:pt>
    <dgm:pt modelId="{D72DB89F-E5A4-43A8-934E-ADDC0A72599D}" type="pres">
      <dgm:prSet presAssocID="{DC2453CA-BAF8-4F64-92C8-0B7F309E8F33}" presName="sibTrans" presStyleLbl="sibTrans1D1" presStyleIdx="5" presStyleCnt="10"/>
      <dgm:spPr/>
    </dgm:pt>
    <dgm:pt modelId="{F7FAF35E-FE0E-4F9B-838A-6DAED0854FCE}" type="pres">
      <dgm:prSet presAssocID="{DC2453CA-BAF8-4F64-92C8-0B7F309E8F33}" presName="connectorText" presStyleLbl="sibTrans1D1" presStyleIdx="5" presStyleCnt="10"/>
      <dgm:spPr/>
    </dgm:pt>
    <dgm:pt modelId="{93D82ED3-A4A2-4D76-BBF8-76AAC45BB2B8}" type="pres">
      <dgm:prSet presAssocID="{D464ECA8-EA3B-45E5-91B3-9A96C84BC35F}" presName="node" presStyleLbl="node1" presStyleIdx="6" presStyleCnt="11">
        <dgm:presLayoutVars>
          <dgm:bulletEnabled val="1"/>
        </dgm:presLayoutVars>
      </dgm:prSet>
      <dgm:spPr/>
    </dgm:pt>
    <dgm:pt modelId="{0D4B8EC1-9F1A-4066-9890-001E7223598C}" type="pres">
      <dgm:prSet presAssocID="{7EE58DD9-1068-4BA2-8982-71406BA6C7A1}" presName="sibTrans" presStyleLbl="sibTrans1D1" presStyleIdx="6" presStyleCnt="10"/>
      <dgm:spPr/>
    </dgm:pt>
    <dgm:pt modelId="{48D6FEE3-58C1-4A33-9AC0-092F7B2D0542}" type="pres">
      <dgm:prSet presAssocID="{7EE58DD9-1068-4BA2-8982-71406BA6C7A1}" presName="connectorText" presStyleLbl="sibTrans1D1" presStyleIdx="6" presStyleCnt="10"/>
      <dgm:spPr/>
    </dgm:pt>
    <dgm:pt modelId="{5C0F8F36-9468-4F6A-AD52-987C07E1A35F}" type="pres">
      <dgm:prSet presAssocID="{222918B7-35F6-48AE-BC73-08D7203C3BB8}" presName="node" presStyleLbl="node1" presStyleIdx="7" presStyleCnt="11">
        <dgm:presLayoutVars>
          <dgm:bulletEnabled val="1"/>
        </dgm:presLayoutVars>
      </dgm:prSet>
      <dgm:spPr/>
    </dgm:pt>
    <dgm:pt modelId="{8D49EFEE-F47A-446D-93C2-2E07BD6F1683}" type="pres">
      <dgm:prSet presAssocID="{B036D78F-61EB-4A15-9CAF-7F9415D5A9C4}" presName="sibTrans" presStyleLbl="sibTrans1D1" presStyleIdx="7" presStyleCnt="10"/>
      <dgm:spPr/>
    </dgm:pt>
    <dgm:pt modelId="{7826AD84-4047-41AE-9B86-7F4F9AC17AF0}" type="pres">
      <dgm:prSet presAssocID="{B036D78F-61EB-4A15-9CAF-7F9415D5A9C4}" presName="connectorText" presStyleLbl="sibTrans1D1" presStyleIdx="7" presStyleCnt="10"/>
      <dgm:spPr/>
    </dgm:pt>
    <dgm:pt modelId="{F31E99BB-C729-4EF2-9E48-4150A56AB77D}" type="pres">
      <dgm:prSet presAssocID="{59A63E01-D610-455E-B171-446769634432}" presName="node" presStyleLbl="node1" presStyleIdx="8" presStyleCnt="11">
        <dgm:presLayoutVars>
          <dgm:bulletEnabled val="1"/>
        </dgm:presLayoutVars>
      </dgm:prSet>
      <dgm:spPr/>
    </dgm:pt>
    <dgm:pt modelId="{81B6C5E7-9BF1-47FC-8F60-23D41C50F5D3}" type="pres">
      <dgm:prSet presAssocID="{30B4AF22-F948-4A1B-8A3A-1F640E8D2EA0}" presName="sibTrans" presStyleLbl="sibTrans1D1" presStyleIdx="8" presStyleCnt="10"/>
      <dgm:spPr/>
    </dgm:pt>
    <dgm:pt modelId="{DB97BE3A-D6FA-461A-B6AF-2C92650FA710}" type="pres">
      <dgm:prSet presAssocID="{30B4AF22-F948-4A1B-8A3A-1F640E8D2EA0}" presName="connectorText" presStyleLbl="sibTrans1D1" presStyleIdx="8" presStyleCnt="10"/>
      <dgm:spPr/>
    </dgm:pt>
    <dgm:pt modelId="{4F67A7A2-21B5-4222-BD82-4D30E58D3B34}" type="pres">
      <dgm:prSet presAssocID="{AB1CDB01-1ED7-4B27-AC11-38B129B4E58B}" presName="node" presStyleLbl="node1" presStyleIdx="9" presStyleCnt="11">
        <dgm:presLayoutVars>
          <dgm:bulletEnabled val="1"/>
        </dgm:presLayoutVars>
      </dgm:prSet>
      <dgm:spPr/>
    </dgm:pt>
    <dgm:pt modelId="{E6624F23-894F-44BF-B461-5E177B3C5E39}" type="pres">
      <dgm:prSet presAssocID="{346E804C-83B0-4972-ACDD-822515A64621}" presName="sibTrans" presStyleLbl="sibTrans1D1" presStyleIdx="9" presStyleCnt="10"/>
      <dgm:spPr/>
    </dgm:pt>
    <dgm:pt modelId="{265350E9-FAB2-4425-B008-DE087587D491}" type="pres">
      <dgm:prSet presAssocID="{346E804C-83B0-4972-ACDD-822515A64621}" presName="connectorText" presStyleLbl="sibTrans1D1" presStyleIdx="9" presStyleCnt="10"/>
      <dgm:spPr/>
    </dgm:pt>
    <dgm:pt modelId="{6012C09E-D6FE-4E88-89CB-695722181276}" type="pres">
      <dgm:prSet presAssocID="{D524AD30-BF79-42AD-8344-6455F261C81E}" presName="node" presStyleLbl="node1" presStyleIdx="10" presStyleCnt="11">
        <dgm:presLayoutVars>
          <dgm:bulletEnabled val="1"/>
        </dgm:presLayoutVars>
      </dgm:prSet>
      <dgm:spPr/>
    </dgm:pt>
  </dgm:ptLst>
  <dgm:cxnLst>
    <dgm:cxn modelId="{620FD101-7AC2-4688-AEC0-0269B1C73DCC}" type="presOf" srcId="{DC2453CA-BAF8-4F64-92C8-0B7F309E8F33}" destId="{F7FAF35E-FE0E-4F9B-838A-6DAED0854FCE}" srcOrd="1" destOrd="0" presId="urn:microsoft.com/office/officeart/2005/8/layout/bProcess3"/>
    <dgm:cxn modelId="{CE9BAF04-0D4A-4162-990A-5405C5D3362D}" type="presOf" srcId="{569A4260-2EC5-47AE-BEF2-CB27FA59D5BE}" destId="{6EFB5E30-27A3-4A75-BD9A-3B57B0E28A44}" srcOrd="0" destOrd="0" presId="urn:microsoft.com/office/officeart/2005/8/layout/bProcess3"/>
    <dgm:cxn modelId="{CB3DDC0E-783B-46D8-8298-82CDEF972611}" srcId="{032D264C-8A25-42C2-836F-EE0625C53146}" destId="{7584F59C-1EA3-4630-B89D-C1C00171D7A3}" srcOrd="3" destOrd="0" parTransId="{7E708F61-8E94-4706-AC7D-503EB1E71130}" sibTransId="{C22639D6-AC6D-46A0-AB7C-6F325896A7FD}"/>
    <dgm:cxn modelId="{45144A15-7E4F-415F-A16E-368ADB155202}" srcId="{032D264C-8A25-42C2-836F-EE0625C53146}" destId="{59A63E01-D610-455E-B171-446769634432}" srcOrd="8" destOrd="0" parTransId="{90C89224-49E0-48C6-BAB5-EDBB60126AE6}" sibTransId="{30B4AF22-F948-4A1B-8A3A-1F640E8D2EA0}"/>
    <dgm:cxn modelId="{C89F3F18-B502-4C6F-933A-E2EE044E37EC}" type="presOf" srcId="{F073869C-FD04-4DE4-B921-E89BB650DFB1}" destId="{70BBA562-EC0F-412D-BE50-CB91DA3C96CE}" srcOrd="0" destOrd="0" presId="urn:microsoft.com/office/officeart/2005/8/layout/bProcess3"/>
    <dgm:cxn modelId="{BB8C0C1C-00BC-41B2-A52A-5894DCD00166}" type="presOf" srcId="{E64D9D5C-342C-4636-8FC1-CAF9A1DDCF7F}" destId="{E127DDED-7B13-4E77-9F23-36DDF613C512}" srcOrd="0" destOrd="0" presId="urn:microsoft.com/office/officeart/2005/8/layout/bProcess3"/>
    <dgm:cxn modelId="{2ED3771F-E9A0-4288-BB5C-26E0B11198E5}" type="presOf" srcId="{5625BC2F-B2C0-4DC8-98C4-A456E964280D}" destId="{474AB657-D8CA-44EF-AA3E-670AFE703A06}" srcOrd="0" destOrd="0" presId="urn:microsoft.com/office/officeart/2005/8/layout/bProcess3"/>
    <dgm:cxn modelId="{80A77C22-471F-444B-986C-0DB60591362D}" srcId="{032D264C-8A25-42C2-836F-EE0625C53146}" destId="{43C24756-5662-4CDC-A647-FAE9191A2E57}" srcOrd="4" destOrd="0" parTransId="{B2F0183E-D352-4EA2-96B9-392AAE2CB198}" sibTransId="{C674F65B-E017-41C9-AF72-47EBDA24C675}"/>
    <dgm:cxn modelId="{2E84CD24-B220-466C-BF01-9048E5E11EED}" type="presOf" srcId="{C22639D6-AC6D-46A0-AB7C-6F325896A7FD}" destId="{C5EB8674-1EB9-4695-91C0-9654ADB1651E}" srcOrd="0" destOrd="0" presId="urn:microsoft.com/office/officeart/2005/8/layout/bProcess3"/>
    <dgm:cxn modelId="{660BB52F-C898-4BA1-8850-A537E59ED2C9}" type="presOf" srcId="{7EE58DD9-1068-4BA2-8982-71406BA6C7A1}" destId="{48D6FEE3-58C1-4A33-9AC0-092F7B2D0542}" srcOrd="1" destOrd="0" presId="urn:microsoft.com/office/officeart/2005/8/layout/bProcess3"/>
    <dgm:cxn modelId="{5233BC31-EB26-4DBB-A01D-83E151434EC0}" srcId="{032D264C-8A25-42C2-836F-EE0625C53146}" destId="{569A4260-2EC5-47AE-BEF2-CB27FA59D5BE}" srcOrd="2" destOrd="0" parTransId="{ECD8998A-411A-414A-A7CC-E0D7808EF2B1}" sibTransId="{AE00DE09-8055-4485-B2FE-40435F1DE4D5}"/>
    <dgm:cxn modelId="{A861CA33-0ECA-457A-B24A-227833779539}" type="presOf" srcId="{7EE58DD9-1068-4BA2-8982-71406BA6C7A1}" destId="{0D4B8EC1-9F1A-4066-9890-001E7223598C}" srcOrd="0" destOrd="0" presId="urn:microsoft.com/office/officeart/2005/8/layout/bProcess3"/>
    <dgm:cxn modelId="{5789D334-BB02-45AF-95F3-8B58131BE5EF}" type="presOf" srcId="{C674F65B-E017-41C9-AF72-47EBDA24C675}" destId="{7EB44169-6CF0-4D46-A8E5-B6E1247F2E63}" srcOrd="1" destOrd="0" presId="urn:microsoft.com/office/officeart/2005/8/layout/bProcess3"/>
    <dgm:cxn modelId="{E195873D-9057-4CF8-A749-99B948CE9CBB}" type="presOf" srcId="{D464ECA8-EA3B-45E5-91B3-9A96C84BC35F}" destId="{93D82ED3-A4A2-4D76-BBF8-76AAC45BB2B8}" srcOrd="0" destOrd="0" presId="urn:microsoft.com/office/officeart/2005/8/layout/bProcess3"/>
    <dgm:cxn modelId="{EEBF2762-50AC-4695-AB52-12C2E5EFAF9D}" type="presOf" srcId="{F073869C-FD04-4DE4-B921-E89BB650DFB1}" destId="{382B0D48-2973-4906-A1A0-5D9F368BF165}" srcOrd="1" destOrd="0" presId="urn:microsoft.com/office/officeart/2005/8/layout/bProcess3"/>
    <dgm:cxn modelId="{BEB6E048-88D9-4EBD-816E-AB44AB5B117C}" type="presOf" srcId="{032D264C-8A25-42C2-836F-EE0625C53146}" destId="{CC750BF8-F326-4280-AACB-0D3D5D419253}" srcOrd="0" destOrd="0" presId="urn:microsoft.com/office/officeart/2005/8/layout/bProcess3"/>
    <dgm:cxn modelId="{4E4E856D-2C79-4011-A00A-1EBD9B917624}" srcId="{032D264C-8A25-42C2-836F-EE0625C53146}" destId="{D464ECA8-EA3B-45E5-91B3-9A96C84BC35F}" srcOrd="6" destOrd="0" parTransId="{C8413B58-E324-4B1F-9B58-182414DC45D5}" sibTransId="{7EE58DD9-1068-4BA2-8982-71406BA6C7A1}"/>
    <dgm:cxn modelId="{0708B06F-9F0C-4305-9CCE-3F63F8B5116C}" type="presOf" srcId="{4B1CCECE-42F2-4B3A-82EA-0D7132F1ABF4}" destId="{D2134864-1BFA-4294-AF51-9B923393E9F8}" srcOrd="0" destOrd="0" presId="urn:microsoft.com/office/officeart/2005/8/layout/bProcess3"/>
    <dgm:cxn modelId="{27DFAA78-AE19-4BBC-8187-61FA926D345B}" srcId="{032D264C-8A25-42C2-836F-EE0625C53146}" destId="{222918B7-35F6-48AE-BC73-08D7203C3BB8}" srcOrd="7" destOrd="0" parTransId="{61DF849D-8F2D-471C-B167-F599104664EC}" sibTransId="{B036D78F-61EB-4A15-9CAF-7F9415D5A9C4}"/>
    <dgm:cxn modelId="{3E553F82-35CB-419E-8517-4D96235C5ED2}" type="presOf" srcId="{AB1CDB01-1ED7-4B27-AC11-38B129B4E58B}" destId="{4F67A7A2-21B5-4222-BD82-4D30E58D3B34}" srcOrd="0" destOrd="0" presId="urn:microsoft.com/office/officeart/2005/8/layout/bProcess3"/>
    <dgm:cxn modelId="{C3D5C882-EEAC-4E2E-983D-695D73E1C2AE}" type="presOf" srcId="{B036D78F-61EB-4A15-9CAF-7F9415D5A9C4}" destId="{7826AD84-4047-41AE-9B86-7F4F9AC17AF0}" srcOrd="1" destOrd="0" presId="urn:microsoft.com/office/officeart/2005/8/layout/bProcess3"/>
    <dgm:cxn modelId="{D87A4989-E0C4-43DA-A201-D6E63B64AFAD}" srcId="{032D264C-8A25-42C2-836F-EE0625C53146}" destId="{5625BC2F-B2C0-4DC8-98C4-A456E964280D}" srcOrd="1" destOrd="0" parTransId="{5041750F-CE55-4B0B-9795-CAFAC546696C}" sibTransId="{F073869C-FD04-4DE4-B921-E89BB650DFB1}"/>
    <dgm:cxn modelId="{B711F68A-D3DC-4015-9A2E-C8A707F57A36}" type="presOf" srcId="{346E804C-83B0-4972-ACDD-822515A64621}" destId="{265350E9-FAB2-4425-B008-DE087587D491}" srcOrd="1" destOrd="0" presId="urn:microsoft.com/office/officeart/2005/8/layout/bProcess3"/>
    <dgm:cxn modelId="{903FE88E-8DB8-4641-8438-DE1D945216AF}" type="presOf" srcId="{DC2453CA-BAF8-4F64-92C8-0B7F309E8F33}" destId="{D72DB89F-E5A4-43A8-934E-ADDC0A72599D}" srcOrd="0" destOrd="0" presId="urn:microsoft.com/office/officeart/2005/8/layout/bProcess3"/>
    <dgm:cxn modelId="{C0128499-62B3-4109-B2E2-3EF837B2136B}" type="presOf" srcId="{2E54ECD4-7DAF-48B0-AF57-104284D18D21}" destId="{A656A29C-C765-4761-B28C-D11CF7CF505A}" srcOrd="0" destOrd="0" presId="urn:microsoft.com/office/officeart/2005/8/layout/bProcess3"/>
    <dgm:cxn modelId="{85F1D69C-511C-4B41-9EFB-D22E7B424051}" type="presOf" srcId="{B036D78F-61EB-4A15-9CAF-7F9415D5A9C4}" destId="{8D49EFEE-F47A-446D-93C2-2E07BD6F1683}" srcOrd="0" destOrd="0" presId="urn:microsoft.com/office/officeart/2005/8/layout/bProcess3"/>
    <dgm:cxn modelId="{999C70A5-3DEB-4EE5-B7A2-1592C2B9D966}" type="presOf" srcId="{30B4AF22-F948-4A1B-8A3A-1F640E8D2EA0}" destId="{DB97BE3A-D6FA-461A-B6AF-2C92650FA710}" srcOrd="1" destOrd="0" presId="urn:microsoft.com/office/officeart/2005/8/layout/bProcess3"/>
    <dgm:cxn modelId="{F85D92AA-23DA-4E35-A9B1-9C10EC474E62}" type="presOf" srcId="{AE00DE09-8055-4485-B2FE-40435F1DE4D5}" destId="{1F9A9479-16B8-4B3A-A3AA-FA788F64E658}" srcOrd="1" destOrd="0" presId="urn:microsoft.com/office/officeart/2005/8/layout/bProcess3"/>
    <dgm:cxn modelId="{11A35DB2-BAE5-45BC-A5FB-1FD457F3F1C6}" type="presOf" srcId="{C674F65B-E017-41C9-AF72-47EBDA24C675}" destId="{D336EBE6-50DA-4268-BC00-65E780CD363B}" srcOrd="0" destOrd="0" presId="urn:microsoft.com/office/officeart/2005/8/layout/bProcess3"/>
    <dgm:cxn modelId="{51F030B7-EA0B-4EF7-BA83-FE4B060BA46A}" type="presOf" srcId="{43C24756-5662-4CDC-A647-FAE9191A2E57}" destId="{45776EE9-0179-45C4-8D04-198F4C19DBEC}" srcOrd="0" destOrd="0" presId="urn:microsoft.com/office/officeart/2005/8/layout/bProcess3"/>
    <dgm:cxn modelId="{1B1081C8-6DCD-4879-888D-D7C072A9F21C}" type="presOf" srcId="{346E804C-83B0-4972-ACDD-822515A64621}" destId="{E6624F23-894F-44BF-B461-5E177B3C5E39}" srcOrd="0" destOrd="0" presId="urn:microsoft.com/office/officeart/2005/8/layout/bProcess3"/>
    <dgm:cxn modelId="{BE17FFCB-2F35-47AF-84A6-91E2AA2A8F40}" type="presOf" srcId="{222918B7-35F6-48AE-BC73-08D7203C3BB8}" destId="{5C0F8F36-9468-4F6A-AD52-987C07E1A35F}" srcOrd="0" destOrd="0" presId="urn:microsoft.com/office/officeart/2005/8/layout/bProcess3"/>
    <dgm:cxn modelId="{42B76FD3-25FA-4A74-AA3E-A676FB5C1499}" type="presOf" srcId="{AE00DE09-8055-4485-B2FE-40435F1DE4D5}" destId="{488EB26D-A9F4-46A6-9AC5-80BE2534FACC}" srcOrd="0" destOrd="0" presId="urn:microsoft.com/office/officeart/2005/8/layout/bProcess3"/>
    <dgm:cxn modelId="{056A66D8-287C-4960-A4B3-9E57A7B0F765}" type="presOf" srcId="{30B4AF22-F948-4A1B-8A3A-1F640E8D2EA0}" destId="{81B6C5E7-9BF1-47FC-8F60-23D41C50F5D3}" srcOrd="0" destOrd="0" presId="urn:microsoft.com/office/officeart/2005/8/layout/bProcess3"/>
    <dgm:cxn modelId="{0BCDD8D9-F079-42D1-883A-F509F2234ACE}" srcId="{032D264C-8A25-42C2-836F-EE0625C53146}" destId="{E64D9D5C-342C-4636-8FC1-CAF9A1DDCF7F}" srcOrd="5" destOrd="0" parTransId="{5BAD7457-BEF2-4EBF-A79B-F55C58F297C7}" sibTransId="{DC2453CA-BAF8-4F64-92C8-0B7F309E8F33}"/>
    <dgm:cxn modelId="{2477A3DD-556C-41DE-A0E4-4C82AFBE637F}" type="presOf" srcId="{4B1CCECE-42F2-4B3A-82EA-0D7132F1ABF4}" destId="{BEBDCAA5-6607-4BFE-B496-C38046588CF2}" srcOrd="1" destOrd="0" presId="urn:microsoft.com/office/officeart/2005/8/layout/bProcess3"/>
    <dgm:cxn modelId="{CFB631E4-D638-42E6-BAC2-6B3281B17740}" srcId="{032D264C-8A25-42C2-836F-EE0625C53146}" destId="{2E54ECD4-7DAF-48B0-AF57-104284D18D21}" srcOrd="0" destOrd="0" parTransId="{20B8F268-F7F6-41AF-B749-5EDF5B81D6EF}" sibTransId="{4B1CCECE-42F2-4B3A-82EA-0D7132F1ABF4}"/>
    <dgm:cxn modelId="{F15DBDE8-348B-4465-996F-E3E883AAA278}" type="presOf" srcId="{D524AD30-BF79-42AD-8344-6455F261C81E}" destId="{6012C09E-D6FE-4E88-89CB-695722181276}" srcOrd="0" destOrd="0" presId="urn:microsoft.com/office/officeart/2005/8/layout/bProcess3"/>
    <dgm:cxn modelId="{3F49F0E9-4949-4291-BAC8-0874DE98478D}" srcId="{032D264C-8A25-42C2-836F-EE0625C53146}" destId="{AB1CDB01-1ED7-4B27-AC11-38B129B4E58B}" srcOrd="9" destOrd="0" parTransId="{6F7F6A37-6064-4FBB-8F35-799D85EF4FAC}" sibTransId="{346E804C-83B0-4972-ACDD-822515A64621}"/>
    <dgm:cxn modelId="{144BF6EC-898C-4E1B-A315-593CAA0DE33C}" type="presOf" srcId="{59A63E01-D610-455E-B171-446769634432}" destId="{F31E99BB-C729-4EF2-9E48-4150A56AB77D}" srcOrd="0" destOrd="0" presId="urn:microsoft.com/office/officeart/2005/8/layout/bProcess3"/>
    <dgm:cxn modelId="{6CFC65EF-0FFA-4882-A483-D27770DBEC4F}" srcId="{032D264C-8A25-42C2-836F-EE0625C53146}" destId="{D524AD30-BF79-42AD-8344-6455F261C81E}" srcOrd="10" destOrd="0" parTransId="{42A1DCC8-12CD-43F8-94A9-B41D37E4A3DF}" sibTransId="{CD525F64-8CC1-47F9-95B4-EF6F4DE9BC74}"/>
    <dgm:cxn modelId="{1DC6DFF4-7CC4-4461-87F6-80924A7DA728}" type="presOf" srcId="{C22639D6-AC6D-46A0-AB7C-6F325896A7FD}" destId="{04465531-1C4D-42D7-A08F-2A564D1E3EA0}" srcOrd="1" destOrd="0" presId="urn:microsoft.com/office/officeart/2005/8/layout/bProcess3"/>
    <dgm:cxn modelId="{E62046F7-5294-4B55-A56C-94CFDBDE67BB}" type="presOf" srcId="{7584F59C-1EA3-4630-B89D-C1C00171D7A3}" destId="{131D7482-6621-48AD-A760-10151417D0C5}" srcOrd="0" destOrd="0" presId="urn:microsoft.com/office/officeart/2005/8/layout/bProcess3"/>
    <dgm:cxn modelId="{3F9CDFF4-C4EB-411B-ADE1-7572DAFDA65B}" type="presParOf" srcId="{CC750BF8-F326-4280-AACB-0D3D5D419253}" destId="{A656A29C-C765-4761-B28C-D11CF7CF505A}" srcOrd="0" destOrd="0" presId="urn:microsoft.com/office/officeart/2005/8/layout/bProcess3"/>
    <dgm:cxn modelId="{8BB5F5FF-B421-4CD3-A249-059074D4A969}" type="presParOf" srcId="{CC750BF8-F326-4280-AACB-0D3D5D419253}" destId="{D2134864-1BFA-4294-AF51-9B923393E9F8}" srcOrd="1" destOrd="0" presId="urn:microsoft.com/office/officeart/2005/8/layout/bProcess3"/>
    <dgm:cxn modelId="{16D91A55-0E9D-4AB0-9273-830F97AD30FD}" type="presParOf" srcId="{D2134864-1BFA-4294-AF51-9B923393E9F8}" destId="{BEBDCAA5-6607-4BFE-B496-C38046588CF2}" srcOrd="0" destOrd="0" presId="urn:microsoft.com/office/officeart/2005/8/layout/bProcess3"/>
    <dgm:cxn modelId="{7F993351-016F-4F85-86E0-07A2F3EF5AFD}" type="presParOf" srcId="{CC750BF8-F326-4280-AACB-0D3D5D419253}" destId="{474AB657-D8CA-44EF-AA3E-670AFE703A06}" srcOrd="2" destOrd="0" presId="urn:microsoft.com/office/officeart/2005/8/layout/bProcess3"/>
    <dgm:cxn modelId="{B51DFC23-71FC-40F6-ACAF-6A1598656CF8}" type="presParOf" srcId="{CC750BF8-F326-4280-AACB-0D3D5D419253}" destId="{70BBA562-EC0F-412D-BE50-CB91DA3C96CE}" srcOrd="3" destOrd="0" presId="urn:microsoft.com/office/officeart/2005/8/layout/bProcess3"/>
    <dgm:cxn modelId="{C221AF84-6180-4B9B-ADF2-5DC1B71CA8C1}" type="presParOf" srcId="{70BBA562-EC0F-412D-BE50-CB91DA3C96CE}" destId="{382B0D48-2973-4906-A1A0-5D9F368BF165}" srcOrd="0" destOrd="0" presId="urn:microsoft.com/office/officeart/2005/8/layout/bProcess3"/>
    <dgm:cxn modelId="{D8C3D15F-21CC-4489-A6CA-30D6D5D6D0C2}" type="presParOf" srcId="{CC750BF8-F326-4280-AACB-0D3D5D419253}" destId="{6EFB5E30-27A3-4A75-BD9A-3B57B0E28A44}" srcOrd="4" destOrd="0" presId="urn:microsoft.com/office/officeart/2005/8/layout/bProcess3"/>
    <dgm:cxn modelId="{75001F53-0655-4CF7-84F6-CAD28A03EEDC}" type="presParOf" srcId="{CC750BF8-F326-4280-AACB-0D3D5D419253}" destId="{488EB26D-A9F4-46A6-9AC5-80BE2534FACC}" srcOrd="5" destOrd="0" presId="urn:microsoft.com/office/officeart/2005/8/layout/bProcess3"/>
    <dgm:cxn modelId="{0A168510-7A70-4DD6-8E68-1E2AF2205463}" type="presParOf" srcId="{488EB26D-A9F4-46A6-9AC5-80BE2534FACC}" destId="{1F9A9479-16B8-4B3A-A3AA-FA788F64E658}" srcOrd="0" destOrd="0" presId="urn:microsoft.com/office/officeart/2005/8/layout/bProcess3"/>
    <dgm:cxn modelId="{1A79E9D8-458C-4334-B2F6-4CA990D3D76B}" type="presParOf" srcId="{CC750BF8-F326-4280-AACB-0D3D5D419253}" destId="{131D7482-6621-48AD-A760-10151417D0C5}" srcOrd="6" destOrd="0" presId="urn:microsoft.com/office/officeart/2005/8/layout/bProcess3"/>
    <dgm:cxn modelId="{C2966076-7A69-4C17-B893-8B11EBDF223B}" type="presParOf" srcId="{CC750BF8-F326-4280-AACB-0D3D5D419253}" destId="{C5EB8674-1EB9-4695-91C0-9654ADB1651E}" srcOrd="7" destOrd="0" presId="urn:microsoft.com/office/officeart/2005/8/layout/bProcess3"/>
    <dgm:cxn modelId="{481536B3-F90A-41FF-BD47-C8B915D3A3CD}" type="presParOf" srcId="{C5EB8674-1EB9-4695-91C0-9654ADB1651E}" destId="{04465531-1C4D-42D7-A08F-2A564D1E3EA0}" srcOrd="0" destOrd="0" presId="urn:microsoft.com/office/officeart/2005/8/layout/bProcess3"/>
    <dgm:cxn modelId="{E7C73715-EFF1-4DA8-B399-9BB391ACC6E7}" type="presParOf" srcId="{CC750BF8-F326-4280-AACB-0D3D5D419253}" destId="{45776EE9-0179-45C4-8D04-198F4C19DBEC}" srcOrd="8" destOrd="0" presId="urn:microsoft.com/office/officeart/2005/8/layout/bProcess3"/>
    <dgm:cxn modelId="{57DEF28D-82BC-4E6A-A2A0-06B451BD4BFE}" type="presParOf" srcId="{CC750BF8-F326-4280-AACB-0D3D5D419253}" destId="{D336EBE6-50DA-4268-BC00-65E780CD363B}" srcOrd="9" destOrd="0" presId="urn:microsoft.com/office/officeart/2005/8/layout/bProcess3"/>
    <dgm:cxn modelId="{E563A090-3A85-479F-A0F5-490FBA01CF39}" type="presParOf" srcId="{D336EBE6-50DA-4268-BC00-65E780CD363B}" destId="{7EB44169-6CF0-4D46-A8E5-B6E1247F2E63}" srcOrd="0" destOrd="0" presId="urn:microsoft.com/office/officeart/2005/8/layout/bProcess3"/>
    <dgm:cxn modelId="{20D6D6CB-BE55-455D-A1B0-60A537FA7773}" type="presParOf" srcId="{CC750BF8-F326-4280-AACB-0D3D5D419253}" destId="{E127DDED-7B13-4E77-9F23-36DDF613C512}" srcOrd="10" destOrd="0" presId="urn:microsoft.com/office/officeart/2005/8/layout/bProcess3"/>
    <dgm:cxn modelId="{EB4D7A0F-FCE0-46EB-9FAD-84A01D0CD523}" type="presParOf" srcId="{CC750BF8-F326-4280-AACB-0D3D5D419253}" destId="{D72DB89F-E5A4-43A8-934E-ADDC0A72599D}" srcOrd="11" destOrd="0" presId="urn:microsoft.com/office/officeart/2005/8/layout/bProcess3"/>
    <dgm:cxn modelId="{236E1DA7-F946-465F-9BFB-F11DBF8F6A6D}" type="presParOf" srcId="{D72DB89F-E5A4-43A8-934E-ADDC0A72599D}" destId="{F7FAF35E-FE0E-4F9B-838A-6DAED0854FCE}" srcOrd="0" destOrd="0" presId="urn:microsoft.com/office/officeart/2005/8/layout/bProcess3"/>
    <dgm:cxn modelId="{2C7DC528-1936-451A-BCD4-C566AE16267C}" type="presParOf" srcId="{CC750BF8-F326-4280-AACB-0D3D5D419253}" destId="{93D82ED3-A4A2-4D76-BBF8-76AAC45BB2B8}" srcOrd="12" destOrd="0" presId="urn:microsoft.com/office/officeart/2005/8/layout/bProcess3"/>
    <dgm:cxn modelId="{6BF7948A-C197-4D15-A609-C1A4A9442DAD}" type="presParOf" srcId="{CC750BF8-F326-4280-AACB-0D3D5D419253}" destId="{0D4B8EC1-9F1A-4066-9890-001E7223598C}" srcOrd="13" destOrd="0" presId="urn:microsoft.com/office/officeart/2005/8/layout/bProcess3"/>
    <dgm:cxn modelId="{C0B53998-46EB-46C8-A16B-208DF9C25BCD}" type="presParOf" srcId="{0D4B8EC1-9F1A-4066-9890-001E7223598C}" destId="{48D6FEE3-58C1-4A33-9AC0-092F7B2D0542}" srcOrd="0" destOrd="0" presId="urn:microsoft.com/office/officeart/2005/8/layout/bProcess3"/>
    <dgm:cxn modelId="{1BD1F0C0-2ECB-4468-ABD3-67722028D759}" type="presParOf" srcId="{CC750BF8-F326-4280-AACB-0D3D5D419253}" destId="{5C0F8F36-9468-4F6A-AD52-987C07E1A35F}" srcOrd="14" destOrd="0" presId="urn:microsoft.com/office/officeart/2005/8/layout/bProcess3"/>
    <dgm:cxn modelId="{FD82E4BF-0D4D-41AF-B2B8-18356146C2EE}" type="presParOf" srcId="{CC750BF8-F326-4280-AACB-0D3D5D419253}" destId="{8D49EFEE-F47A-446D-93C2-2E07BD6F1683}" srcOrd="15" destOrd="0" presId="urn:microsoft.com/office/officeart/2005/8/layout/bProcess3"/>
    <dgm:cxn modelId="{14941A2F-D432-491F-AB2D-C882F3B7C31B}" type="presParOf" srcId="{8D49EFEE-F47A-446D-93C2-2E07BD6F1683}" destId="{7826AD84-4047-41AE-9B86-7F4F9AC17AF0}" srcOrd="0" destOrd="0" presId="urn:microsoft.com/office/officeart/2005/8/layout/bProcess3"/>
    <dgm:cxn modelId="{281BE399-62B5-44E0-B398-1F972C2EACF1}" type="presParOf" srcId="{CC750BF8-F326-4280-AACB-0D3D5D419253}" destId="{F31E99BB-C729-4EF2-9E48-4150A56AB77D}" srcOrd="16" destOrd="0" presId="urn:microsoft.com/office/officeart/2005/8/layout/bProcess3"/>
    <dgm:cxn modelId="{1E615CD2-E0C3-4AAF-8126-2DE5B013C74C}" type="presParOf" srcId="{CC750BF8-F326-4280-AACB-0D3D5D419253}" destId="{81B6C5E7-9BF1-47FC-8F60-23D41C50F5D3}" srcOrd="17" destOrd="0" presId="urn:microsoft.com/office/officeart/2005/8/layout/bProcess3"/>
    <dgm:cxn modelId="{03F119AE-E7C2-46E8-9122-661536F932FD}" type="presParOf" srcId="{81B6C5E7-9BF1-47FC-8F60-23D41C50F5D3}" destId="{DB97BE3A-D6FA-461A-B6AF-2C92650FA710}" srcOrd="0" destOrd="0" presId="urn:microsoft.com/office/officeart/2005/8/layout/bProcess3"/>
    <dgm:cxn modelId="{9EFD7A56-A820-4480-98A6-CE7AB5ABAC7C}" type="presParOf" srcId="{CC750BF8-F326-4280-AACB-0D3D5D419253}" destId="{4F67A7A2-21B5-4222-BD82-4D30E58D3B34}" srcOrd="18" destOrd="0" presId="urn:microsoft.com/office/officeart/2005/8/layout/bProcess3"/>
    <dgm:cxn modelId="{61F183D8-7C56-4F8A-843B-96F300D701B4}" type="presParOf" srcId="{CC750BF8-F326-4280-AACB-0D3D5D419253}" destId="{E6624F23-894F-44BF-B461-5E177B3C5E39}" srcOrd="19" destOrd="0" presId="urn:microsoft.com/office/officeart/2005/8/layout/bProcess3"/>
    <dgm:cxn modelId="{0D1E5432-50AA-4CDE-82A5-BBD333442B8C}" type="presParOf" srcId="{E6624F23-894F-44BF-B461-5E177B3C5E39}" destId="{265350E9-FAB2-4425-B008-DE087587D491}" srcOrd="0" destOrd="0" presId="urn:microsoft.com/office/officeart/2005/8/layout/bProcess3"/>
    <dgm:cxn modelId="{EB16CAF9-C955-41EB-AADD-5364B33C6DF2}" type="presParOf" srcId="{CC750BF8-F326-4280-AACB-0D3D5D419253}" destId="{6012C09E-D6FE-4E88-89CB-695722181276}" srcOrd="2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34864-1BFA-4294-AF51-9B923393E9F8}">
      <dsp:nvSpPr>
        <dsp:cNvPr id="0" name=""/>
        <dsp:cNvSpPr/>
      </dsp:nvSpPr>
      <dsp:spPr>
        <a:xfrm>
          <a:off x="1756744" y="444754"/>
          <a:ext cx="3443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436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19554" y="488599"/>
        <a:ext cx="18748" cy="3749"/>
      </dsp:txXfrm>
    </dsp:sp>
    <dsp:sp modelId="{A656A29C-C765-4761-B28C-D11CF7CF505A}">
      <dsp:nvSpPr>
        <dsp:cNvPr id="0" name=""/>
        <dsp:cNvSpPr/>
      </dsp:nvSpPr>
      <dsp:spPr>
        <a:xfrm>
          <a:off x="128252" y="1387"/>
          <a:ext cx="1630291" cy="978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Gathered Data</a:t>
          </a:r>
        </a:p>
      </dsp:txBody>
      <dsp:txXfrm>
        <a:off x="128252" y="1387"/>
        <a:ext cx="1630291" cy="978175"/>
      </dsp:txXfrm>
    </dsp:sp>
    <dsp:sp modelId="{70BBA562-EC0F-412D-BE50-CB91DA3C96CE}">
      <dsp:nvSpPr>
        <dsp:cNvPr id="0" name=""/>
        <dsp:cNvSpPr/>
      </dsp:nvSpPr>
      <dsp:spPr>
        <a:xfrm>
          <a:off x="3762003" y="444754"/>
          <a:ext cx="3443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436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24813" y="488599"/>
        <a:ext cx="18748" cy="3749"/>
      </dsp:txXfrm>
    </dsp:sp>
    <dsp:sp modelId="{474AB657-D8CA-44EF-AA3E-670AFE703A06}">
      <dsp:nvSpPr>
        <dsp:cNvPr id="0" name=""/>
        <dsp:cNvSpPr/>
      </dsp:nvSpPr>
      <dsp:spPr>
        <a:xfrm>
          <a:off x="2133511" y="1387"/>
          <a:ext cx="1630291" cy="978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Inspected all Data in Python</a:t>
          </a:r>
        </a:p>
      </dsp:txBody>
      <dsp:txXfrm>
        <a:off x="2133511" y="1387"/>
        <a:ext cx="1630291" cy="978175"/>
      </dsp:txXfrm>
    </dsp:sp>
    <dsp:sp modelId="{488EB26D-A9F4-46A6-9AC5-80BE2534FACC}">
      <dsp:nvSpPr>
        <dsp:cNvPr id="0" name=""/>
        <dsp:cNvSpPr/>
      </dsp:nvSpPr>
      <dsp:spPr>
        <a:xfrm>
          <a:off x="5767263" y="444754"/>
          <a:ext cx="3443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436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30072" y="488599"/>
        <a:ext cx="18748" cy="3749"/>
      </dsp:txXfrm>
    </dsp:sp>
    <dsp:sp modelId="{6EFB5E30-27A3-4A75-BD9A-3B57B0E28A44}">
      <dsp:nvSpPr>
        <dsp:cNvPr id="0" name=""/>
        <dsp:cNvSpPr/>
      </dsp:nvSpPr>
      <dsp:spPr>
        <a:xfrm>
          <a:off x="4138771" y="1387"/>
          <a:ext cx="1630291" cy="978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Convert Data Types as needed</a:t>
          </a:r>
        </a:p>
      </dsp:txBody>
      <dsp:txXfrm>
        <a:off x="4138771" y="1387"/>
        <a:ext cx="1630291" cy="978175"/>
      </dsp:txXfrm>
    </dsp:sp>
    <dsp:sp modelId="{C5EB8674-1EB9-4695-91C0-9654ADB1651E}">
      <dsp:nvSpPr>
        <dsp:cNvPr id="0" name=""/>
        <dsp:cNvSpPr/>
      </dsp:nvSpPr>
      <dsp:spPr>
        <a:xfrm>
          <a:off x="943398" y="977762"/>
          <a:ext cx="6015777" cy="344367"/>
        </a:xfrm>
        <a:custGeom>
          <a:avLst/>
          <a:gdLst/>
          <a:ahLst/>
          <a:cxnLst/>
          <a:rect l="0" t="0" r="0" b="0"/>
          <a:pathLst>
            <a:path>
              <a:moveTo>
                <a:pt x="6015777" y="0"/>
              </a:moveTo>
              <a:lnTo>
                <a:pt x="6015777" y="189283"/>
              </a:lnTo>
              <a:lnTo>
                <a:pt x="0" y="189283"/>
              </a:lnTo>
              <a:lnTo>
                <a:pt x="0" y="344367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00601" y="1148071"/>
        <a:ext cx="301372" cy="3749"/>
      </dsp:txXfrm>
    </dsp:sp>
    <dsp:sp modelId="{131D7482-6621-48AD-A760-10151417D0C5}">
      <dsp:nvSpPr>
        <dsp:cNvPr id="0" name=""/>
        <dsp:cNvSpPr/>
      </dsp:nvSpPr>
      <dsp:spPr>
        <a:xfrm>
          <a:off x="6144030" y="1387"/>
          <a:ext cx="1630291" cy="978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Drop Nulls</a:t>
          </a:r>
        </a:p>
      </dsp:txBody>
      <dsp:txXfrm>
        <a:off x="6144030" y="1387"/>
        <a:ext cx="1630291" cy="978175"/>
      </dsp:txXfrm>
    </dsp:sp>
    <dsp:sp modelId="{D336EBE6-50DA-4268-BC00-65E780CD363B}">
      <dsp:nvSpPr>
        <dsp:cNvPr id="0" name=""/>
        <dsp:cNvSpPr/>
      </dsp:nvSpPr>
      <dsp:spPr>
        <a:xfrm>
          <a:off x="1756744" y="1797896"/>
          <a:ext cx="3443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436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19554" y="1841742"/>
        <a:ext cx="18748" cy="3749"/>
      </dsp:txXfrm>
    </dsp:sp>
    <dsp:sp modelId="{45776EE9-0179-45C4-8D04-198F4C19DBEC}">
      <dsp:nvSpPr>
        <dsp:cNvPr id="0" name=""/>
        <dsp:cNvSpPr/>
      </dsp:nvSpPr>
      <dsp:spPr>
        <a:xfrm>
          <a:off x="128252" y="1354529"/>
          <a:ext cx="1630291" cy="978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Export as Clean CSV’s</a:t>
          </a:r>
        </a:p>
      </dsp:txBody>
      <dsp:txXfrm>
        <a:off x="128252" y="1354529"/>
        <a:ext cx="1630291" cy="978175"/>
      </dsp:txXfrm>
    </dsp:sp>
    <dsp:sp modelId="{D72DB89F-E5A4-43A8-934E-ADDC0A72599D}">
      <dsp:nvSpPr>
        <dsp:cNvPr id="0" name=""/>
        <dsp:cNvSpPr/>
      </dsp:nvSpPr>
      <dsp:spPr>
        <a:xfrm>
          <a:off x="3762003" y="1797896"/>
          <a:ext cx="3443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436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24813" y="1841742"/>
        <a:ext cx="18748" cy="3749"/>
      </dsp:txXfrm>
    </dsp:sp>
    <dsp:sp modelId="{E127DDED-7B13-4E77-9F23-36DDF613C512}">
      <dsp:nvSpPr>
        <dsp:cNvPr id="0" name=""/>
        <dsp:cNvSpPr/>
      </dsp:nvSpPr>
      <dsp:spPr>
        <a:xfrm>
          <a:off x="2133511" y="1354529"/>
          <a:ext cx="1630291" cy="978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Create Database in </a:t>
          </a:r>
          <a:r>
            <a:rPr lang="en-US" sz="1700" kern="1200" dirty="0" err="1"/>
            <a:t>Postgress</a:t>
          </a:r>
          <a:endParaRPr lang="en-US" sz="1700" kern="1200" dirty="0"/>
        </a:p>
      </dsp:txBody>
      <dsp:txXfrm>
        <a:off x="2133511" y="1354529"/>
        <a:ext cx="1630291" cy="978175"/>
      </dsp:txXfrm>
    </dsp:sp>
    <dsp:sp modelId="{0D4B8EC1-9F1A-4066-9890-001E7223598C}">
      <dsp:nvSpPr>
        <dsp:cNvPr id="0" name=""/>
        <dsp:cNvSpPr/>
      </dsp:nvSpPr>
      <dsp:spPr>
        <a:xfrm>
          <a:off x="5767263" y="1797896"/>
          <a:ext cx="3443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436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30072" y="1841742"/>
        <a:ext cx="18748" cy="3749"/>
      </dsp:txXfrm>
    </dsp:sp>
    <dsp:sp modelId="{93D82ED3-A4A2-4D76-BBF8-76AAC45BB2B8}">
      <dsp:nvSpPr>
        <dsp:cNvPr id="0" name=""/>
        <dsp:cNvSpPr/>
      </dsp:nvSpPr>
      <dsp:spPr>
        <a:xfrm>
          <a:off x="4138771" y="1354529"/>
          <a:ext cx="1630291" cy="978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Import Data from cleaned CSV’s</a:t>
          </a:r>
        </a:p>
      </dsp:txBody>
      <dsp:txXfrm>
        <a:off x="4138771" y="1354529"/>
        <a:ext cx="1630291" cy="978175"/>
      </dsp:txXfrm>
    </dsp:sp>
    <dsp:sp modelId="{8D49EFEE-F47A-446D-93C2-2E07BD6F1683}">
      <dsp:nvSpPr>
        <dsp:cNvPr id="0" name=""/>
        <dsp:cNvSpPr/>
      </dsp:nvSpPr>
      <dsp:spPr>
        <a:xfrm>
          <a:off x="943398" y="2330904"/>
          <a:ext cx="6015777" cy="344367"/>
        </a:xfrm>
        <a:custGeom>
          <a:avLst/>
          <a:gdLst/>
          <a:ahLst/>
          <a:cxnLst/>
          <a:rect l="0" t="0" r="0" b="0"/>
          <a:pathLst>
            <a:path>
              <a:moveTo>
                <a:pt x="6015777" y="0"/>
              </a:moveTo>
              <a:lnTo>
                <a:pt x="6015777" y="189283"/>
              </a:lnTo>
              <a:lnTo>
                <a:pt x="0" y="189283"/>
              </a:lnTo>
              <a:lnTo>
                <a:pt x="0" y="344367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00601" y="2501213"/>
        <a:ext cx="301372" cy="3749"/>
      </dsp:txXfrm>
    </dsp:sp>
    <dsp:sp modelId="{5C0F8F36-9468-4F6A-AD52-987C07E1A35F}">
      <dsp:nvSpPr>
        <dsp:cNvPr id="0" name=""/>
        <dsp:cNvSpPr/>
      </dsp:nvSpPr>
      <dsp:spPr>
        <a:xfrm>
          <a:off x="6144030" y="1354529"/>
          <a:ext cx="1630291" cy="978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Apply appropriate Joins</a:t>
          </a:r>
        </a:p>
      </dsp:txBody>
      <dsp:txXfrm>
        <a:off x="6144030" y="1354529"/>
        <a:ext cx="1630291" cy="978175"/>
      </dsp:txXfrm>
    </dsp:sp>
    <dsp:sp modelId="{81B6C5E7-9BF1-47FC-8F60-23D41C50F5D3}">
      <dsp:nvSpPr>
        <dsp:cNvPr id="0" name=""/>
        <dsp:cNvSpPr/>
      </dsp:nvSpPr>
      <dsp:spPr>
        <a:xfrm>
          <a:off x="1756744" y="3151039"/>
          <a:ext cx="3443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436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19554" y="3194884"/>
        <a:ext cx="18748" cy="3749"/>
      </dsp:txXfrm>
    </dsp:sp>
    <dsp:sp modelId="{F31E99BB-C729-4EF2-9E48-4150A56AB77D}">
      <dsp:nvSpPr>
        <dsp:cNvPr id="0" name=""/>
        <dsp:cNvSpPr/>
      </dsp:nvSpPr>
      <dsp:spPr>
        <a:xfrm>
          <a:off x="128252" y="2707671"/>
          <a:ext cx="1630291" cy="978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Create Relevant Table</a:t>
          </a:r>
        </a:p>
      </dsp:txBody>
      <dsp:txXfrm>
        <a:off x="128252" y="2707671"/>
        <a:ext cx="1630291" cy="978175"/>
      </dsp:txXfrm>
    </dsp:sp>
    <dsp:sp modelId="{E6624F23-894F-44BF-B461-5E177B3C5E39}">
      <dsp:nvSpPr>
        <dsp:cNvPr id="0" name=""/>
        <dsp:cNvSpPr/>
      </dsp:nvSpPr>
      <dsp:spPr>
        <a:xfrm>
          <a:off x="3762003" y="3151039"/>
          <a:ext cx="3443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436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24813" y="3194884"/>
        <a:ext cx="18748" cy="3749"/>
      </dsp:txXfrm>
    </dsp:sp>
    <dsp:sp modelId="{4F67A7A2-21B5-4222-BD82-4D30E58D3B34}">
      <dsp:nvSpPr>
        <dsp:cNvPr id="0" name=""/>
        <dsp:cNvSpPr/>
      </dsp:nvSpPr>
      <dsp:spPr>
        <a:xfrm>
          <a:off x="2133511" y="2707671"/>
          <a:ext cx="1630291" cy="978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Export Table as CSV</a:t>
          </a:r>
        </a:p>
      </dsp:txBody>
      <dsp:txXfrm>
        <a:off x="2133511" y="2707671"/>
        <a:ext cx="1630291" cy="978175"/>
      </dsp:txXfrm>
    </dsp:sp>
    <dsp:sp modelId="{6012C09E-D6FE-4E88-89CB-695722181276}">
      <dsp:nvSpPr>
        <dsp:cNvPr id="0" name=""/>
        <dsp:cNvSpPr/>
      </dsp:nvSpPr>
      <dsp:spPr>
        <a:xfrm>
          <a:off x="4138771" y="2707671"/>
          <a:ext cx="1630291" cy="978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Create Machine Learning Model </a:t>
          </a:r>
        </a:p>
      </dsp:txBody>
      <dsp:txXfrm>
        <a:off x="4138771" y="2707671"/>
        <a:ext cx="1630291" cy="978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A965-135E-2461-ABE2-C3CFC64D0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81E1B-2CF6-7032-EC09-4E35ACAB6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5F68D-DAAB-04A9-B4AB-C896B468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94F5A-44F2-29D0-27F0-0463766F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9774E-5DC0-89CA-3F72-86631E28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7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6865-D9F4-CA8E-1047-C9A0F0736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1661A-CB0E-5A6B-3CF9-095D59FF1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79A54-A1B6-40C0-7F58-3A10BBADA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8CFED-5449-BCCB-9F51-6DBD4ADA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C92A-D82D-C815-9B27-3D556063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8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96920-BD52-0734-DDF5-A392B1594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D6035-9F47-43C6-8C46-22852AD0D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0BEBF-88F4-FA61-36DD-6297A278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E2D0C-8410-C997-3573-CCEB7B0F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7037D-C1A4-4CFE-F4E2-49C788B7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6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1CD9A-6645-4743-04AE-EF459651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2BC32-4766-7C2D-A12C-1A13F995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2A9E3-B90A-EA42-15D4-727B191C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07FB3-2CCF-2827-CB20-433E8C6D7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7F216-B3A7-BC18-79F8-E6424E8A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3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277C-39F6-09DF-06EC-48DEA3DA5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EA895-ABAE-F49B-9D98-193CCA41C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821A3-9898-A391-C28A-8DDA22A38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F41AE-E36E-F7F5-5773-738C8A944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8A973-EAEB-5634-8451-D888A246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5566-C5C4-517F-D675-7AB92189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30B42-80D9-B597-F1B6-C4AEBCC76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8F08C-5FF2-455A-9350-EDB0126CD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E32AC-D7EE-7C75-CE40-F445E042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EC78F-AF32-8F89-DF32-C0B5E13A8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90003-D2BE-7A5E-BCF6-2FCE7EB6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E7A1E-C239-636B-1A70-BB02AF04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B3A4F-4636-06DD-434F-4307E53D3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0D19A-6759-0FCA-69C5-4CD637882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01A03-E65C-5E2B-EE37-B317CFACD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BDF4A-E5C9-3FC1-D3FD-572D79054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0DB209-C1C7-0161-D152-0E14652D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497FE1-C585-2137-20F6-D9E981D7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8378F8-D797-6C2F-1D24-9EEFC213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5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BF8C8-3AE6-4686-AB7B-8DEA087B3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65A2F-BF3C-FE08-4D93-8E7C481B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D4620-FB5F-86FD-405B-4FA5B8CBF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C0FFC-1CD7-193B-4F7F-606A2F2F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8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BD6CA-749C-665F-138E-CDCCFE1D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92A22A-9DBD-ADA5-ECFB-066527FE9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E1E81-1E1B-9724-9840-A3AA212D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5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BCE2-623C-E703-771F-430FF3F09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F8F60-122C-3C33-E753-A83B0EE2D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2785A-46D6-DDFD-B871-2D5CF7D3D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815AF-90AA-CA99-C87B-5800350C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F774E-D8FD-27D9-02AB-BCDAE53F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A201A-EC57-B11A-0C2A-C351246B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4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30B62-7222-C808-C1F7-E7FA5D39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A7B48-AD02-6BB5-A749-C85CF5AC1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23208-2835-5E34-666F-FF52F9F46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A37F3-67DE-EFAC-5FD2-53C109D1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94ED0-DC8B-61E7-438E-F433AE71C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761F2-5CB0-B757-4B8E-9AABF1F7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2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6CAAD-8E54-1604-0E22-A6CF7FBF5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FC8F4-134F-6EAA-B9F5-E1DF42255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785AF-2017-7AC7-6A5C-F1F134959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9C2AE-AF5B-4563-82E7-7C2396ABE60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265E1-504A-995C-560F-C6F1D07E3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C5342-31DD-3BB3-BAD3-DFE25135D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D1713-7917-44EF-B822-11568FF0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8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kcav18/viz/UNCCBootcampFinalProject/CMPDCrimeOverview?publish=y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ty skyline with tall buildings&#10;&#10;Description automatically generated with low confidence">
            <a:extLst>
              <a:ext uri="{FF2B5EF4-FFF2-40B4-BE49-F238E27FC236}">
                <a16:creationId xmlns:a16="http://schemas.microsoft.com/office/drawing/2014/main" id="{DCA65BA2-0E7D-1BFA-3D63-AD59231FC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1" r="36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11789-1573-D715-74AF-588BA73CC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9599" y="4067436"/>
            <a:ext cx="4493322" cy="1056357"/>
          </a:xfrm>
        </p:spPr>
        <p:txBody>
          <a:bodyPr>
            <a:normAutofit/>
          </a:bodyPr>
          <a:lstStyle/>
          <a:p>
            <a:r>
              <a:rPr lang="en-US" sz="2000" b="1" dirty="0"/>
              <a:t>CRIME ANALYSIS OF CHARLOTTE, NC</a:t>
            </a:r>
          </a:p>
          <a:p>
            <a:r>
              <a:rPr lang="en-US" sz="1700" dirty="0"/>
              <a:t>FINAL PROJECT: UNCC DATA ANALYTICS BOOTCAMP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5D9E55-6E4A-893F-1800-E3AC4F79D6F0}"/>
              </a:ext>
            </a:extLst>
          </p:cNvPr>
          <p:cNvSpPr txBox="1"/>
          <p:nvPr/>
        </p:nvSpPr>
        <p:spPr>
          <a:xfrm>
            <a:off x="8704051" y="5203028"/>
            <a:ext cx="2691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Kimberly Cavazos, Brenton Ervin, Ryan Marshall, </a:t>
            </a:r>
            <a:r>
              <a:rPr lang="en-US" sz="1600" i="1" dirty="0" err="1"/>
              <a:t>Fiston</a:t>
            </a:r>
            <a:r>
              <a:rPr lang="en-US" sz="1600" i="1" dirty="0"/>
              <a:t> </a:t>
            </a:r>
            <a:r>
              <a:rPr lang="en-US" sz="1600" i="1" dirty="0" err="1"/>
              <a:t>Rugwiro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61995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07DD2-EEF2-BACB-CCFF-0E8C3EE9E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2020F-2E92-84DD-50B4-170A8FF8E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analysis is to look at crime in Charlotte, NC</a:t>
            </a:r>
          </a:p>
          <a:p>
            <a:r>
              <a:rPr lang="en-US" dirty="0"/>
              <a:t>Questions we are answering:</a:t>
            </a:r>
          </a:p>
          <a:p>
            <a:pPr lvl="1"/>
            <a:r>
              <a:rPr lang="en-US" dirty="0"/>
              <a:t>Is Charlotte a safe place to live?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Where is the safest area of Charlotte per the crime data?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What is the frequency of violent crimes occurring per month? (Answered through Machine Learning Model)</a:t>
            </a:r>
          </a:p>
          <a:p>
            <a:pPr lvl="1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8363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BD0D-4E3B-6524-9F32-60D2CB49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2ED0F-4B67-E74B-099A-D3631C239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OBTAIN DATA FROM REPUTABLE SOURCES</a:t>
            </a:r>
          </a:p>
          <a:p>
            <a:r>
              <a:rPr lang="en-US" dirty="0"/>
              <a:t>ETL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Clean and Analyze data with Python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Convert date column to a usable date/time format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Clean the dataset (remove nulls)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Ensure correct data types</a:t>
            </a:r>
            <a:endParaRPr lang="en-US" dirty="0"/>
          </a:p>
          <a:p>
            <a:r>
              <a:rPr lang="en-US" dirty="0"/>
              <a:t>ERD</a:t>
            </a:r>
          </a:p>
          <a:p>
            <a:r>
              <a:rPr lang="en-US" dirty="0"/>
              <a:t>CREATE DATABASE </a:t>
            </a:r>
          </a:p>
          <a:p>
            <a:r>
              <a:rPr lang="en-US" dirty="0"/>
              <a:t>CREATE MACHINE LEARNING MODEL</a:t>
            </a:r>
          </a:p>
          <a:p>
            <a:r>
              <a:rPr lang="en-US" dirty="0"/>
              <a:t>VISUALIZATIONS</a:t>
            </a:r>
          </a:p>
          <a:p>
            <a:r>
              <a:rPr lang="en-US" dirty="0"/>
              <a:t>SUMMARY/ RESULTS</a:t>
            </a:r>
          </a:p>
        </p:txBody>
      </p:sp>
    </p:spTree>
    <p:extLst>
      <p:ext uri="{BB962C8B-B14F-4D97-AF65-F5344CB8AC3E}">
        <p14:creationId xmlns:p14="http://schemas.microsoft.com/office/powerpoint/2010/main" val="285206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BACF-B9D0-1B97-E839-E3DD4DB01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451"/>
            <a:ext cx="10515600" cy="1325563"/>
          </a:xfrm>
        </p:spPr>
        <p:txBody>
          <a:bodyPr/>
          <a:lstStyle/>
          <a:p>
            <a:r>
              <a:rPr lang="en-US" dirty="0"/>
              <a:t>DATABASE PROCESS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9B4F9D0-0F0E-80AD-E7E3-08840D683A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1651951"/>
              </p:ext>
            </p:extLst>
          </p:nvPr>
        </p:nvGraphicFramePr>
        <p:xfrm>
          <a:off x="765175" y="1690158"/>
          <a:ext cx="7902575" cy="3687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91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0311-829C-EEAF-D2C7-9C616988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4AF70-2B16-254F-3FA7-87A3680C6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-apple-system"/>
              </a:rPr>
              <a:t>We are using a linear regression model to predict the frequency of violent crimes occurring per month.</a:t>
            </a:r>
          </a:p>
          <a:p>
            <a:r>
              <a:rPr lang="en-US" sz="2000" dirty="0">
                <a:latin typeface="-apple-system"/>
              </a:rPr>
              <a:t>R Score ?? OR CORRELATION ??</a:t>
            </a:r>
            <a:endParaRPr lang="en-US" sz="2000" b="0" i="0" dirty="0">
              <a:effectLst/>
              <a:latin typeface="-apple-system"/>
            </a:endParaRP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BABA169-B973-45E6-1613-884ADC3AC8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76"/>
          <a:stretch/>
        </p:blipFill>
        <p:spPr>
          <a:xfrm>
            <a:off x="5880888" y="1452995"/>
            <a:ext cx="4635332" cy="4385881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89B2A2-89BD-C050-8B82-2969DD1C4F3E}"/>
              </a:ext>
            </a:extLst>
          </p:cNvPr>
          <p:cNvSpPr txBox="1"/>
          <p:nvPr/>
        </p:nvSpPr>
        <p:spPr>
          <a:xfrm>
            <a:off x="7551582" y="5868590"/>
            <a:ext cx="159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Timeline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50994B-0E08-B036-B9B2-46B2CF5101C2}"/>
              </a:ext>
            </a:extLst>
          </p:cNvPr>
          <p:cNvSpPr txBox="1"/>
          <p:nvPr/>
        </p:nvSpPr>
        <p:spPr>
          <a:xfrm rot="16200000">
            <a:off x="3944440" y="2903405"/>
            <a:ext cx="329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of Incidents per Month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C13EE-772F-BE9C-7018-EE092576489F}"/>
              </a:ext>
            </a:extLst>
          </p:cNvPr>
          <p:cNvSpPr txBox="1"/>
          <p:nvPr/>
        </p:nvSpPr>
        <p:spPr>
          <a:xfrm>
            <a:off x="7551582" y="892976"/>
            <a:ext cx="12939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TITLE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B65EBA-5F6F-A0AF-8212-3DE0E49AF025}"/>
              </a:ext>
            </a:extLst>
          </p:cNvPr>
          <p:cNvSpPr txBox="1"/>
          <p:nvPr/>
        </p:nvSpPr>
        <p:spPr>
          <a:xfrm>
            <a:off x="6170413" y="5360162"/>
            <a:ext cx="709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JAN 2015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796C89-5FE4-2E90-A2B7-DABE286E17A8}"/>
              </a:ext>
            </a:extLst>
          </p:cNvPr>
          <p:cNvSpPr txBox="1"/>
          <p:nvPr/>
        </p:nvSpPr>
        <p:spPr>
          <a:xfrm>
            <a:off x="9806771" y="5352638"/>
            <a:ext cx="709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2022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B4199E-3620-449A-E737-502DD91E72B4}"/>
              </a:ext>
            </a:extLst>
          </p:cNvPr>
          <p:cNvSpPr txBox="1"/>
          <p:nvPr/>
        </p:nvSpPr>
        <p:spPr>
          <a:xfrm>
            <a:off x="8136697" y="5255543"/>
            <a:ext cx="709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Midpoint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60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305F-3F0E-51CC-3934-2D004B372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9F1328-682F-68F8-219A-9B6EA2A875D0}"/>
              </a:ext>
            </a:extLst>
          </p:cNvPr>
          <p:cNvSpPr txBox="1"/>
          <p:nvPr/>
        </p:nvSpPr>
        <p:spPr>
          <a:xfrm>
            <a:off x="838200" y="1690688"/>
            <a:ext cx="2785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2"/>
              </a:rPr>
              <a:t>INTERACTIVE DASHBOARD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657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4BC7-6434-D190-BE49-3DA16E49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25061-88DB-7310-DD31-3D5A0C717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Answers to our questions. </a:t>
            </a:r>
          </a:p>
        </p:txBody>
      </p:sp>
    </p:spTree>
    <p:extLst>
      <p:ext uri="{BB962C8B-B14F-4D97-AF65-F5344CB8AC3E}">
        <p14:creationId xmlns:p14="http://schemas.microsoft.com/office/powerpoint/2010/main" val="4104728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219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Office Theme</vt:lpstr>
      <vt:lpstr>PowerPoint Presentation</vt:lpstr>
      <vt:lpstr>PURPOSE</vt:lpstr>
      <vt:lpstr>OVERVIEW</vt:lpstr>
      <vt:lpstr>DATABASE PROCESS</vt:lpstr>
      <vt:lpstr>MACHINE LEARNING</vt:lpstr>
      <vt:lpstr>VISUALIZATIONS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Cavazos</dc:creator>
  <cp:lastModifiedBy>Kimberly Cavazos</cp:lastModifiedBy>
  <cp:revision>1</cp:revision>
  <dcterms:created xsi:type="dcterms:W3CDTF">2023-02-17T00:03:22Z</dcterms:created>
  <dcterms:modified xsi:type="dcterms:W3CDTF">2023-02-17T01:01:59Z</dcterms:modified>
</cp:coreProperties>
</file>