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67FF85-84D5-4F17-8DEF-333D21E5BDB9}" type="doc">
      <dgm:prSet loTypeId="urn:microsoft.com/office/officeart/2005/8/layout/hierarchy2" loCatId="hierarchy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44D98EDB-D784-48E0-9ECC-E9EC1037C1FA}">
      <dgm:prSet custT="1"/>
      <dgm:spPr/>
      <dgm:t>
        <a:bodyPr/>
        <a:lstStyle/>
        <a:p>
          <a:pPr latinLnBrk="1"/>
          <a:r>
            <a:rPr lang="ko-KR" altLang="en-US" sz="1200" dirty="0" smtClean="0"/>
            <a:t>회원가입</a:t>
          </a:r>
          <a:endParaRPr lang="en-US" altLang="ko-KR" sz="1200" dirty="0" smtClean="0"/>
        </a:p>
      </dgm:t>
    </dgm:pt>
    <dgm:pt modelId="{DD49092B-87DB-4779-8307-18CAD2EE8FDB}" type="parTrans" cxnId="{E0037D9B-DE38-49B8-A257-3A435D1B9A03}">
      <dgm:prSet/>
      <dgm:spPr/>
      <dgm:t>
        <a:bodyPr/>
        <a:lstStyle/>
        <a:p>
          <a:pPr latinLnBrk="1"/>
          <a:endParaRPr lang="ko-KR" altLang="en-US" sz="1200"/>
        </a:p>
      </dgm:t>
    </dgm:pt>
    <dgm:pt modelId="{A69E496F-AC45-4006-8457-A9B4094D3DA6}" type="sibTrans" cxnId="{E0037D9B-DE38-49B8-A257-3A435D1B9A03}">
      <dgm:prSet/>
      <dgm:spPr/>
      <dgm:t>
        <a:bodyPr/>
        <a:lstStyle/>
        <a:p>
          <a:pPr latinLnBrk="1"/>
          <a:endParaRPr lang="ko-KR" altLang="en-US" sz="1200"/>
        </a:p>
      </dgm:t>
    </dgm:pt>
    <dgm:pt modelId="{09B7E0E2-207F-4F95-830C-0B7D578BC6C6}">
      <dgm:prSet custT="1"/>
      <dgm:spPr/>
      <dgm:t>
        <a:bodyPr/>
        <a:lstStyle/>
        <a:p>
          <a:pPr latinLnBrk="1"/>
          <a:r>
            <a:rPr lang="ko-KR" altLang="en-US" sz="1200" dirty="0" smtClean="0"/>
            <a:t>로그인</a:t>
          </a:r>
          <a:endParaRPr lang="en-US" altLang="ko-KR" sz="1200" dirty="0" smtClean="0"/>
        </a:p>
      </dgm:t>
    </dgm:pt>
    <dgm:pt modelId="{653F36C5-0F7A-4083-88F2-58BA86CA75F8}" type="parTrans" cxnId="{C27C4405-5CD0-4B1B-8B16-65DA058DF0FF}">
      <dgm:prSet/>
      <dgm:spPr/>
      <dgm:t>
        <a:bodyPr/>
        <a:lstStyle/>
        <a:p>
          <a:pPr latinLnBrk="1"/>
          <a:endParaRPr lang="ko-KR" altLang="en-US" sz="1200"/>
        </a:p>
      </dgm:t>
    </dgm:pt>
    <dgm:pt modelId="{37200C5A-6E92-4A34-935F-2E9C0FE983CA}" type="sibTrans" cxnId="{C27C4405-5CD0-4B1B-8B16-65DA058DF0FF}">
      <dgm:prSet/>
      <dgm:spPr/>
      <dgm:t>
        <a:bodyPr/>
        <a:lstStyle/>
        <a:p>
          <a:pPr latinLnBrk="1"/>
          <a:endParaRPr lang="ko-KR" altLang="en-US" sz="1200"/>
        </a:p>
      </dgm:t>
    </dgm:pt>
    <dgm:pt modelId="{9C2B612F-FB09-488B-A3B7-B71DA3BE2ACB}">
      <dgm:prSet custT="1"/>
      <dgm:spPr/>
      <dgm:t>
        <a:bodyPr/>
        <a:lstStyle/>
        <a:p>
          <a:pPr latinLnBrk="1"/>
          <a:r>
            <a:rPr lang="en-US" altLang="ko-KR" sz="1200" dirty="0" err="1" smtClean="0"/>
            <a:t>mainPage</a:t>
          </a:r>
          <a:endParaRPr lang="en-US" altLang="ko-KR" sz="1200" dirty="0" smtClean="0"/>
        </a:p>
        <a:p>
          <a:pPr latinLnBrk="1"/>
          <a:r>
            <a:rPr lang="en-US" altLang="ko-KR" sz="1200" dirty="0" smtClean="0"/>
            <a:t>(</a:t>
          </a:r>
          <a:r>
            <a:rPr lang="ko-KR" altLang="en-US" sz="1200" dirty="0" smtClean="0"/>
            <a:t>메인 페이지</a:t>
          </a:r>
          <a:r>
            <a:rPr lang="en-US" altLang="ko-KR" sz="1200" dirty="0" smtClean="0"/>
            <a:t>)</a:t>
          </a:r>
        </a:p>
      </dgm:t>
    </dgm:pt>
    <dgm:pt modelId="{274FE10C-418E-4E80-8EE1-334B6023CEC4}" type="parTrans" cxnId="{BDF1CA43-E94D-40BA-AF73-C771D848AAA4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A327B9C0-1DFA-47BA-8E36-0C0EB8AC3404}" type="sibTrans" cxnId="{BDF1CA43-E94D-40BA-AF73-C771D848AAA4}">
      <dgm:prSet/>
      <dgm:spPr/>
      <dgm:t>
        <a:bodyPr/>
        <a:lstStyle/>
        <a:p>
          <a:pPr latinLnBrk="1"/>
          <a:endParaRPr lang="ko-KR" altLang="en-US" sz="1200"/>
        </a:p>
      </dgm:t>
    </dgm:pt>
    <dgm:pt modelId="{CF3E57F3-0CE4-4FD5-8722-3B20AE05EF0D}">
      <dgm:prSet custT="1"/>
      <dgm:spPr/>
      <dgm:t>
        <a:bodyPr/>
        <a:lstStyle/>
        <a:p>
          <a:pPr latinLnBrk="1"/>
          <a:r>
            <a:rPr lang="en-US" altLang="ko-KR" sz="1200" dirty="0" err="1" smtClean="0"/>
            <a:t>myPage</a:t>
          </a:r>
          <a:endParaRPr lang="en-US" altLang="ko-KR" sz="1200" dirty="0" smtClean="0"/>
        </a:p>
        <a:p>
          <a:pPr latinLnBrk="1"/>
          <a:r>
            <a:rPr lang="en-US" altLang="ko-KR" sz="1200" dirty="0" smtClean="0"/>
            <a:t>(</a:t>
          </a:r>
          <a:r>
            <a:rPr lang="ko-KR" altLang="en-US" sz="1200" dirty="0" smtClean="0"/>
            <a:t>회원정보 수정</a:t>
          </a:r>
          <a:r>
            <a:rPr lang="en-US" altLang="ko-KR" sz="1200" dirty="0" smtClean="0"/>
            <a:t>)</a:t>
          </a:r>
        </a:p>
      </dgm:t>
    </dgm:pt>
    <dgm:pt modelId="{CB7D9E49-CCDB-4CF1-A9E4-826EB041FC6E}" type="parTrans" cxnId="{9490686E-0565-4953-8B87-51C961DE9A2B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96CBE152-2AA3-4CE1-9615-87B679AF441A}" type="sibTrans" cxnId="{9490686E-0565-4953-8B87-51C961DE9A2B}">
      <dgm:prSet/>
      <dgm:spPr/>
      <dgm:t>
        <a:bodyPr/>
        <a:lstStyle/>
        <a:p>
          <a:pPr latinLnBrk="1"/>
          <a:endParaRPr lang="ko-KR" altLang="en-US" sz="1200"/>
        </a:p>
      </dgm:t>
    </dgm:pt>
    <dgm:pt modelId="{E14F93EE-2A22-4ED5-A73A-354C89B1737E}">
      <dgm:prSet custT="1"/>
      <dgm:spPr/>
      <dgm:t>
        <a:bodyPr/>
        <a:lstStyle/>
        <a:p>
          <a:pPr latinLnBrk="1"/>
          <a:r>
            <a:rPr lang="ko-KR" altLang="en-US" sz="1200" dirty="0" smtClean="0"/>
            <a:t>강좌 전체 목록</a:t>
          </a:r>
          <a:endParaRPr lang="en-US" altLang="ko-KR" sz="1200" dirty="0" smtClean="0"/>
        </a:p>
      </dgm:t>
    </dgm:pt>
    <dgm:pt modelId="{DBC10BFB-05D6-461F-8C08-A9557472DF60}" type="parTrans" cxnId="{5668FE36-547A-4587-A809-B97426C05728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760F0364-9349-4492-90AE-FF02EB1F6DBE}" type="sibTrans" cxnId="{5668FE36-547A-4587-A809-B97426C05728}">
      <dgm:prSet/>
      <dgm:spPr/>
      <dgm:t>
        <a:bodyPr/>
        <a:lstStyle/>
        <a:p>
          <a:pPr latinLnBrk="1"/>
          <a:endParaRPr lang="ko-KR" altLang="en-US" sz="1200"/>
        </a:p>
      </dgm:t>
    </dgm:pt>
    <dgm:pt modelId="{F4AC5F59-EB53-430B-9F77-3A814F29780F}">
      <dgm:prSet custT="1"/>
      <dgm:spPr/>
      <dgm:t>
        <a:bodyPr/>
        <a:lstStyle/>
        <a:p>
          <a:pPr latinLnBrk="1"/>
          <a:r>
            <a:rPr lang="ko-KR" altLang="en-US" sz="1200" dirty="0" smtClean="0"/>
            <a:t>수강 신청한 목록</a:t>
          </a:r>
          <a:endParaRPr lang="en-US" altLang="ko-KR" sz="1200" dirty="0" smtClean="0"/>
        </a:p>
      </dgm:t>
    </dgm:pt>
    <dgm:pt modelId="{EC15F3AE-7673-47CE-9FA3-41C5C62C0D63}" type="parTrans" cxnId="{1BB97270-8749-49D1-9434-F5DBAA97FBC4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591F369E-DA4E-405B-8221-6361A6D460DA}" type="sibTrans" cxnId="{1BB97270-8749-49D1-9434-F5DBAA97FBC4}">
      <dgm:prSet/>
      <dgm:spPr/>
      <dgm:t>
        <a:bodyPr/>
        <a:lstStyle/>
        <a:p>
          <a:pPr latinLnBrk="1"/>
          <a:endParaRPr lang="ko-KR" altLang="en-US" sz="1200"/>
        </a:p>
      </dgm:t>
    </dgm:pt>
    <dgm:pt modelId="{245AF52E-327D-4440-AE19-BFF65386AB99}">
      <dgm:prSet custT="1"/>
      <dgm:spPr/>
      <dgm:t>
        <a:bodyPr/>
        <a:lstStyle/>
        <a:p>
          <a:pPr latinLnBrk="1"/>
          <a:r>
            <a:rPr lang="en-US" altLang="ko-KR" sz="1200" dirty="0" smtClean="0"/>
            <a:t>FAQ </a:t>
          </a:r>
          <a:r>
            <a:rPr lang="ko-KR" altLang="en-US" sz="1200" dirty="0" smtClean="0"/>
            <a:t>전체 목록</a:t>
          </a:r>
          <a:endParaRPr lang="en-US" altLang="ko-KR" sz="1200" dirty="0" smtClean="0"/>
        </a:p>
      </dgm:t>
    </dgm:pt>
    <dgm:pt modelId="{08FBA928-62F5-4410-9354-29BF98BADE0B}" type="parTrans" cxnId="{64545BE2-F417-4494-928D-E43B6D9C8F5C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7ED6D917-A0D7-4A98-8E1B-98E3DD5AC05A}" type="sibTrans" cxnId="{64545BE2-F417-4494-928D-E43B6D9C8F5C}">
      <dgm:prSet/>
      <dgm:spPr/>
      <dgm:t>
        <a:bodyPr/>
        <a:lstStyle/>
        <a:p>
          <a:pPr latinLnBrk="1"/>
          <a:endParaRPr lang="ko-KR" altLang="en-US" sz="1200"/>
        </a:p>
      </dgm:t>
    </dgm:pt>
    <dgm:pt modelId="{69ED8E60-12DC-41CA-A1E8-071E510822B8}">
      <dgm:prSet custT="1"/>
      <dgm:spPr/>
      <dgm:t>
        <a:bodyPr/>
        <a:lstStyle/>
        <a:p>
          <a:pPr latinLnBrk="1"/>
          <a:r>
            <a:rPr lang="ko-KR" altLang="en-US" sz="1200" dirty="0" smtClean="0"/>
            <a:t>자유게시판 전체 목록</a:t>
          </a:r>
          <a:endParaRPr lang="en-US" altLang="ko-KR" sz="1200" dirty="0" smtClean="0"/>
        </a:p>
      </dgm:t>
    </dgm:pt>
    <dgm:pt modelId="{FE6FB922-4CB9-4621-8A99-9B7CC8009684}" type="parTrans" cxnId="{C589E642-A617-4FC7-BA92-997E8516E92A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032A5399-83C7-48F5-8758-66ED515B1EF8}" type="sibTrans" cxnId="{C589E642-A617-4FC7-BA92-997E8516E92A}">
      <dgm:prSet/>
      <dgm:spPr/>
      <dgm:t>
        <a:bodyPr/>
        <a:lstStyle/>
        <a:p>
          <a:pPr latinLnBrk="1"/>
          <a:endParaRPr lang="ko-KR" altLang="en-US" sz="1200"/>
        </a:p>
      </dgm:t>
    </dgm:pt>
    <dgm:pt modelId="{FD9C0AF7-99AC-48F6-8594-EE2486B4857F}">
      <dgm:prSet custT="1"/>
      <dgm:spPr/>
      <dgm:t>
        <a:bodyPr/>
        <a:lstStyle/>
        <a:p>
          <a:pPr latinLnBrk="1"/>
          <a:r>
            <a:rPr lang="ko-KR" altLang="en-US" sz="1200" dirty="0" smtClean="0"/>
            <a:t>선택한 강좌 정보</a:t>
          </a:r>
          <a:endParaRPr lang="en-US" altLang="ko-KR" sz="1200" dirty="0" smtClean="0"/>
        </a:p>
      </dgm:t>
    </dgm:pt>
    <dgm:pt modelId="{ED6EE5FA-7874-4762-82FD-B093244841A0}" type="parTrans" cxnId="{E31E2F5A-A5A7-4022-8911-58978801A54F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F1D841ED-0F56-4C9E-8D0B-A75E0FA6B6C1}" type="sibTrans" cxnId="{E31E2F5A-A5A7-4022-8911-58978801A54F}">
      <dgm:prSet/>
      <dgm:spPr/>
      <dgm:t>
        <a:bodyPr/>
        <a:lstStyle/>
        <a:p>
          <a:pPr latinLnBrk="1"/>
          <a:endParaRPr lang="ko-KR" altLang="en-US" sz="1200"/>
        </a:p>
      </dgm:t>
    </dgm:pt>
    <dgm:pt modelId="{F59CEC0A-3DC7-43CF-A544-AA02B337ADA5}">
      <dgm:prSet custT="1"/>
      <dgm:spPr/>
      <dgm:t>
        <a:bodyPr/>
        <a:lstStyle/>
        <a:p>
          <a:pPr latinLnBrk="1"/>
          <a:r>
            <a:rPr lang="ko-KR" altLang="en-US" sz="1200" dirty="0" smtClean="0"/>
            <a:t>수강 신청</a:t>
          </a:r>
          <a:endParaRPr lang="en-US" altLang="ko-KR" sz="1200" dirty="0" smtClean="0"/>
        </a:p>
      </dgm:t>
    </dgm:pt>
    <dgm:pt modelId="{9DAF19D7-5B3F-4EF4-8E3B-C4AA5FC1EF70}" type="parTrans" cxnId="{EECB84D3-3042-4931-A610-19073C3D4A46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8C7A9FD5-0EC1-4BE7-846B-795623AC430F}" type="sibTrans" cxnId="{EECB84D3-3042-4931-A610-19073C3D4A46}">
      <dgm:prSet/>
      <dgm:spPr/>
      <dgm:t>
        <a:bodyPr/>
        <a:lstStyle/>
        <a:p>
          <a:pPr latinLnBrk="1"/>
          <a:endParaRPr lang="ko-KR" altLang="en-US" sz="1200"/>
        </a:p>
      </dgm:t>
    </dgm:pt>
    <dgm:pt modelId="{5BE2C1FB-8097-4E2B-BD6A-F5C769F94C68}">
      <dgm:prSet custT="1"/>
      <dgm:spPr/>
      <dgm:t>
        <a:bodyPr/>
        <a:lstStyle/>
        <a:p>
          <a:pPr latinLnBrk="1"/>
          <a:r>
            <a:rPr lang="ko-KR" altLang="en-US" sz="1200" dirty="0" smtClean="0"/>
            <a:t>선택한 수강 정보</a:t>
          </a:r>
          <a:endParaRPr lang="en-US" altLang="ko-KR" sz="1200" dirty="0" smtClean="0"/>
        </a:p>
      </dgm:t>
    </dgm:pt>
    <dgm:pt modelId="{7A823E35-7131-4D2B-B04C-15EDA22B1637}" type="parTrans" cxnId="{681A18ED-5112-473A-932D-934BC3DBC4A3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B8B03140-F73D-4B1F-8EF5-42EDCE869907}" type="sibTrans" cxnId="{681A18ED-5112-473A-932D-934BC3DBC4A3}">
      <dgm:prSet/>
      <dgm:spPr/>
      <dgm:t>
        <a:bodyPr/>
        <a:lstStyle/>
        <a:p>
          <a:pPr latinLnBrk="1"/>
          <a:endParaRPr lang="ko-KR" altLang="en-US" sz="1200"/>
        </a:p>
      </dgm:t>
    </dgm:pt>
    <dgm:pt modelId="{94E981DB-229E-47D4-A4AE-F3B530B4AA02}">
      <dgm:prSet custT="1"/>
      <dgm:spPr/>
      <dgm:t>
        <a:bodyPr/>
        <a:lstStyle/>
        <a:p>
          <a:pPr latinLnBrk="1"/>
          <a:r>
            <a:rPr lang="ko-KR" altLang="en-US" sz="1200" dirty="0" smtClean="0"/>
            <a:t>수강 취소</a:t>
          </a:r>
          <a:endParaRPr lang="en-US" altLang="ko-KR" sz="1200" dirty="0" smtClean="0"/>
        </a:p>
      </dgm:t>
    </dgm:pt>
    <dgm:pt modelId="{D6BFB5A9-5B44-45AD-BF51-227DD81EE950}" type="parTrans" cxnId="{CA5272DA-A7EF-4809-8699-AC651024425C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60C3846B-2568-4995-BAC4-B8F2D7FEDDDC}" type="sibTrans" cxnId="{CA5272DA-A7EF-4809-8699-AC651024425C}">
      <dgm:prSet/>
      <dgm:spPr/>
      <dgm:t>
        <a:bodyPr/>
        <a:lstStyle/>
        <a:p>
          <a:pPr latinLnBrk="1"/>
          <a:endParaRPr lang="ko-KR" altLang="en-US" sz="1200"/>
        </a:p>
      </dgm:t>
    </dgm:pt>
    <dgm:pt modelId="{771FDDEC-DD4B-4C91-BC77-7705B79980FE}">
      <dgm:prSet custT="1"/>
      <dgm:spPr/>
      <dgm:t>
        <a:bodyPr/>
        <a:lstStyle/>
        <a:p>
          <a:pPr latinLnBrk="1"/>
          <a:r>
            <a:rPr lang="ko-KR" altLang="en-US" sz="1200" dirty="0" smtClean="0"/>
            <a:t>선택한 </a:t>
          </a:r>
          <a:r>
            <a:rPr lang="en-US" altLang="ko-KR" sz="1200" dirty="0" smtClean="0"/>
            <a:t>FAQ </a:t>
          </a:r>
          <a:r>
            <a:rPr lang="ko-KR" altLang="en-US" sz="1200" dirty="0" smtClean="0"/>
            <a:t>정보</a:t>
          </a:r>
          <a:endParaRPr lang="en-US" altLang="ko-KR" sz="1200" dirty="0" smtClean="0"/>
        </a:p>
      </dgm:t>
    </dgm:pt>
    <dgm:pt modelId="{43B50801-44D3-42F0-87B1-E9358162AD33}" type="parTrans" cxnId="{F9F91614-DA9E-476B-A0A8-C41EFBEAC0D3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BE853FAD-8466-4CA9-88FB-6131BA1B85C3}" type="sibTrans" cxnId="{F9F91614-DA9E-476B-A0A8-C41EFBEAC0D3}">
      <dgm:prSet/>
      <dgm:spPr/>
      <dgm:t>
        <a:bodyPr/>
        <a:lstStyle/>
        <a:p>
          <a:pPr latinLnBrk="1"/>
          <a:endParaRPr lang="ko-KR" altLang="en-US" sz="1200"/>
        </a:p>
      </dgm:t>
    </dgm:pt>
    <dgm:pt modelId="{9771D909-D948-40E7-84FC-F98E653B8ABB}">
      <dgm:prSet custT="1"/>
      <dgm:spPr/>
      <dgm:t>
        <a:bodyPr/>
        <a:lstStyle/>
        <a:p>
          <a:pPr latinLnBrk="1"/>
          <a:r>
            <a:rPr lang="ko-KR" altLang="en-US" sz="1200" dirty="0" smtClean="0"/>
            <a:t>글쓰기</a:t>
          </a:r>
          <a:endParaRPr lang="en-US" altLang="ko-KR" sz="1200" dirty="0" smtClean="0"/>
        </a:p>
      </dgm:t>
    </dgm:pt>
    <dgm:pt modelId="{6637F8F6-F279-4D34-AD76-BF382E65D5B8}" type="parTrans" cxnId="{90E709DE-5FDB-42E2-9851-7EB53B56F938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CCE1E85E-A688-4F39-91B7-0588FFFC2CD2}" type="sibTrans" cxnId="{90E709DE-5FDB-42E2-9851-7EB53B56F938}">
      <dgm:prSet/>
      <dgm:spPr/>
      <dgm:t>
        <a:bodyPr/>
        <a:lstStyle/>
        <a:p>
          <a:pPr latinLnBrk="1"/>
          <a:endParaRPr lang="ko-KR" altLang="en-US" sz="1200"/>
        </a:p>
      </dgm:t>
    </dgm:pt>
    <dgm:pt modelId="{97A51A2F-3450-46B1-94CB-FA5631D75A26}">
      <dgm:prSet custT="1"/>
      <dgm:spPr/>
      <dgm:t>
        <a:bodyPr/>
        <a:lstStyle/>
        <a:p>
          <a:pPr latinLnBrk="1"/>
          <a:r>
            <a:rPr lang="ko-KR" altLang="en-US" sz="1200" dirty="0" smtClean="0"/>
            <a:t>선택한 자유게시판 정보</a:t>
          </a:r>
          <a:endParaRPr lang="en-US" altLang="ko-KR" sz="1200" dirty="0" smtClean="0"/>
        </a:p>
      </dgm:t>
    </dgm:pt>
    <dgm:pt modelId="{E2817AE4-F135-41C7-9FF7-FB8849CA1ED8}" type="parTrans" cxnId="{69CA372C-96DF-42A0-AD38-3795D3DC8BB2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52D0C736-6B95-4DA6-BE96-4910F5011152}" type="sibTrans" cxnId="{69CA372C-96DF-42A0-AD38-3795D3DC8BB2}">
      <dgm:prSet/>
      <dgm:spPr/>
      <dgm:t>
        <a:bodyPr/>
        <a:lstStyle/>
        <a:p>
          <a:pPr latinLnBrk="1"/>
          <a:endParaRPr lang="ko-KR" altLang="en-US" sz="1200"/>
        </a:p>
      </dgm:t>
    </dgm:pt>
    <dgm:pt modelId="{28F04FBC-36E6-416D-9ACD-D86C394A82D3}">
      <dgm:prSet custT="1"/>
      <dgm:spPr/>
      <dgm:t>
        <a:bodyPr/>
        <a:lstStyle/>
        <a:p>
          <a:pPr latinLnBrk="1"/>
          <a:r>
            <a:rPr lang="ko-KR" altLang="en-US" sz="1200" dirty="0" smtClean="0"/>
            <a:t>내가 쓴 글이면</a:t>
          </a:r>
          <a:endParaRPr lang="en-US" altLang="ko-KR" sz="1200" dirty="0" smtClean="0"/>
        </a:p>
        <a:p>
          <a:pPr latinLnBrk="1"/>
          <a:r>
            <a:rPr lang="ko-KR" altLang="en-US" sz="1200" dirty="0" smtClean="0"/>
            <a:t>수정</a:t>
          </a:r>
          <a:endParaRPr lang="en-US" altLang="ko-KR" sz="1200" dirty="0" smtClean="0"/>
        </a:p>
      </dgm:t>
    </dgm:pt>
    <dgm:pt modelId="{511B9211-7CF7-40A5-B24D-0330CFA8451C}" type="parTrans" cxnId="{3EE636F7-6086-4060-8541-FDD7496EAF73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B5F70259-D447-464D-994C-90DB0D5F7FF1}" type="sibTrans" cxnId="{3EE636F7-6086-4060-8541-FDD7496EAF73}">
      <dgm:prSet/>
      <dgm:spPr/>
      <dgm:t>
        <a:bodyPr/>
        <a:lstStyle/>
        <a:p>
          <a:pPr latinLnBrk="1"/>
          <a:endParaRPr lang="ko-KR" altLang="en-US" sz="1200"/>
        </a:p>
      </dgm:t>
    </dgm:pt>
    <dgm:pt modelId="{D7D21A25-7E79-4262-8F3C-A97FE746E912}">
      <dgm:prSet custT="1"/>
      <dgm:spPr/>
      <dgm:t>
        <a:bodyPr/>
        <a:lstStyle/>
        <a:p>
          <a:pPr latinLnBrk="1"/>
          <a:r>
            <a:rPr lang="ko-KR" altLang="en-US" sz="1200" dirty="0" smtClean="0"/>
            <a:t>내가 쓴 글이면</a:t>
          </a:r>
          <a:endParaRPr lang="en-US" altLang="ko-KR" sz="1200" dirty="0" smtClean="0"/>
        </a:p>
        <a:p>
          <a:pPr latinLnBrk="1"/>
          <a:r>
            <a:rPr lang="ko-KR" altLang="en-US" sz="1200" dirty="0" smtClean="0"/>
            <a:t>삭제</a:t>
          </a:r>
          <a:endParaRPr lang="en-US" altLang="ko-KR" sz="1200" dirty="0" smtClean="0"/>
        </a:p>
      </dgm:t>
    </dgm:pt>
    <dgm:pt modelId="{E0732633-28D4-4B5D-B7B0-1EE68D9765BF}" type="parTrans" cxnId="{A67D5649-CBCE-42B4-84DB-BD4B0F4E2AC8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70C99901-D494-4CD3-AF94-8C6BAB85432F}" type="sibTrans" cxnId="{A67D5649-CBCE-42B4-84DB-BD4B0F4E2AC8}">
      <dgm:prSet/>
      <dgm:spPr/>
      <dgm:t>
        <a:bodyPr/>
        <a:lstStyle/>
        <a:p>
          <a:pPr latinLnBrk="1"/>
          <a:endParaRPr lang="ko-KR" altLang="en-US" sz="1200"/>
        </a:p>
      </dgm:t>
    </dgm:pt>
    <dgm:pt modelId="{385A4BE9-2D53-44F2-BD00-8AB7208563CF}" type="pres">
      <dgm:prSet presAssocID="{8D67FF85-84D5-4F17-8DEF-333D21E5BDB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FB7A6F-FD52-4A50-BB1F-A190052DD872}" type="pres">
      <dgm:prSet presAssocID="{44D98EDB-D784-48E0-9ECC-E9EC1037C1FA}" presName="root1" presStyleCnt="0"/>
      <dgm:spPr/>
      <dgm:t>
        <a:bodyPr/>
        <a:lstStyle/>
        <a:p>
          <a:pPr latinLnBrk="1"/>
          <a:endParaRPr lang="ko-KR" altLang="en-US"/>
        </a:p>
      </dgm:t>
    </dgm:pt>
    <dgm:pt modelId="{7B1ED7AD-5691-45B8-9B15-42D83FD42966}" type="pres">
      <dgm:prSet presAssocID="{44D98EDB-D784-48E0-9ECC-E9EC1037C1FA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B4D509-C5CF-4081-B313-7A5399C33EF4}" type="pres">
      <dgm:prSet presAssocID="{44D98EDB-D784-48E0-9ECC-E9EC1037C1FA}" presName="level2hierChild" presStyleCnt="0"/>
      <dgm:spPr/>
      <dgm:t>
        <a:bodyPr/>
        <a:lstStyle/>
        <a:p>
          <a:pPr latinLnBrk="1"/>
          <a:endParaRPr lang="ko-KR" altLang="en-US"/>
        </a:p>
      </dgm:t>
    </dgm:pt>
    <dgm:pt modelId="{CA3DFF70-D107-43E7-A595-0A1580EFF06B}" type="pres">
      <dgm:prSet presAssocID="{09B7E0E2-207F-4F95-830C-0B7D578BC6C6}" presName="root1" presStyleCnt="0"/>
      <dgm:spPr/>
      <dgm:t>
        <a:bodyPr/>
        <a:lstStyle/>
        <a:p>
          <a:pPr latinLnBrk="1"/>
          <a:endParaRPr lang="ko-KR" altLang="en-US"/>
        </a:p>
      </dgm:t>
    </dgm:pt>
    <dgm:pt modelId="{B40567CF-DB1C-42C4-8AC8-8093E261B247}" type="pres">
      <dgm:prSet presAssocID="{09B7E0E2-207F-4F95-830C-0B7D578BC6C6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BA98A2-3C45-4283-8722-CE8502ED8966}" type="pres">
      <dgm:prSet presAssocID="{09B7E0E2-207F-4F95-830C-0B7D578BC6C6}" presName="level2hierChild" presStyleCnt="0"/>
      <dgm:spPr/>
      <dgm:t>
        <a:bodyPr/>
        <a:lstStyle/>
        <a:p>
          <a:pPr latinLnBrk="1"/>
          <a:endParaRPr lang="ko-KR" altLang="en-US"/>
        </a:p>
      </dgm:t>
    </dgm:pt>
    <dgm:pt modelId="{EF86E2B3-2B08-4F4B-A58D-15E661C861B2}" type="pres">
      <dgm:prSet presAssocID="{274FE10C-418E-4E80-8EE1-334B6023CEC4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E1AA744E-6CE3-46D0-A16D-EF258C172952}" type="pres">
      <dgm:prSet presAssocID="{274FE10C-418E-4E80-8EE1-334B6023CEC4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7A0F2EE-CD8E-454F-8899-AE9A290ABAF5}" type="pres">
      <dgm:prSet presAssocID="{9C2B612F-FB09-488B-A3B7-B71DA3BE2ACB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C67AD8EE-9E93-43D8-A3FA-C7F050E1A44C}" type="pres">
      <dgm:prSet presAssocID="{9C2B612F-FB09-488B-A3B7-B71DA3BE2ACB}" presName="LevelTwoTextNode" presStyleLbl="node2" presStyleIdx="0" presStyleCnt="1" custLinFactNeighborX="-23584" custLinFactNeighborY="-218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5593E9-DE2C-4751-8F9D-58C23BBA272D}" type="pres">
      <dgm:prSet presAssocID="{9C2B612F-FB09-488B-A3B7-B71DA3BE2ACB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421CC602-5830-40D8-84D8-7271DDA92E5F}" type="pres">
      <dgm:prSet presAssocID="{CB7D9E49-CCDB-4CF1-A9E4-826EB041FC6E}" presName="conn2-1" presStyleLbl="parChTrans1D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745BCB43-4AA6-47AA-AE92-CEB8B58C963C}" type="pres">
      <dgm:prSet presAssocID="{CB7D9E49-CCDB-4CF1-A9E4-826EB041FC6E}" presName="connTx" presStyleLbl="parChTrans1D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8F89299F-A52D-4724-8F61-04184EEFAFFF}" type="pres">
      <dgm:prSet presAssocID="{CF3E57F3-0CE4-4FD5-8722-3B20AE05EF0D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C165DD81-E3B3-4154-85E7-33F2AEF95BC1}" type="pres">
      <dgm:prSet presAssocID="{CF3E57F3-0CE4-4FD5-8722-3B20AE05EF0D}" presName="LevelTwoTextNode" presStyleLbl="node3" presStyleIdx="0" presStyleCnt="5" custLinFactNeighborX="-56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E7A16B-62CD-4E1D-8B8D-89D159132ADE}" type="pres">
      <dgm:prSet presAssocID="{CF3E57F3-0CE4-4FD5-8722-3B20AE05EF0D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A79591BB-C657-43EE-954D-484DDC516C5B}" type="pres">
      <dgm:prSet presAssocID="{DBC10BFB-05D6-461F-8C08-A9557472DF60}" presName="conn2-1" presStyleLbl="parChTrans1D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4F5D9800-53D7-4B75-962E-938F279A587B}" type="pres">
      <dgm:prSet presAssocID="{DBC10BFB-05D6-461F-8C08-A9557472DF60}" presName="connTx" presStyleLbl="parChTrans1D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7117638D-933D-4E0E-9E99-8714121E9D76}" type="pres">
      <dgm:prSet presAssocID="{E14F93EE-2A22-4ED5-A73A-354C89B1737E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6AAE5668-5B54-4E30-BB36-4D4082658FCE}" type="pres">
      <dgm:prSet presAssocID="{E14F93EE-2A22-4ED5-A73A-354C89B1737E}" presName="LevelTwoTextNode" presStyleLbl="node3" presStyleIdx="1" presStyleCnt="5" custLinFactNeighborX="-56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DE7489-1DA8-4618-9936-547C7B5FBA6B}" type="pres">
      <dgm:prSet presAssocID="{E14F93EE-2A22-4ED5-A73A-354C89B1737E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A733B547-89FD-41FE-A124-98A9CE933594}" type="pres">
      <dgm:prSet presAssocID="{ED6EE5FA-7874-4762-82FD-B093244841A0}" presName="conn2-1" presStyleLbl="parChTrans1D4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D2489D06-C195-49BD-B9F1-C04836B08E8B}" type="pres">
      <dgm:prSet presAssocID="{ED6EE5FA-7874-4762-82FD-B093244841A0}" presName="connTx" presStyleLbl="parChTrans1D4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367C151B-30FA-4960-ABAF-C44D5AD9A96F}" type="pres">
      <dgm:prSet presAssocID="{FD9C0AF7-99AC-48F6-8594-EE2486B4857F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2F843070-F77D-4645-9A51-3F261E1F8C5E}" type="pres">
      <dgm:prSet presAssocID="{FD9C0AF7-99AC-48F6-8594-EE2486B4857F}" presName="LevelTwoTextNode" presStyleLbl="node4" presStyleIdx="0" presStyleCnt="9" custLinFactNeighborX="-56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D1ED38-A6AB-4F8F-B36B-7C638F0EFBC6}" type="pres">
      <dgm:prSet presAssocID="{FD9C0AF7-99AC-48F6-8594-EE2486B4857F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5B0FBA1B-41EC-423A-87EF-BC556594D3EF}" type="pres">
      <dgm:prSet presAssocID="{9DAF19D7-5B3F-4EF4-8E3B-C4AA5FC1EF70}" presName="conn2-1" presStyleLbl="parChTrans1D4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B1B7AEBC-B593-44CF-AC53-8F2927DDCB70}" type="pres">
      <dgm:prSet presAssocID="{9DAF19D7-5B3F-4EF4-8E3B-C4AA5FC1EF70}" presName="connTx" presStyleLbl="parChTrans1D4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082766A7-2BDF-458E-B929-23F8C5DEA1FA}" type="pres">
      <dgm:prSet presAssocID="{F59CEC0A-3DC7-43CF-A544-AA02B337ADA5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EA61CE70-98E8-4DDF-88FA-268FA2D4C312}" type="pres">
      <dgm:prSet presAssocID="{F59CEC0A-3DC7-43CF-A544-AA02B337ADA5}" presName="LevelTwoTextNode" presStyleLbl="node4" presStyleIdx="1" presStyleCnt="9" custLinFactNeighborX="-56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046941-9821-440A-B9C8-8E83F823850C}" type="pres">
      <dgm:prSet presAssocID="{F59CEC0A-3DC7-43CF-A544-AA02B337ADA5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8D0A0B68-D673-465C-8767-A05FFF60C1D8}" type="pres">
      <dgm:prSet presAssocID="{EC15F3AE-7673-47CE-9FA3-41C5C62C0D63}" presName="conn2-1" presStyleLbl="parChTrans1D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A254ECCA-D563-4A55-97CA-F68A4C0BE8CE}" type="pres">
      <dgm:prSet presAssocID="{EC15F3AE-7673-47CE-9FA3-41C5C62C0D63}" presName="connTx" presStyleLbl="parChTrans1D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B03C7CB8-ACB8-469B-9390-BD5947BD0206}" type="pres">
      <dgm:prSet presAssocID="{F4AC5F59-EB53-430B-9F77-3A814F29780F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597B3098-5A0B-45BE-9F4E-4CC56BD52CF6}" type="pres">
      <dgm:prSet presAssocID="{F4AC5F59-EB53-430B-9F77-3A814F29780F}" presName="LevelTwoTextNode" presStyleLbl="node3" presStyleIdx="2" presStyleCnt="5" custLinFactNeighborX="-56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B2510E-B1DA-4286-8447-280E1C0901CC}" type="pres">
      <dgm:prSet presAssocID="{F4AC5F59-EB53-430B-9F77-3A814F29780F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DDCCEBB5-C8E8-4433-9FD7-E8C381258383}" type="pres">
      <dgm:prSet presAssocID="{7A823E35-7131-4D2B-B04C-15EDA22B1637}" presName="conn2-1" presStyleLbl="parChTrans1D4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4A9A711B-9B93-44A1-9CEF-D106E7E5E770}" type="pres">
      <dgm:prSet presAssocID="{7A823E35-7131-4D2B-B04C-15EDA22B1637}" presName="connTx" presStyleLbl="parChTrans1D4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AFCAC3AA-EEE4-4EFE-8E75-F34782D92884}" type="pres">
      <dgm:prSet presAssocID="{5BE2C1FB-8097-4E2B-BD6A-F5C769F94C68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38683E67-122C-4E49-BD71-6C4512EA21FC}" type="pres">
      <dgm:prSet presAssocID="{5BE2C1FB-8097-4E2B-BD6A-F5C769F94C68}" presName="LevelTwoTextNode" presStyleLbl="node4" presStyleIdx="2" presStyleCnt="9" custLinFactNeighborX="-56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EFE355-A66E-4356-BDD1-2119145AA91E}" type="pres">
      <dgm:prSet presAssocID="{5BE2C1FB-8097-4E2B-BD6A-F5C769F94C68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E8E3299E-79C0-4468-90F3-00065A37A0FB}" type="pres">
      <dgm:prSet presAssocID="{D6BFB5A9-5B44-45AD-BF51-227DD81EE950}" presName="conn2-1" presStyleLbl="parChTrans1D4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FC6090FB-27B1-4205-A7BA-E698EC07FD90}" type="pres">
      <dgm:prSet presAssocID="{D6BFB5A9-5B44-45AD-BF51-227DD81EE950}" presName="connTx" presStyleLbl="parChTrans1D4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22FF00AB-D21D-4730-85C7-0D644CD6D6DE}" type="pres">
      <dgm:prSet presAssocID="{94E981DB-229E-47D4-A4AE-F3B530B4AA02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F875A333-32B2-4873-A24E-FCAD789D86B3}" type="pres">
      <dgm:prSet presAssocID="{94E981DB-229E-47D4-A4AE-F3B530B4AA02}" presName="LevelTwoTextNode" presStyleLbl="node4" presStyleIdx="3" presStyleCnt="9" custLinFactNeighborX="-56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FD79FE-0D89-45CA-A305-F3E65FBE12FE}" type="pres">
      <dgm:prSet presAssocID="{94E981DB-229E-47D4-A4AE-F3B530B4AA02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6E307A4D-1396-45CC-84CC-09148E95CB8F}" type="pres">
      <dgm:prSet presAssocID="{08FBA928-62F5-4410-9354-29BF98BADE0B}" presName="conn2-1" presStyleLbl="parChTrans1D3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E7885695-54C1-49A9-8B54-9383BFBD7CE8}" type="pres">
      <dgm:prSet presAssocID="{08FBA928-62F5-4410-9354-29BF98BADE0B}" presName="connTx" presStyleLbl="parChTrans1D3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EE8BA07-55E9-44EC-A92F-87BBE60B101D}" type="pres">
      <dgm:prSet presAssocID="{245AF52E-327D-4440-AE19-BFF65386AB99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330AE5EF-3981-4FCC-816F-5338F5C321C7}" type="pres">
      <dgm:prSet presAssocID="{245AF52E-327D-4440-AE19-BFF65386AB99}" presName="LevelTwoTextNode" presStyleLbl="node3" presStyleIdx="3" presStyleCnt="5" custLinFactNeighborX="-56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32BB5B-578A-4366-8874-FF6D816EBFA9}" type="pres">
      <dgm:prSet presAssocID="{245AF52E-327D-4440-AE19-BFF65386AB99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52548338-37ED-4616-A3D5-5AA3AC98F62C}" type="pres">
      <dgm:prSet presAssocID="{43B50801-44D3-42F0-87B1-E9358162AD33}" presName="conn2-1" presStyleLbl="parChTrans1D4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85D763CC-22C3-4148-AED8-0D137859F749}" type="pres">
      <dgm:prSet presAssocID="{43B50801-44D3-42F0-87B1-E9358162AD33}" presName="connTx" presStyleLbl="parChTrans1D4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8A04D298-4EBF-4B68-8BCD-398FFB2E7E40}" type="pres">
      <dgm:prSet presAssocID="{771FDDEC-DD4B-4C91-BC77-7705B79980FE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C3B55739-5D79-467F-B92C-38ECBDDBAB31}" type="pres">
      <dgm:prSet presAssocID="{771FDDEC-DD4B-4C91-BC77-7705B79980FE}" presName="LevelTwoTextNode" presStyleLbl="node4" presStyleIdx="4" presStyleCnt="9" custLinFactNeighborX="-56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9A4193-AFEB-417E-BED6-5ABE51095EEF}" type="pres">
      <dgm:prSet presAssocID="{771FDDEC-DD4B-4C91-BC77-7705B79980FE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4BA58039-734F-4C42-9A25-C87D959AC5E2}" type="pres">
      <dgm:prSet presAssocID="{FE6FB922-4CB9-4621-8A99-9B7CC8009684}" presName="conn2-1" presStyleLbl="parChTrans1D3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B71C26CF-417C-4636-964E-0A0BF36F8494}" type="pres">
      <dgm:prSet presAssocID="{FE6FB922-4CB9-4621-8A99-9B7CC8009684}" presName="connTx" presStyleLbl="parChTrans1D3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19C01DCE-316A-4E1F-B18C-189A2F6772E0}" type="pres">
      <dgm:prSet presAssocID="{69ED8E60-12DC-41CA-A1E8-071E510822B8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850739E6-3FA0-4497-953D-D8471B07A948}" type="pres">
      <dgm:prSet presAssocID="{69ED8E60-12DC-41CA-A1E8-071E510822B8}" presName="LevelTwoTextNode" presStyleLbl="node3" presStyleIdx="4" presStyleCnt="5" custLinFactNeighborX="-56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553AFC-9D04-4758-97AD-C107725644C5}" type="pres">
      <dgm:prSet presAssocID="{69ED8E60-12DC-41CA-A1E8-071E510822B8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915B8B8F-EB52-48DB-99C1-D838D7F93D6E}" type="pres">
      <dgm:prSet presAssocID="{6637F8F6-F279-4D34-AD76-BF382E65D5B8}" presName="conn2-1" presStyleLbl="parChTrans1D4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19DFE4A3-5323-42A8-A756-3A4548571F72}" type="pres">
      <dgm:prSet presAssocID="{6637F8F6-F279-4D34-AD76-BF382E65D5B8}" presName="connTx" presStyleLbl="parChTrans1D4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CB9C445F-197D-42F1-9E1E-720792C5B99A}" type="pres">
      <dgm:prSet presAssocID="{9771D909-D948-40E7-84FC-F98E653B8ABB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1569AD5E-BC5C-4C51-A9F5-51D20FE31065}" type="pres">
      <dgm:prSet presAssocID="{9771D909-D948-40E7-84FC-F98E653B8ABB}" presName="LevelTwoTextNode" presStyleLbl="node4" presStyleIdx="5" presStyleCnt="9" custLinFactNeighborX="-56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41C577-F7B1-4396-8373-4445C50F8784}" type="pres">
      <dgm:prSet presAssocID="{9771D909-D948-40E7-84FC-F98E653B8ABB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2F433497-B194-477E-B70B-F3D5FE7DCCD0}" type="pres">
      <dgm:prSet presAssocID="{E2817AE4-F135-41C7-9FF7-FB8849CA1ED8}" presName="conn2-1" presStyleLbl="parChTrans1D4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D1C632ED-3C02-43A7-A28D-D6795C1C3D0A}" type="pres">
      <dgm:prSet presAssocID="{E2817AE4-F135-41C7-9FF7-FB8849CA1ED8}" presName="connTx" presStyleLbl="parChTrans1D4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761DD2A4-D775-4317-9383-C4A17047BAA2}" type="pres">
      <dgm:prSet presAssocID="{97A51A2F-3450-46B1-94CB-FA5631D75A26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75DA4F95-F56D-43FB-AA4E-1A2F4E5F69DE}" type="pres">
      <dgm:prSet presAssocID="{97A51A2F-3450-46B1-94CB-FA5631D75A26}" presName="LevelTwoTextNode" presStyleLbl="node4" presStyleIdx="6" presStyleCnt="9" custLinFactNeighborX="-56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28BA67-A326-4CC4-8E89-795877E79D16}" type="pres">
      <dgm:prSet presAssocID="{97A51A2F-3450-46B1-94CB-FA5631D75A26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A925ABAB-5551-4276-B4F5-FB0518433BD1}" type="pres">
      <dgm:prSet presAssocID="{511B9211-7CF7-40A5-B24D-0330CFA8451C}" presName="conn2-1" presStyleLbl="parChTrans1D4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3F734632-E570-4841-87A7-A024DA12C857}" type="pres">
      <dgm:prSet presAssocID="{511B9211-7CF7-40A5-B24D-0330CFA8451C}" presName="connTx" presStyleLbl="parChTrans1D4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C6F808D1-8603-4E28-8176-0D438823849E}" type="pres">
      <dgm:prSet presAssocID="{28F04FBC-36E6-416D-9ACD-D86C394A82D3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E289F1E2-D2E8-4D99-AF3E-37DF65B97743}" type="pres">
      <dgm:prSet presAssocID="{28F04FBC-36E6-416D-9ACD-D86C394A82D3}" presName="LevelTwoTextNode" presStyleLbl="node4" presStyleIdx="7" presStyleCnt="9" custLinFactNeighborX="-56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AC136B-24FB-4D06-A1F8-6775520BD528}" type="pres">
      <dgm:prSet presAssocID="{28F04FBC-36E6-416D-9ACD-D86C394A82D3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1561B85A-4E78-43D2-95E5-86EA4C6C8B97}" type="pres">
      <dgm:prSet presAssocID="{E0732633-28D4-4B5D-B7B0-1EE68D9765BF}" presName="conn2-1" presStyleLbl="parChTrans1D4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8E27DA8B-5591-450D-8938-5FD1573421C6}" type="pres">
      <dgm:prSet presAssocID="{E0732633-28D4-4B5D-B7B0-1EE68D9765BF}" presName="connTx" presStyleLbl="parChTrans1D4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AAF0A6DD-FDCA-4F70-AEE3-F35888104AAC}" type="pres">
      <dgm:prSet presAssocID="{D7D21A25-7E79-4262-8F3C-A97FE746E912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735AD554-AC77-41C4-8186-711235CC2140}" type="pres">
      <dgm:prSet presAssocID="{D7D21A25-7E79-4262-8F3C-A97FE746E912}" presName="LevelTwoTextNode" presStyleLbl="node4" presStyleIdx="8" presStyleCnt="9" custLinFactNeighborX="-56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CEBCD4-670F-4A78-B66B-2817ECAC4033}" type="pres">
      <dgm:prSet presAssocID="{D7D21A25-7E79-4262-8F3C-A97FE746E912}" presName="level3hierChild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CA5272DA-A7EF-4809-8699-AC651024425C}" srcId="{5BE2C1FB-8097-4E2B-BD6A-F5C769F94C68}" destId="{94E981DB-229E-47D4-A4AE-F3B530B4AA02}" srcOrd="0" destOrd="0" parTransId="{D6BFB5A9-5B44-45AD-BF51-227DD81EE950}" sibTransId="{60C3846B-2568-4995-BAC4-B8F2D7FEDDDC}"/>
    <dgm:cxn modelId="{2073224C-B1F5-445E-A3A9-7F2F455C4393}" type="presOf" srcId="{E2817AE4-F135-41C7-9FF7-FB8849CA1ED8}" destId="{2F433497-B194-477E-B70B-F3D5FE7DCCD0}" srcOrd="0" destOrd="0" presId="urn:microsoft.com/office/officeart/2005/8/layout/hierarchy2"/>
    <dgm:cxn modelId="{167F1952-B44C-4340-9EEE-04BC5F57DE39}" type="presOf" srcId="{E0732633-28D4-4B5D-B7B0-1EE68D9765BF}" destId="{1561B85A-4E78-43D2-95E5-86EA4C6C8B97}" srcOrd="0" destOrd="0" presId="urn:microsoft.com/office/officeart/2005/8/layout/hierarchy2"/>
    <dgm:cxn modelId="{0841BBA6-865B-489D-9ECC-16E86E5674ED}" type="presOf" srcId="{9DAF19D7-5B3F-4EF4-8E3B-C4AA5FC1EF70}" destId="{B1B7AEBC-B593-44CF-AC53-8F2927DDCB70}" srcOrd="1" destOrd="0" presId="urn:microsoft.com/office/officeart/2005/8/layout/hierarchy2"/>
    <dgm:cxn modelId="{681A18ED-5112-473A-932D-934BC3DBC4A3}" srcId="{F4AC5F59-EB53-430B-9F77-3A814F29780F}" destId="{5BE2C1FB-8097-4E2B-BD6A-F5C769F94C68}" srcOrd="0" destOrd="0" parTransId="{7A823E35-7131-4D2B-B04C-15EDA22B1637}" sibTransId="{B8B03140-F73D-4B1F-8EF5-42EDCE869907}"/>
    <dgm:cxn modelId="{A0A463CD-A2D5-4AEE-B61E-4DF47F593A11}" type="presOf" srcId="{44D98EDB-D784-48E0-9ECC-E9EC1037C1FA}" destId="{7B1ED7AD-5691-45B8-9B15-42D83FD42966}" srcOrd="0" destOrd="0" presId="urn:microsoft.com/office/officeart/2005/8/layout/hierarchy2"/>
    <dgm:cxn modelId="{64545BE2-F417-4494-928D-E43B6D9C8F5C}" srcId="{9C2B612F-FB09-488B-A3B7-B71DA3BE2ACB}" destId="{245AF52E-327D-4440-AE19-BFF65386AB99}" srcOrd="3" destOrd="0" parTransId="{08FBA928-62F5-4410-9354-29BF98BADE0B}" sibTransId="{7ED6D917-A0D7-4A98-8E1B-98E3DD5AC05A}"/>
    <dgm:cxn modelId="{506BFDC0-A14F-4781-8E6F-62450A9E4D37}" type="presOf" srcId="{274FE10C-418E-4E80-8EE1-334B6023CEC4}" destId="{E1AA744E-6CE3-46D0-A16D-EF258C172952}" srcOrd="1" destOrd="0" presId="urn:microsoft.com/office/officeart/2005/8/layout/hierarchy2"/>
    <dgm:cxn modelId="{392AEE20-CAB4-43EA-9C62-42E5015E791A}" type="presOf" srcId="{FE6FB922-4CB9-4621-8A99-9B7CC8009684}" destId="{4BA58039-734F-4C42-9A25-C87D959AC5E2}" srcOrd="0" destOrd="0" presId="urn:microsoft.com/office/officeart/2005/8/layout/hierarchy2"/>
    <dgm:cxn modelId="{2EA6FED5-00C2-4FFA-98FB-C74955F8E0A5}" type="presOf" srcId="{DBC10BFB-05D6-461F-8C08-A9557472DF60}" destId="{A79591BB-C657-43EE-954D-484DDC516C5B}" srcOrd="0" destOrd="0" presId="urn:microsoft.com/office/officeart/2005/8/layout/hierarchy2"/>
    <dgm:cxn modelId="{A209B5C8-8EF9-4FC6-9DCE-566C91FA7042}" type="presOf" srcId="{08FBA928-62F5-4410-9354-29BF98BADE0B}" destId="{6E307A4D-1396-45CC-84CC-09148E95CB8F}" srcOrd="0" destOrd="0" presId="urn:microsoft.com/office/officeart/2005/8/layout/hierarchy2"/>
    <dgm:cxn modelId="{5668FE36-547A-4587-A809-B97426C05728}" srcId="{9C2B612F-FB09-488B-A3B7-B71DA3BE2ACB}" destId="{E14F93EE-2A22-4ED5-A73A-354C89B1737E}" srcOrd="1" destOrd="0" parTransId="{DBC10BFB-05D6-461F-8C08-A9557472DF60}" sibTransId="{760F0364-9349-4492-90AE-FF02EB1F6DBE}"/>
    <dgm:cxn modelId="{8F3CCD43-0032-4F20-B335-45CAB3E3C372}" type="presOf" srcId="{FD9C0AF7-99AC-48F6-8594-EE2486B4857F}" destId="{2F843070-F77D-4645-9A51-3F261E1F8C5E}" srcOrd="0" destOrd="0" presId="urn:microsoft.com/office/officeart/2005/8/layout/hierarchy2"/>
    <dgm:cxn modelId="{7D73B967-B3F0-4787-873B-B3C5092C30E0}" type="presOf" srcId="{97A51A2F-3450-46B1-94CB-FA5631D75A26}" destId="{75DA4F95-F56D-43FB-AA4E-1A2F4E5F69DE}" srcOrd="0" destOrd="0" presId="urn:microsoft.com/office/officeart/2005/8/layout/hierarchy2"/>
    <dgm:cxn modelId="{EECB84D3-3042-4931-A610-19073C3D4A46}" srcId="{FD9C0AF7-99AC-48F6-8594-EE2486B4857F}" destId="{F59CEC0A-3DC7-43CF-A544-AA02B337ADA5}" srcOrd="0" destOrd="0" parTransId="{9DAF19D7-5B3F-4EF4-8E3B-C4AA5FC1EF70}" sibTransId="{8C7A9FD5-0EC1-4BE7-846B-795623AC430F}"/>
    <dgm:cxn modelId="{90E709DE-5FDB-42E2-9851-7EB53B56F938}" srcId="{69ED8E60-12DC-41CA-A1E8-071E510822B8}" destId="{9771D909-D948-40E7-84FC-F98E653B8ABB}" srcOrd="0" destOrd="0" parTransId="{6637F8F6-F279-4D34-AD76-BF382E65D5B8}" sibTransId="{CCE1E85E-A688-4F39-91B7-0588FFFC2CD2}"/>
    <dgm:cxn modelId="{717F7A8E-D0CE-46AF-AE87-5701337EE466}" type="presOf" srcId="{FE6FB922-4CB9-4621-8A99-9B7CC8009684}" destId="{B71C26CF-417C-4636-964E-0A0BF36F8494}" srcOrd="1" destOrd="0" presId="urn:microsoft.com/office/officeart/2005/8/layout/hierarchy2"/>
    <dgm:cxn modelId="{4270324A-71F3-4A01-B3E9-2834AB5655C5}" type="presOf" srcId="{5BE2C1FB-8097-4E2B-BD6A-F5C769F94C68}" destId="{38683E67-122C-4E49-BD71-6C4512EA21FC}" srcOrd="0" destOrd="0" presId="urn:microsoft.com/office/officeart/2005/8/layout/hierarchy2"/>
    <dgm:cxn modelId="{F67E9626-61D4-4094-8942-B9216844E29E}" type="presOf" srcId="{69ED8E60-12DC-41CA-A1E8-071E510822B8}" destId="{850739E6-3FA0-4497-953D-D8471B07A948}" srcOrd="0" destOrd="0" presId="urn:microsoft.com/office/officeart/2005/8/layout/hierarchy2"/>
    <dgm:cxn modelId="{C22C138C-3611-40B2-8DEC-6BB5BC3DEDE7}" type="presOf" srcId="{D7D21A25-7E79-4262-8F3C-A97FE746E912}" destId="{735AD554-AC77-41C4-8186-711235CC2140}" srcOrd="0" destOrd="0" presId="urn:microsoft.com/office/officeart/2005/8/layout/hierarchy2"/>
    <dgm:cxn modelId="{4AF2F659-1332-4A40-9E80-86C1A51893C3}" type="presOf" srcId="{511B9211-7CF7-40A5-B24D-0330CFA8451C}" destId="{3F734632-E570-4841-87A7-A024DA12C857}" srcOrd="1" destOrd="0" presId="urn:microsoft.com/office/officeart/2005/8/layout/hierarchy2"/>
    <dgm:cxn modelId="{39CF60DF-66D6-4C67-A6E5-FFEBBE83591C}" type="presOf" srcId="{EC15F3AE-7673-47CE-9FA3-41C5C62C0D63}" destId="{A254ECCA-D563-4A55-97CA-F68A4C0BE8CE}" srcOrd="1" destOrd="0" presId="urn:microsoft.com/office/officeart/2005/8/layout/hierarchy2"/>
    <dgm:cxn modelId="{69CA372C-96DF-42A0-AD38-3795D3DC8BB2}" srcId="{69ED8E60-12DC-41CA-A1E8-071E510822B8}" destId="{97A51A2F-3450-46B1-94CB-FA5631D75A26}" srcOrd="1" destOrd="0" parTransId="{E2817AE4-F135-41C7-9FF7-FB8849CA1ED8}" sibTransId="{52D0C736-6B95-4DA6-BE96-4910F5011152}"/>
    <dgm:cxn modelId="{CD6A3E7B-71D9-4249-9A2E-E7714323B116}" type="presOf" srcId="{CF3E57F3-0CE4-4FD5-8722-3B20AE05EF0D}" destId="{C165DD81-E3B3-4154-85E7-33F2AEF95BC1}" srcOrd="0" destOrd="0" presId="urn:microsoft.com/office/officeart/2005/8/layout/hierarchy2"/>
    <dgm:cxn modelId="{2A56A54E-2FEE-4292-897A-5CB5CBAF6DC8}" type="presOf" srcId="{6637F8F6-F279-4D34-AD76-BF382E65D5B8}" destId="{19DFE4A3-5323-42A8-A756-3A4548571F72}" srcOrd="1" destOrd="0" presId="urn:microsoft.com/office/officeart/2005/8/layout/hierarchy2"/>
    <dgm:cxn modelId="{ADAE8BBF-309C-4A00-A6F3-0C74FA1927F8}" type="presOf" srcId="{09B7E0E2-207F-4F95-830C-0B7D578BC6C6}" destId="{B40567CF-DB1C-42C4-8AC8-8093E261B247}" srcOrd="0" destOrd="0" presId="urn:microsoft.com/office/officeart/2005/8/layout/hierarchy2"/>
    <dgm:cxn modelId="{81DD16B7-2242-4A0F-A4D3-EED52E8A2328}" type="presOf" srcId="{08FBA928-62F5-4410-9354-29BF98BADE0B}" destId="{E7885695-54C1-49A9-8B54-9383BFBD7CE8}" srcOrd="1" destOrd="0" presId="urn:microsoft.com/office/officeart/2005/8/layout/hierarchy2"/>
    <dgm:cxn modelId="{CCAA6992-59A0-45C9-A353-C74B54B999BF}" type="presOf" srcId="{CB7D9E49-CCDB-4CF1-A9E4-826EB041FC6E}" destId="{421CC602-5830-40D8-84D8-7271DDA92E5F}" srcOrd="0" destOrd="0" presId="urn:microsoft.com/office/officeart/2005/8/layout/hierarchy2"/>
    <dgm:cxn modelId="{C27C4405-5CD0-4B1B-8B16-65DA058DF0FF}" srcId="{8D67FF85-84D5-4F17-8DEF-333D21E5BDB9}" destId="{09B7E0E2-207F-4F95-830C-0B7D578BC6C6}" srcOrd="1" destOrd="0" parTransId="{653F36C5-0F7A-4083-88F2-58BA86CA75F8}" sibTransId="{37200C5A-6E92-4A34-935F-2E9C0FE983CA}"/>
    <dgm:cxn modelId="{C589E642-A617-4FC7-BA92-997E8516E92A}" srcId="{9C2B612F-FB09-488B-A3B7-B71DA3BE2ACB}" destId="{69ED8E60-12DC-41CA-A1E8-071E510822B8}" srcOrd="4" destOrd="0" parTransId="{FE6FB922-4CB9-4621-8A99-9B7CC8009684}" sibTransId="{032A5399-83C7-48F5-8758-66ED515B1EF8}"/>
    <dgm:cxn modelId="{115FF1E5-F98A-4261-B83E-66809F1CCC2B}" type="presOf" srcId="{94E981DB-229E-47D4-A4AE-F3B530B4AA02}" destId="{F875A333-32B2-4873-A24E-FCAD789D86B3}" srcOrd="0" destOrd="0" presId="urn:microsoft.com/office/officeart/2005/8/layout/hierarchy2"/>
    <dgm:cxn modelId="{32548DF3-C377-48EF-BC98-7B0A3E03D9D0}" type="presOf" srcId="{9C2B612F-FB09-488B-A3B7-B71DA3BE2ACB}" destId="{C67AD8EE-9E93-43D8-A3FA-C7F050E1A44C}" srcOrd="0" destOrd="0" presId="urn:microsoft.com/office/officeart/2005/8/layout/hierarchy2"/>
    <dgm:cxn modelId="{F3C958E6-220D-49E9-9CF4-E6DE8936B129}" type="presOf" srcId="{E0732633-28D4-4B5D-B7B0-1EE68D9765BF}" destId="{8E27DA8B-5591-450D-8938-5FD1573421C6}" srcOrd="1" destOrd="0" presId="urn:microsoft.com/office/officeart/2005/8/layout/hierarchy2"/>
    <dgm:cxn modelId="{BDF1CA43-E94D-40BA-AF73-C771D848AAA4}" srcId="{09B7E0E2-207F-4F95-830C-0B7D578BC6C6}" destId="{9C2B612F-FB09-488B-A3B7-B71DA3BE2ACB}" srcOrd="0" destOrd="0" parTransId="{274FE10C-418E-4E80-8EE1-334B6023CEC4}" sibTransId="{A327B9C0-1DFA-47BA-8E36-0C0EB8AC3404}"/>
    <dgm:cxn modelId="{3B82CD05-DA51-4E9E-9F78-C3221F13B035}" type="presOf" srcId="{EC15F3AE-7673-47CE-9FA3-41C5C62C0D63}" destId="{8D0A0B68-D673-465C-8767-A05FFF60C1D8}" srcOrd="0" destOrd="0" presId="urn:microsoft.com/office/officeart/2005/8/layout/hierarchy2"/>
    <dgm:cxn modelId="{B3325B2F-180F-4526-9102-9CF354AA70F7}" type="presOf" srcId="{CB7D9E49-CCDB-4CF1-A9E4-826EB041FC6E}" destId="{745BCB43-4AA6-47AA-AE92-CEB8B58C963C}" srcOrd="1" destOrd="0" presId="urn:microsoft.com/office/officeart/2005/8/layout/hierarchy2"/>
    <dgm:cxn modelId="{D41F847D-FADD-45BC-992C-1E336A5AA9DC}" type="presOf" srcId="{E14F93EE-2A22-4ED5-A73A-354C89B1737E}" destId="{6AAE5668-5B54-4E30-BB36-4D4082658FCE}" srcOrd="0" destOrd="0" presId="urn:microsoft.com/office/officeart/2005/8/layout/hierarchy2"/>
    <dgm:cxn modelId="{C8D02DA7-1DD8-4636-8D14-FA475F1F756F}" type="presOf" srcId="{28F04FBC-36E6-416D-9ACD-D86C394A82D3}" destId="{E289F1E2-D2E8-4D99-AF3E-37DF65B97743}" srcOrd="0" destOrd="0" presId="urn:microsoft.com/office/officeart/2005/8/layout/hierarchy2"/>
    <dgm:cxn modelId="{A48C9315-CE44-476F-9FB0-DF022B4FE82F}" type="presOf" srcId="{ED6EE5FA-7874-4762-82FD-B093244841A0}" destId="{A733B547-89FD-41FE-A124-98A9CE933594}" srcOrd="0" destOrd="0" presId="urn:microsoft.com/office/officeart/2005/8/layout/hierarchy2"/>
    <dgm:cxn modelId="{3EE636F7-6086-4060-8541-FDD7496EAF73}" srcId="{97A51A2F-3450-46B1-94CB-FA5631D75A26}" destId="{28F04FBC-36E6-416D-9ACD-D86C394A82D3}" srcOrd="0" destOrd="0" parTransId="{511B9211-7CF7-40A5-B24D-0330CFA8451C}" sibTransId="{B5F70259-D447-464D-994C-90DB0D5F7FF1}"/>
    <dgm:cxn modelId="{937D2F9F-112A-4788-B282-E78981A03DA5}" type="presOf" srcId="{245AF52E-327D-4440-AE19-BFF65386AB99}" destId="{330AE5EF-3981-4FCC-816F-5338F5C321C7}" srcOrd="0" destOrd="0" presId="urn:microsoft.com/office/officeart/2005/8/layout/hierarchy2"/>
    <dgm:cxn modelId="{F9F91614-DA9E-476B-A0A8-C41EFBEAC0D3}" srcId="{245AF52E-327D-4440-AE19-BFF65386AB99}" destId="{771FDDEC-DD4B-4C91-BC77-7705B79980FE}" srcOrd="0" destOrd="0" parTransId="{43B50801-44D3-42F0-87B1-E9358162AD33}" sibTransId="{BE853FAD-8466-4CA9-88FB-6131BA1B85C3}"/>
    <dgm:cxn modelId="{22F38378-D08C-4A27-946A-7D1B837CE563}" type="presOf" srcId="{6637F8F6-F279-4D34-AD76-BF382E65D5B8}" destId="{915B8B8F-EB52-48DB-99C1-D838D7F93D6E}" srcOrd="0" destOrd="0" presId="urn:microsoft.com/office/officeart/2005/8/layout/hierarchy2"/>
    <dgm:cxn modelId="{52AAF325-6A36-446D-AE94-673E264295B7}" type="presOf" srcId="{E2817AE4-F135-41C7-9FF7-FB8849CA1ED8}" destId="{D1C632ED-3C02-43A7-A28D-D6795C1C3D0A}" srcOrd="1" destOrd="0" presId="urn:microsoft.com/office/officeart/2005/8/layout/hierarchy2"/>
    <dgm:cxn modelId="{E31E2F5A-A5A7-4022-8911-58978801A54F}" srcId="{E14F93EE-2A22-4ED5-A73A-354C89B1737E}" destId="{FD9C0AF7-99AC-48F6-8594-EE2486B4857F}" srcOrd="0" destOrd="0" parTransId="{ED6EE5FA-7874-4762-82FD-B093244841A0}" sibTransId="{F1D841ED-0F56-4C9E-8D0B-A75E0FA6B6C1}"/>
    <dgm:cxn modelId="{9490686E-0565-4953-8B87-51C961DE9A2B}" srcId="{9C2B612F-FB09-488B-A3B7-B71DA3BE2ACB}" destId="{CF3E57F3-0CE4-4FD5-8722-3B20AE05EF0D}" srcOrd="0" destOrd="0" parTransId="{CB7D9E49-CCDB-4CF1-A9E4-826EB041FC6E}" sibTransId="{96CBE152-2AA3-4CE1-9615-87B679AF441A}"/>
    <dgm:cxn modelId="{96BDD104-3C6E-4F22-B01F-80DAA31FC526}" type="presOf" srcId="{274FE10C-418E-4E80-8EE1-334B6023CEC4}" destId="{EF86E2B3-2B08-4F4B-A58D-15E661C861B2}" srcOrd="0" destOrd="0" presId="urn:microsoft.com/office/officeart/2005/8/layout/hierarchy2"/>
    <dgm:cxn modelId="{AF05ABFA-97B0-479F-9473-C952DFA5C0A2}" type="presOf" srcId="{9DAF19D7-5B3F-4EF4-8E3B-C4AA5FC1EF70}" destId="{5B0FBA1B-41EC-423A-87EF-BC556594D3EF}" srcOrd="0" destOrd="0" presId="urn:microsoft.com/office/officeart/2005/8/layout/hierarchy2"/>
    <dgm:cxn modelId="{E8F53FA7-D825-428D-8553-42B6FEE77AC0}" type="presOf" srcId="{511B9211-7CF7-40A5-B24D-0330CFA8451C}" destId="{A925ABAB-5551-4276-B4F5-FB0518433BD1}" srcOrd="0" destOrd="0" presId="urn:microsoft.com/office/officeart/2005/8/layout/hierarchy2"/>
    <dgm:cxn modelId="{A67D5649-CBCE-42B4-84DB-BD4B0F4E2AC8}" srcId="{97A51A2F-3450-46B1-94CB-FA5631D75A26}" destId="{D7D21A25-7E79-4262-8F3C-A97FE746E912}" srcOrd="1" destOrd="0" parTransId="{E0732633-28D4-4B5D-B7B0-1EE68D9765BF}" sibTransId="{70C99901-D494-4CD3-AF94-8C6BAB85432F}"/>
    <dgm:cxn modelId="{BBFF1C79-6A4E-42E6-970A-2B772689471A}" type="presOf" srcId="{ED6EE5FA-7874-4762-82FD-B093244841A0}" destId="{D2489D06-C195-49BD-B9F1-C04836B08E8B}" srcOrd="1" destOrd="0" presId="urn:microsoft.com/office/officeart/2005/8/layout/hierarchy2"/>
    <dgm:cxn modelId="{89BFC673-DCF7-4D03-997B-44306B6199F5}" type="presOf" srcId="{DBC10BFB-05D6-461F-8C08-A9557472DF60}" destId="{4F5D9800-53D7-4B75-962E-938F279A587B}" srcOrd="1" destOrd="0" presId="urn:microsoft.com/office/officeart/2005/8/layout/hierarchy2"/>
    <dgm:cxn modelId="{52F88195-7B8A-43DD-9809-DC4231D5DB26}" type="presOf" srcId="{43B50801-44D3-42F0-87B1-E9358162AD33}" destId="{52548338-37ED-4616-A3D5-5AA3AC98F62C}" srcOrd="0" destOrd="0" presId="urn:microsoft.com/office/officeart/2005/8/layout/hierarchy2"/>
    <dgm:cxn modelId="{8E837A48-1A08-4567-A34D-E73586E9F8E0}" type="presOf" srcId="{9771D909-D948-40E7-84FC-F98E653B8ABB}" destId="{1569AD5E-BC5C-4C51-A9F5-51D20FE31065}" srcOrd="0" destOrd="0" presId="urn:microsoft.com/office/officeart/2005/8/layout/hierarchy2"/>
    <dgm:cxn modelId="{7558D7E4-3991-41C3-ABE9-CC1C7875BA16}" type="presOf" srcId="{7A823E35-7131-4D2B-B04C-15EDA22B1637}" destId="{DDCCEBB5-C8E8-4433-9FD7-E8C381258383}" srcOrd="0" destOrd="0" presId="urn:microsoft.com/office/officeart/2005/8/layout/hierarchy2"/>
    <dgm:cxn modelId="{4466D469-85DF-46F2-9DC3-FD717FE024AE}" type="presOf" srcId="{8D67FF85-84D5-4F17-8DEF-333D21E5BDB9}" destId="{385A4BE9-2D53-44F2-BD00-8AB7208563CF}" srcOrd="0" destOrd="0" presId="urn:microsoft.com/office/officeart/2005/8/layout/hierarchy2"/>
    <dgm:cxn modelId="{E0037D9B-DE38-49B8-A257-3A435D1B9A03}" srcId="{8D67FF85-84D5-4F17-8DEF-333D21E5BDB9}" destId="{44D98EDB-D784-48E0-9ECC-E9EC1037C1FA}" srcOrd="0" destOrd="0" parTransId="{DD49092B-87DB-4779-8307-18CAD2EE8FDB}" sibTransId="{A69E496F-AC45-4006-8457-A9B4094D3DA6}"/>
    <dgm:cxn modelId="{3FC77C9D-2032-4814-8B92-81BF2CABDDC0}" type="presOf" srcId="{D6BFB5A9-5B44-45AD-BF51-227DD81EE950}" destId="{E8E3299E-79C0-4468-90F3-00065A37A0FB}" srcOrd="0" destOrd="0" presId="urn:microsoft.com/office/officeart/2005/8/layout/hierarchy2"/>
    <dgm:cxn modelId="{1BB97270-8749-49D1-9434-F5DBAA97FBC4}" srcId="{9C2B612F-FB09-488B-A3B7-B71DA3BE2ACB}" destId="{F4AC5F59-EB53-430B-9F77-3A814F29780F}" srcOrd="2" destOrd="0" parTransId="{EC15F3AE-7673-47CE-9FA3-41C5C62C0D63}" sibTransId="{591F369E-DA4E-405B-8221-6361A6D460DA}"/>
    <dgm:cxn modelId="{73B93B58-3889-462E-B421-4796AEDCCA87}" type="presOf" srcId="{D6BFB5A9-5B44-45AD-BF51-227DD81EE950}" destId="{FC6090FB-27B1-4205-A7BA-E698EC07FD90}" srcOrd="1" destOrd="0" presId="urn:microsoft.com/office/officeart/2005/8/layout/hierarchy2"/>
    <dgm:cxn modelId="{B6D9DA12-80A1-4894-83FF-5451A0E3CE25}" type="presOf" srcId="{7A823E35-7131-4D2B-B04C-15EDA22B1637}" destId="{4A9A711B-9B93-44A1-9CEF-D106E7E5E770}" srcOrd="1" destOrd="0" presId="urn:microsoft.com/office/officeart/2005/8/layout/hierarchy2"/>
    <dgm:cxn modelId="{7EB029E2-DAE1-437D-8BE2-F2739A4E872B}" type="presOf" srcId="{43B50801-44D3-42F0-87B1-E9358162AD33}" destId="{85D763CC-22C3-4148-AED8-0D137859F749}" srcOrd="1" destOrd="0" presId="urn:microsoft.com/office/officeart/2005/8/layout/hierarchy2"/>
    <dgm:cxn modelId="{B489705A-1DBF-42EE-83F1-3EC7E3D3CD9B}" type="presOf" srcId="{F4AC5F59-EB53-430B-9F77-3A814F29780F}" destId="{597B3098-5A0B-45BE-9F4E-4CC56BD52CF6}" srcOrd="0" destOrd="0" presId="urn:microsoft.com/office/officeart/2005/8/layout/hierarchy2"/>
    <dgm:cxn modelId="{A6C243F2-F94E-45F3-9C9A-BE77D1D2FBD0}" type="presOf" srcId="{771FDDEC-DD4B-4C91-BC77-7705B79980FE}" destId="{C3B55739-5D79-467F-B92C-38ECBDDBAB31}" srcOrd="0" destOrd="0" presId="urn:microsoft.com/office/officeart/2005/8/layout/hierarchy2"/>
    <dgm:cxn modelId="{8B108328-980E-4A4A-81C6-D0A64812A992}" type="presOf" srcId="{F59CEC0A-3DC7-43CF-A544-AA02B337ADA5}" destId="{EA61CE70-98E8-4DDF-88FA-268FA2D4C312}" srcOrd="0" destOrd="0" presId="urn:microsoft.com/office/officeart/2005/8/layout/hierarchy2"/>
    <dgm:cxn modelId="{DFDB5225-83C9-4584-AEE3-A57629D160FA}" type="presParOf" srcId="{385A4BE9-2D53-44F2-BD00-8AB7208563CF}" destId="{51FB7A6F-FD52-4A50-BB1F-A190052DD872}" srcOrd="0" destOrd="0" presId="urn:microsoft.com/office/officeart/2005/8/layout/hierarchy2"/>
    <dgm:cxn modelId="{AB397C7D-F6EB-4342-AC2D-C297F5A27427}" type="presParOf" srcId="{51FB7A6F-FD52-4A50-BB1F-A190052DD872}" destId="{7B1ED7AD-5691-45B8-9B15-42D83FD42966}" srcOrd="0" destOrd="0" presId="urn:microsoft.com/office/officeart/2005/8/layout/hierarchy2"/>
    <dgm:cxn modelId="{380373B6-CC8A-4D7C-84A5-0B1FC7F1F44C}" type="presParOf" srcId="{51FB7A6F-FD52-4A50-BB1F-A190052DD872}" destId="{84B4D509-C5CF-4081-B313-7A5399C33EF4}" srcOrd="1" destOrd="0" presId="urn:microsoft.com/office/officeart/2005/8/layout/hierarchy2"/>
    <dgm:cxn modelId="{04EF9D12-F4C2-450F-BF11-4D0176B8B640}" type="presParOf" srcId="{385A4BE9-2D53-44F2-BD00-8AB7208563CF}" destId="{CA3DFF70-D107-43E7-A595-0A1580EFF06B}" srcOrd="1" destOrd="0" presId="urn:microsoft.com/office/officeart/2005/8/layout/hierarchy2"/>
    <dgm:cxn modelId="{97AC81D0-B812-4EFB-B7DB-8AB6D1D1BCBA}" type="presParOf" srcId="{CA3DFF70-D107-43E7-A595-0A1580EFF06B}" destId="{B40567CF-DB1C-42C4-8AC8-8093E261B247}" srcOrd="0" destOrd="0" presId="urn:microsoft.com/office/officeart/2005/8/layout/hierarchy2"/>
    <dgm:cxn modelId="{DE1F97FA-6C7E-449B-88BF-AAD736FB3435}" type="presParOf" srcId="{CA3DFF70-D107-43E7-A595-0A1580EFF06B}" destId="{7CBA98A2-3C45-4283-8722-CE8502ED8966}" srcOrd="1" destOrd="0" presId="urn:microsoft.com/office/officeart/2005/8/layout/hierarchy2"/>
    <dgm:cxn modelId="{A1E8EE47-EA03-46FC-8089-687E96D40772}" type="presParOf" srcId="{7CBA98A2-3C45-4283-8722-CE8502ED8966}" destId="{EF86E2B3-2B08-4F4B-A58D-15E661C861B2}" srcOrd="0" destOrd="0" presId="urn:microsoft.com/office/officeart/2005/8/layout/hierarchy2"/>
    <dgm:cxn modelId="{C389B2A4-B48D-47FC-BF01-AE3802AC7469}" type="presParOf" srcId="{EF86E2B3-2B08-4F4B-A58D-15E661C861B2}" destId="{E1AA744E-6CE3-46D0-A16D-EF258C172952}" srcOrd="0" destOrd="0" presId="urn:microsoft.com/office/officeart/2005/8/layout/hierarchy2"/>
    <dgm:cxn modelId="{3B707882-E442-44CF-8AE0-2E4143593086}" type="presParOf" srcId="{7CBA98A2-3C45-4283-8722-CE8502ED8966}" destId="{67A0F2EE-CD8E-454F-8899-AE9A290ABAF5}" srcOrd="1" destOrd="0" presId="urn:microsoft.com/office/officeart/2005/8/layout/hierarchy2"/>
    <dgm:cxn modelId="{AD66EF58-F698-4CA7-B341-58AF29184F26}" type="presParOf" srcId="{67A0F2EE-CD8E-454F-8899-AE9A290ABAF5}" destId="{C67AD8EE-9E93-43D8-A3FA-C7F050E1A44C}" srcOrd="0" destOrd="0" presId="urn:microsoft.com/office/officeart/2005/8/layout/hierarchy2"/>
    <dgm:cxn modelId="{68EA7AA2-17A8-44E0-AE66-DCA02CD5954E}" type="presParOf" srcId="{67A0F2EE-CD8E-454F-8899-AE9A290ABAF5}" destId="{215593E9-DE2C-4751-8F9D-58C23BBA272D}" srcOrd="1" destOrd="0" presId="urn:microsoft.com/office/officeart/2005/8/layout/hierarchy2"/>
    <dgm:cxn modelId="{C2CE107E-6E31-4D6B-BA18-BEB284F0B177}" type="presParOf" srcId="{215593E9-DE2C-4751-8F9D-58C23BBA272D}" destId="{421CC602-5830-40D8-84D8-7271DDA92E5F}" srcOrd="0" destOrd="0" presId="urn:microsoft.com/office/officeart/2005/8/layout/hierarchy2"/>
    <dgm:cxn modelId="{07805CD1-9AE5-463F-B20C-C5A3C546AD25}" type="presParOf" srcId="{421CC602-5830-40D8-84D8-7271DDA92E5F}" destId="{745BCB43-4AA6-47AA-AE92-CEB8B58C963C}" srcOrd="0" destOrd="0" presId="urn:microsoft.com/office/officeart/2005/8/layout/hierarchy2"/>
    <dgm:cxn modelId="{0DB5CA85-440F-4B6F-ACF3-A433668FA82F}" type="presParOf" srcId="{215593E9-DE2C-4751-8F9D-58C23BBA272D}" destId="{8F89299F-A52D-4724-8F61-04184EEFAFFF}" srcOrd="1" destOrd="0" presId="urn:microsoft.com/office/officeart/2005/8/layout/hierarchy2"/>
    <dgm:cxn modelId="{89AB8340-90DD-4957-852B-A27D5A005078}" type="presParOf" srcId="{8F89299F-A52D-4724-8F61-04184EEFAFFF}" destId="{C165DD81-E3B3-4154-85E7-33F2AEF95BC1}" srcOrd="0" destOrd="0" presId="urn:microsoft.com/office/officeart/2005/8/layout/hierarchy2"/>
    <dgm:cxn modelId="{36C7BE4F-497F-4F92-ABFB-BBAA2D61DEE5}" type="presParOf" srcId="{8F89299F-A52D-4724-8F61-04184EEFAFFF}" destId="{7CE7A16B-62CD-4E1D-8B8D-89D159132ADE}" srcOrd="1" destOrd="0" presId="urn:microsoft.com/office/officeart/2005/8/layout/hierarchy2"/>
    <dgm:cxn modelId="{6A631CD3-699C-4124-B3F5-289CD7E72918}" type="presParOf" srcId="{215593E9-DE2C-4751-8F9D-58C23BBA272D}" destId="{A79591BB-C657-43EE-954D-484DDC516C5B}" srcOrd="2" destOrd="0" presId="urn:microsoft.com/office/officeart/2005/8/layout/hierarchy2"/>
    <dgm:cxn modelId="{89EB3F11-304A-466D-938E-127EEDB6A3C0}" type="presParOf" srcId="{A79591BB-C657-43EE-954D-484DDC516C5B}" destId="{4F5D9800-53D7-4B75-962E-938F279A587B}" srcOrd="0" destOrd="0" presId="urn:microsoft.com/office/officeart/2005/8/layout/hierarchy2"/>
    <dgm:cxn modelId="{A76435E6-47D3-4A59-8D4A-B353AAA696D5}" type="presParOf" srcId="{215593E9-DE2C-4751-8F9D-58C23BBA272D}" destId="{7117638D-933D-4E0E-9E99-8714121E9D76}" srcOrd="3" destOrd="0" presId="urn:microsoft.com/office/officeart/2005/8/layout/hierarchy2"/>
    <dgm:cxn modelId="{34FC1DEA-B115-4304-8DD8-B4C463FB5749}" type="presParOf" srcId="{7117638D-933D-4E0E-9E99-8714121E9D76}" destId="{6AAE5668-5B54-4E30-BB36-4D4082658FCE}" srcOrd="0" destOrd="0" presId="urn:microsoft.com/office/officeart/2005/8/layout/hierarchy2"/>
    <dgm:cxn modelId="{05375E3E-BE50-4AA1-8A2E-EE052BFEE363}" type="presParOf" srcId="{7117638D-933D-4E0E-9E99-8714121E9D76}" destId="{BBDE7489-1DA8-4618-9936-547C7B5FBA6B}" srcOrd="1" destOrd="0" presId="urn:microsoft.com/office/officeart/2005/8/layout/hierarchy2"/>
    <dgm:cxn modelId="{9DD3FDE5-0F45-4A3B-8284-68E463FE6316}" type="presParOf" srcId="{BBDE7489-1DA8-4618-9936-547C7B5FBA6B}" destId="{A733B547-89FD-41FE-A124-98A9CE933594}" srcOrd="0" destOrd="0" presId="urn:microsoft.com/office/officeart/2005/8/layout/hierarchy2"/>
    <dgm:cxn modelId="{B29C0D92-C1EC-474A-B4CF-0473C0B8F04B}" type="presParOf" srcId="{A733B547-89FD-41FE-A124-98A9CE933594}" destId="{D2489D06-C195-49BD-B9F1-C04836B08E8B}" srcOrd="0" destOrd="0" presId="urn:microsoft.com/office/officeart/2005/8/layout/hierarchy2"/>
    <dgm:cxn modelId="{87844748-C2C5-46D1-B54D-9C8169D2CC41}" type="presParOf" srcId="{BBDE7489-1DA8-4618-9936-547C7B5FBA6B}" destId="{367C151B-30FA-4960-ABAF-C44D5AD9A96F}" srcOrd="1" destOrd="0" presId="urn:microsoft.com/office/officeart/2005/8/layout/hierarchy2"/>
    <dgm:cxn modelId="{CAD0139E-EEDD-4DAF-825F-B11E7632146E}" type="presParOf" srcId="{367C151B-30FA-4960-ABAF-C44D5AD9A96F}" destId="{2F843070-F77D-4645-9A51-3F261E1F8C5E}" srcOrd="0" destOrd="0" presId="urn:microsoft.com/office/officeart/2005/8/layout/hierarchy2"/>
    <dgm:cxn modelId="{4D9E138A-ADC9-4C82-BAB4-53BA45DD1717}" type="presParOf" srcId="{367C151B-30FA-4960-ABAF-C44D5AD9A96F}" destId="{4BD1ED38-A6AB-4F8F-B36B-7C638F0EFBC6}" srcOrd="1" destOrd="0" presId="urn:microsoft.com/office/officeart/2005/8/layout/hierarchy2"/>
    <dgm:cxn modelId="{B9E034E4-0C03-449D-8719-F35CA3FC05EA}" type="presParOf" srcId="{4BD1ED38-A6AB-4F8F-B36B-7C638F0EFBC6}" destId="{5B0FBA1B-41EC-423A-87EF-BC556594D3EF}" srcOrd="0" destOrd="0" presId="urn:microsoft.com/office/officeart/2005/8/layout/hierarchy2"/>
    <dgm:cxn modelId="{FBD6A8DA-F92D-4101-B140-B584ED8DECC3}" type="presParOf" srcId="{5B0FBA1B-41EC-423A-87EF-BC556594D3EF}" destId="{B1B7AEBC-B593-44CF-AC53-8F2927DDCB70}" srcOrd="0" destOrd="0" presId="urn:microsoft.com/office/officeart/2005/8/layout/hierarchy2"/>
    <dgm:cxn modelId="{D4460A8A-4766-4E5E-9DBC-0F4A426C388D}" type="presParOf" srcId="{4BD1ED38-A6AB-4F8F-B36B-7C638F0EFBC6}" destId="{082766A7-2BDF-458E-B929-23F8C5DEA1FA}" srcOrd="1" destOrd="0" presId="urn:microsoft.com/office/officeart/2005/8/layout/hierarchy2"/>
    <dgm:cxn modelId="{D272C81B-3A4C-4030-8EC5-5D4F4A1A4BF3}" type="presParOf" srcId="{082766A7-2BDF-458E-B929-23F8C5DEA1FA}" destId="{EA61CE70-98E8-4DDF-88FA-268FA2D4C312}" srcOrd="0" destOrd="0" presId="urn:microsoft.com/office/officeart/2005/8/layout/hierarchy2"/>
    <dgm:cxn modelId="{306634B7-BC0D-4DDC-B9A6-49F0BD2C161C}" type="presParOf" srcId="{082766A7-2BDF-458E-B929-23F8C5DEA1FA}" destId="{DD046941-9821-440A-B9C8-8E83F823850C}" srcOrd="1" destOrd="0" presId="urn:microsoft.com/office/officeart/2005/8/layout/hierarchy2"/>
    <dgm:cxn modelId="{617E4345-E3DB-4473-93DE-4DB0E50BD0D7}" type="presParOf" srcId="{215593E9-DE2C-4751-8F9D-58C23BBA272D}" destId="{8D0A0B68-D673-465C-8767-A05FFF60C1D8}" srcOrd="4" destOrd="0" presId="urn:microsoft.com/office/officeart/2005/8/layout/hierarchy2"/>
    <dgm:cxn modelId="{00245945-044E-4BE7-B9CB-86A99D3898AA}" type="presParOf" srcId="{8D0A0B68-D673-465C-8767-A05FFF60C1D8}" destId="{A254ECCA-D563-4A55-97CA-F68A4C0BE8CE}" srcOrd="0" destOrd="0" presId="urn:microsoft.com/office/officeart/2005/8/layout/hierarchy2"/>
    <dgm:cxn modelId="{7E32FA86-5E77-489F-84AB-1A5ED858B48A}" type="presParOf" srcId="{215593E9-DE2C-4751-8F9D-58C23BBA272D}" destId="{B03C7CB8-ACB8-469B-9390-BD5947BD0206}" srcOrd="5" destOrd="0" presId="urn:microsoft.com/office/officeart/2005/8/layout/hierarchy2"/>
    <dgm:cxn modelId="{DBD9FD9B-96C6-4244-A412-9E672EF03485}" type="presParOf" srcId="{B03C7CB8-ACB8-469B-9390-BD5947BD0206}" destId="{597B3098-5A0B-45BE-9F4E-4CC56BD52CF6}" srcOrd="0" destOrd="0" presId="urn:microsoft.com/office/officeart/2005/8/layout/hierarchy2"/>
    <dgm:cxn modelId="{19AAAD9A-10E4-4EC1-B7AF-BDF41E0CCF0F}" type="presParOf" srcId="{B03C7CB8-ACB8-469B-9390-BD5947BD0206}" destId="{9AB2510E-B1DA-4286-8447-280E1C0901CC}" srcOrd="1" destOrd="0" presId="urn:microsoft.com/office/officeart/2005/8/layout/hierarchy2"/>
    <dgm:cxn modelId="{CCF6B085-71CA-4F4C-A18D-9A043B89E8ED}" type="presParOf" srcId="{9AB2510E-B1DA-4286-8447-280E1C0901CC}" destId="{DDCCEBB5-C8E8-4433-9FD7-E8C381258383}" srcOrd="0" destOrd="0" presId="urn:microsoft.com/office/officeart/2005/8/layout/hierarchy2"/>
    <dgm:cxn modelId="{04E5D660-0419-4AD7-932A-A4D28F1203AC}" type="presParOf" srcId="{DDCCEBB5-C8E8-4433-9FD7-E8C381258383}" destId="{4A9A711B-9B93-44A1-9CEF-D106E7E5E770}" srcOrd="0" destOrd="0" presId="urn:microsoft.com/office/officeart/2005/8/layout/hierarchy2"/>
    <dgm:cxn modelId="{F9B114CD-45DA-415A-A3DB-E388ECE82F6A}" type="presParOf" srcId="{9AB2510E-B1DA-4286-8447-280E1C0901CC}" destId="{AFCAC3AA-EEE4-4EFE-8E75-F34782D92884}" srcOrd="1" destOrd="0" presId="urn:microsoft.com/office/officeart/2005/8/layout/hierarchy2"/>
    <dgm:cxn modelId="{D6CA9CB0-3814-4514-9DFA-898E36A597FA}" type="presParOf" srcId="{AFCAC3AA-EEE4-4EFE-8E75-F34782D92884}" destId="{38683E67-122C-4E49-BD71-6C4512EA21FC}" srcOrd="0" destOrd="0" presId="urn:microsoft.com/office/officeart/2005/8/layout/hierarchy2"/>
    <dgm:cxn modelId="{9C74E8EB-0B64-4B91-8D45-AD119B4862F0}" type="presParOf" srcId="{AFCAC3AA-EEE4-4EFE-8E75-F34782D92884}" destId="{0BEFE355-A66E-4356-BDD1-2119145AA91E}" srcOrd="1" destOrd="0" presId="urn:microsoft.com/office/officeart/2005/8/layout/hierarchy2"/>
    <dgm:cxn modelId="{5E467A0C-D27C-4712-993B-663A1C9DDA63}" type="presParOf" srcId="{0BEFE355-A66E-4356-BDD1-2119145AA91E}" destId="{E8E3299E-79C0-4468-90F3-00065A37A0FB}" srcOrd="0" destOrd="0" presId="urn:microsoft.com/office/officeart/2005/8/layout/hierarchy2"/>
    <dgm:cxn modelId="{22D3FA6D-81C8-4119-A993-A3C82C18C29B}" type="presParOf" srcId="{E8E3299E-79C0-4468-90F3-00065A37A0FB}" destId="{FC6090FB-27B1-4205-A7BA-E698EC07FD90}" srcOrd="0" destOrd="0" presId="urn:microsoft.com/office/officeart/2005/8/layout/hierarchy2"/>
    <dgm:cxn modelId="{AD54A71B-B5E0-443A-9FAF-E54E4379FAC0}" type="presParOf" srcId="{0BEFE355-A66E-4356-BDD1-2119145AA91E}" destId="{22FF00AB-D21D-4730-85C7-0D644CD6D6DE}" srcOrd="1" destOrd="0" presId="urn:microsoft.com/office/officeart/2005/8/layout/hierarchy2"/>
    <dgm:cxn modelId="{E6B01161-C604-4F09-A657-D437D50390F5}" type="presParOf" srcId="{22FF00AB-D21D-4730-85C7-0D644CD6D6DE}" destId="{F875A333-32B2-4873-A24E-FCAD789D86B3}" srcOrd="0" destOrd="0" presId="urn:microsoft.com/office/officeart/2005/8/layout/hierarchy2"/>
    <dgm:cxn modelId="{5DEA7481-9C02-439F-9954-D522BF1463F3}" type="presParOf" srcId="{22FF00AB-D21D-4730-85C7-0D644CD6D6DE}" destId="{EDFD79FE-0D89-45CA-A305-F3E65FBE12FE}" srcOrd="1" destOrd="0" presId="urn:microsoft.com/office/officeart/2005/8/layout/hierarchy2"/>
    <dgm:cxn modelId="{52530081-408B-41E2-888B-D6ACD2A1B83D}" type="presParOf" srcId="{215593E9-DE2C-4751-8F9D-58C23BBA272D}" destId="{6E307A4D-1396-45CC-84CC-09148E95CB8F}" srcOrd="6" destOrd="0" presId="urn:microsoft.com/office/officeart/2005/8/layout/hierarchy2"/>
    <dgm:cxn modelId="{5ECA3691-04FF-4B4F-A67C-518A0DFF7800}" type="presParOf" srcId="{6E307A4D-1396-45CC-84CC-09148E95CB8F}" destId="{E7885695-54C1-49A9-8B54-9383BFBD7CE8}" srcOrd="0" destOrd="0" presId="urn:microsoft.com/office/officeart/2005/8/layout/hierarchy2"/>
    <dgm:cxn modelId="{43E1D611-DE1B-4610-95D3-CC48E467F65A}" type="presParOf" srcId="{215593E9-DE2C-4751-8F9D-58C23BBA272D}" destId="{2EE8BA07-55E9-44EC-A92F-87BBE60B101D}" srcOrd="7" destOrd="0" presId="urn:microsoft.com/office/officeart/2005/8/layout/hierarchy2"/>
    <dgm:cxn modelId="{9E7FCB8F-77F0-4162-994E-24259549502D}" type="presParOf" srcId="{2EE8BA07-55E9-44EC-A92F-87BBE60B101D}" destId="{330AE5EF-3981-4FCC-816F-5338F5C321C7}" srcOrd="0" destOrd="0" presId="urn:microsoft.com/office/officeart/2005/8/layout/hierarchy2"/>
    <dgm:cxn modelId="{FE5C5EC1-11DE-4287-92C8-1DE4ED2EE4AE}" type="presParOf" srcId="{2EE8BA07-55E9-44EC-A92F-87BBE60B101D}" destId="{1332BB5B-578A-4366-8874-FF6D816EBFA9}" srcOrd="1" destOrd="0" presId="urn:microsoft.com/office/officeart/2005/8/layout/hierarchy2"/>
    <dgm:cxn modelId="{1DB8B5DF-B217-455E-AFAC-C3CCCAEE2D50}" type="presParOf" srcId="{1332BB5B-578A-4366-8874-FF6D816EBFA9}" destId="{52548338-37ED-4616-A3D5-5AA3AC98F62C}" srcOrd="0" destOrd="0" presId="urn:microsoft.com/office/officeart/2005/8/layout/hierarchy2"/>
    <dgm:cxn modelId="{E5EAE139-0F62-46A5-9C0A-84603B9A1202}" type="presParOf" srcId="{52548338-37ED-4616-A3D5-5AA3AC98F62C}" destId="{85D763CC-22C3-4148-AED8-0D137859F749}" srcOrd="0" destOrd="0" presId="urn:microsoft.com/office/officeart/2005/8/layout/hierarchy2"/>
    <dgm:cxn modelId="{C21CBBBE-A9D7-4443-B686-376E2440A205}" type="presParOf" srcId="{1332BB5B-578A-4366-8874-FF6D816EBFA9}" destId="{8A04D298-4EBF-4B68-8BCD-398FFB2E7E40}" srcOrd="1" destOrd="0" presId="urn:microsoft.com/office/officeart/2005/8/layout/hierarchy2"/>
    <dgm:cxn modelId="{AD11D576-32B1-4B22-86F1-54BA4D160E60}" type="presParOf" srcId="{8A04D298-4EBF-4B68-8BCD-398FFB2E7E40}" destId="{C3B55739-5D79-467F-B92C-38ECBDDBAB31}" srcOrd="0" destOrd="0" presId="urn:microsoft.com/office/officeart/2005/8/layout/hierarchy2"/>
    <dgm:cxn modelId="{4A34F178-994D-41D1-8192-D58A133D5229}" type="presParOf" srcId="{8A04D298-4EBF-4B68-8BCD-398FFB2E7E40}" destId="{4E9A4193-AFEB-417E-BED6-5ABE51095EEF}" srcOrd="1" destOrd="0" presId="urn:microsoft.com/office/officeart/2005/8/layout/hierarchy2"/>
    <dgm:cxn modelId="{75EEEC35-3E13-4485-B68E-0DA868EE559F}" type="presParOf" srcId="{215593E9-DE2C-4751-8F9D-58C23BBA272D}" destId="{4BA58039-734F-4C42-9A25-C87D959AC5E2}" srcOrd="8" destOrd="0" presId="urn:microsoft.com/office/officeart/2005/8/layout/hierarchy2"/>
    <dgm:cxn modelId="{0E79A09B-A101-4335-BFFE-ACD1D828C495}" type="presParOf" srcId="{4BA58039-734F-4C42-9A25-C87D959AC5E2}" destId="{B71C26CF-417C-4636-964E-0A0BF36F8494}" srcOrd="0" destOrd="0" presId="urn:microsoft.com/office/officeart/2005/8/layout/hierarchy2"/>
    <dgm:cxn modelId="{D96D507C-F5E8-49DD-A2A8-36DDA5A42E61}" type="presParOf" srcId="{215593E9-DE2C-4751-8F9D-58C23BBA272D}" destId="{19C01DCE-316A-4E1F-B18C-189A2F6772E0}" srcOrd="9" destOrd="0" presId="urn:microsoft.com/office/officeart/2005/8/layout/hierarchy2"/>
    <dgm:cxn modelId="{10ABD9CD-15B7-41DD-93FC-70C76D76C2DD}" type="presParOf" srcId="{19C01DCE-316A-4E1F-B18C-189A2F6772E0}" destId="{850739E6-3FA0-4497-953D-D8471B07A948}" srcOrd="0" destOrd="0" presId="urn:microsoft.com/office/officeart/2005/8/layout/hierarchy2"/>
    <dgm:cxn modelId="{73519926-8568-4AC3-B8DB-8FCD63EF26FD}" type="presParOf" srcId="{19C01DCE-316A-4E1F-B18C-189A2F6772E0}" destId="{C7553AFC-9D04-4758-97AD-C107725644C5}" srcOrd="1" destOrd="0" presId="urn:microsoft.com/office/officeart/2005/8/layout/hierarchy2"/>
    <dgm:cxn modelId="{381018B0-12E8-47D7-85ED-82111E6AA542}" type="presParOf" srcId="{C7553AFC-9D04-4758-97AD-C107725644C5}" destId="{915B8B8F-EB52-48DB-99C1-D838D7F93D6E}" srcOrd="0" destOrd="0" presId="urn:microsoft.com/office/officeart/2005/8/layout/hierarchy2"/>
    <dgm:cxn modelId="{8679C394-0D1F-41AC-BC39-BAB98FFB7985}" type="presParOf" srcId="{915B8B8F-EB52-48DB-99C1-D838D7F93D6E}" destId="{19DFE4A3-5323-42A8-A756-3A4548571F72}" srcOrd="0" destOrd="0" presId="urn:microsoft.com/office/officeart/2005/8/layout/hierarchy2"/>
    <dgm:cxn modelId="{3B0676B5-A8D3-4D28-8F05-FF9D035C0BBD}" type="presParOf" srcId="{C7553AFC-9D04-4758-97AD-C107725644C5}" destId="{CB9C445F-197D-42F1-9E1E-720792C5B99A}" srcOrd="1" destOrd="0" presId="urn:microsoft.com/office/officeart/2005/8/layout/hierarchy2"/>
    <dgm:cxn modelId="{6A57BC51-31F8-48F7-92E8-8FD108B91A7B}" type="presParOf" srcId="{CB9C445F-197D-42F1-9E1E-720792C5B99A}" destId="{1569AD5E-BC5C-4C51-A9F5-51D20FE31065}" srcOrd="0" destOrd="0" presId="urn:microsoft.com/office/officeart/2005/8/layout/hierarchy2"/>
    <dgm:cxn modelId="{090608FA-81BC-48C4-9D74-75D3BF07001F}" type="presParOf" srcId="{CB9C445F-197D-42F1-9E1E-720792C5B99A}" destId="{8D41C577-F7B1-4396-8373-4445C50F8784}" srcOrd="1" destOrd="0" presId="urn:microsoft.com/office/officeart/2005/8/layout/hierarchy2"/>
    <dgm:cxn modelId="{25899069-1F4E-49F8-AE32-46236E9D70DE}" type="presParOf" srcId="{C7553AFC-9D04-4758-97AD-C107725644C5}" destId="{2F433497-B194-477E-B70B-F3D5FE7DCCD0}" srcOrd="2" destOrd="0" presId="urn:microsoft.com/office/officeart/2005/8/layout/hierarchy2"/>
    <dgm:cxn modelId="{0D391F88-9F58-4B25-A286-1EF242075F5E}" type="presParOf" srcId="{2F433497-B194-477E-B70B-F3D5FE7DCCD0}" destId="{D1C632ED-3C02-43A7-A28D-D6795C1C3D0A}" srcOrd="0" destOrd="0" presId="urn:microsoft.com/office/officeart/2005/8/layout/hierarchy2"/>
    <dgm:cxn modelId="{7027DCBA-B4D2-46AA-BB6C-9F701054A7CB}" type="presParOf" srcId="{C7553AFC-9D04-4758-97AD-C107725644C5}" destId="{761DD2A4-D775-4317-9383-C4A17047BAA2}" srcOrd="3" destOrd="0" presId="urn:microsoft.com/office/officeart/2005/8/layout/hierarchy2"/>
    <dgm:cxn modelId="{E12B41CF-5916-427D-BD16-9640289062FB}" type="presParOf" srcId="{761DD2A4-D775-4317-9383-C4A17047BAA2}" destId="{75DA4F95-F56D-43FB-AA4E-1A2F4E5F69DE}" srcOrd="0" destOrd="0" presId="urn:microsoft.com/office/officeart/2005/8/layout/hierarchy2"/>
    <dgm:cxn modelId="{85B34500-07D6-458C-B39F-2C48F05BB813}" type="presParOf" srcId="{761DD2A4-D775-4317-9383-C4A17047BAA2}" destId="{8028BA67-A326-4CC4-8E89-795877E79D16}" srcOrd="1" destOrd="0" presId="urn:microsoft.com/office/officeart/2005/8/layout/hierarchy2"/>
    <dgm:cxn modelId="{C1D51AF4-C3DA-4486-AFDF-DB707895F1AA}" type="presParOf" srcId="{8028BA67-A326-4CC4-8E89-795877E79D16}" destId="{A925ABAB-5551-4276-B4F5-FB0518433BD1}" srcOrd="0" destOrd="0" presId="urn:microsoft.com/office/officeart/2005/8/layout/hierarchy2"/>
    <dgm:cxn modelId="{0153AF84-0DC8-4258-BFE0-62068C6AB25A}" type="presParOf" srcId="{A925ABAB-5551-4276-B4F5-FB0518433BD1}" destId="{3F734632-E570-4841-87A7-A024DA12C857}" srcOrd="0" destOrd="0" presId="urn:microsoft.com/office/officeart/2005/8/layout/hierarchy2"/>
    <dgm:cxn modelId="{05CF59D3-6F8F-47BF-81B0-4B944901E102}" type="presParOf" srcId="{8028BA67-A326-4CC4-8E89-795877E79D16}" destId="{C6F808D1-8603-4E28-8176-0D438823849E}" srcOrd="1" destOrd="0" presId="urn:microsoft.com/office/officeart/2005/8/layout/hierarchy2"/>
    <dgm:cxn modelId="{90750C13-CDD1-42C5-88F7-F3C044272DA7}" type="presParOf" srcId="{C6F808D1-8603-4E28-8176-0D438823849E}" destId="{E289F1E2-D2E8-4D99-AF3E-37DF65B97743}" srcOrd="0" destOrd="0" presId="urn:microsoft.com/office/officeart/2005/8/layout/hierarchy2"/>
    <dgm:cxn modelId="{48ED927B-A4D3-454C-801E-53122A23F8CC}" type="presParOf" srcId="{C6F808D1-8603-4E28-8176-0D438823849E}" destId="{C5AC136B-24FB-4D06-A1F8-6775520BD528}" srcOrd="1" destOrd="0" presId="urn:microsoft.com/office/officeart/2005/8/layout/hierarchy2"/>
    <dgm:cxn modelId="{A66E2A70-E9EF-4A65-8655-AB43DF554079}" type="presParOf" srcId="{8028BA67-A326-4CC4-8E89-795877E79D16}" destId="{1561B85A-4E78-43D2-95E5-86EA4C6C8B97}" srcOrd="2" destOrd="0" presId="urn:microsoft.com/office/officeart/2005/8/layout/hierarchy2"/>
    <dgm:cxn modelId="{808D6AF3-1D2D-447A-A731-242044CC5F24}" type="presParOf" srcId="{1561B85A-4E78-43D2-95E5-86EA4C6C8B97}" destId="{8E27DA8B-5591-450D-8938-5FD1573421C6}" srcOrd="0" destOrd="0" presId="urn:microsoft.com/office/officeart/2005/8/layout/hierarchy2"/>
    <dgm:cxn modelId="{DF8A3FDD-1A26-46BC-A28A-41F78E8B5B59}" type="presParOf" srcId="{8028BA67-A326-4CC4-8E89-795877E79D16}" destId="{AAF0A6DD-FDCA-4F70-AEE3-F35888104AAC}" srcOrd="3" destOrd="0" presId="urn:microsoft.com/office/officeart/2005/8/layout/hierarchy2"/>
    <dgm:cxn modelId="{DBF9B92C-0CCA-457B-B4B0-1C592F463ED0}" type="presParOf" srcId="{AAF0A6DD-FDCA-4F70-AEE3-F35888104AAC}" destId="{735AD554-AC77-41C4-8186-711235CC2140}" srcOrd="0" destOrd="0" presId="urn:microsoft.com/office/officeart/2005/8/layout/hierarchy2"/>
    <dgm:cxn modelId="{00A7FE25-7E73-4C74-891A-77C07747B8F2}" type="presParOf" srcId="{AAF0A6DD-FDCA-4F70-AEE3-F35888104AAC}" destId="{30CEBCD4-670F-4A78-B66B-2817ECAC403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ED7AD-5691-45B8-9B15-42D83FD42966}">
      <dsp:nvSpPr>
        <dsp:cNvPr id="0" name=""/>
        <dsp:cNvSpPr/>
      </dsp:nvSpPr>
      <dsp:spPr>
        <a:xfrm>
          <a:off x="6855" y="1054227"/>
          <a:ext cx="1321172" cy="66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회원가입</a:t>
          </a:r>
          <a:endParaRPr lang="en-US" altLang="ko-KR" sz="1200" kern="1200" dirty="0" smtClean="0"/>
        </a:p>
      </dsp:txBody>
      <dsp:txXfrm>
        <a:off x="26203" y="1073575"/>
        <a:ext cx="1282476" cy="621890"/>
      </dsp:txXfrm>
    </dsp:sp>
    <dsp:sp modelId="{B40567CF-DB1C-42C4-8AC8-8093E261B247}">
      <dsp:nvSpPr>
        <dsp:cNvPr id="0" name=""/>
        <dsp:cNvSpPr/>
      </dsp:nvSpPr>
      <dsp:spPr>
        <a:xfrm>
          <a:off x="6855" y="1813901"/>
          <a:ext cx="1321172" cy="66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로그인</a:t>
          </a:r>
          <a:endParaRPr lang="en-US" altLang="ko-KR" sz="1200" kern="1200" dirty="0" smtClean="0"/>
        </a:p>
      </dsp:txBody>
      <dsp:txXfrm>
        <a:off x="26203" y="1833249"/>
        <a:ext cx="1282476" cy="621890"/>
      </dsp:txXfrm>
    </dsp:sp>
    <dsp:sp modelId="{EF86E2B3-2B08-4F4B-A58D-15E661C861B2}">
      <dsp:nvSpPr>
        <dsp:cNvPr id="0" name=""/>
        <dsp:cNvSpPr/>
      </dsp:nvSpPr>
      <dsp:spPr>
        <a:xfrm rot="21371969">
          <a:off x="1327789" y="2125213"/>
          <a:ext cx="217361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217361" y="1177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1431036" y="2131557"/>
        <a:ext cx="10868" cy="10868"/>
      </dsp:txXfrm>
    </dsp:sp>
    <dsp:sp modelId="{C67AD8EE-9E93-43D8-A3FA-C7F050E1A44C}">
      <dsp:nvSpPr>
        <dsp:cNvPr id="0" name=""/>
        <dsp:cNvSpPr/>
      </dsp:nvSpPr>
      <dsp:spPr>
        <a:xfrm>
          <a:off x="1544912" y="1799494"/>
          <a:ext cx="1321172" cy="66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mainPage</a:t>
          </a:r>
          <a:endParaRPr lang="en-US" altLang="ko-KR" sz="1200" kern="1200" dirty="0" smtClean="0"/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(</a:t>
          </a:r>
          <a:r>
            <a:rPr lang="ko-KR" altLang="en-US" sz="1200" kern="1200" dirty="0" smtClean="0"/>
            <a:t>메인 페이지</a:t>
          </a:r>
          <a:r>
            <a:rPr lang="en-US" altLang="ko-KR" sz="1200" kern="1200" dirty="0" smtClean="0"/>
            <a:t>)</a:t>
          </a:r>
        </a:p>
      </dsp:txBody>
      <dsp:txXfrm>
        <a:off x="1564260" y="1818842"/>
        <a:ext cx="1282476" cy="621890"/>
      </dsp:txXfrm>
    </dsp:sp>
    <dsp:sp modelId="{421CC602-5830-40D8-84D8-7271DDA92E5F}">
      <dsp:nvSpPr>
        <dsp:cNvPr id="0" name=""/>
        <dsp:cNvSpPr/>
      </dsp:nvSpPr>
      <dsp:spPr>
        <a:xfrm rot="17658119">
          <a:off x="2318927" y="1270579"/>
          <a:ext cx="1859645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1859645" y="117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3202258" y="1235866"/>
        <a:ext cx="92982" cy="92982"/>
      </dsp:txXfrm>
    </dsp:sp>
    <dsp:sp modelId="{C165DD81-E3B3-4154-85E7-33F2AEF95BC1}">
      <dsp:nvSpPr>
        <dsp:cNvPr id="0" name=""/>
        <dsp:cNvSpPr/>
      </dsp:nvSpPr>
      <dsp:spPr>
        <a:xfrm>
          <a:off x="3631414" y="104633"/>
          <a:ext cx="1321172" cy="66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myPage</a:t>
          </a:r>
          <a:endParaRPr lang="en-US" altLang="ko-KR" sz="1200" kern="1200" dirty="0" smtClean="0"/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(</a:t>
          </a:r>
          <a:r>
            <a:rPr lang="ko-KR" altLang="en-US" sz="1200" kern="1200" dirty="0" smtClean="0"/>
            <a:t>회원정보 수정</a:t>
          </a:r>
          <a:r>
            <a:rPr lang="en-US" altLang="ko-KR" sz="1200" kern="1200" dirty="0" smtClean="0"/>
            <a:t>)</a:t>
          </a:r>
        </a:p>
      </dsp:txBody>
      <dsp:txXfrm>
        <a:off x="3650762" y="123981"/>
        <a:ext cx="1282476" cy="621890"/>
      </dsp:txXfrm>
    </dsp:sp>
    <dsp:sp modelId="{A79591BB-C657-43EE-954D-484DDC516C5B}">
      <dsp:nvSpPr>
        <dsp:cNvPr id="0" name=""/>
        <dsp:cNvSpPr/>
      </dsp:nvSpPr>
      <dsp:spPr>
        <a:xfrm rot="18557754">
          <a:off x="2644535" y="1650417"/>
          <a:ext cx="1208429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1208429" y="117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3218539" y="1631983"/>
        <a:ext cx="60421" cy="60421"/>
      </dsp:txXfrm>
    </dsp:sp>
    <dsp:sp modelId="{6AAE5668-5B54-4E30-BB36-4D4082658FCE}">
      <dsp:nvSpPr>
        <dsp:cNvPr id="0" name=""/>
        <dsp:cNvSpPr/>
      </dsp:nvSpPr>
      <dsp:spPr>
        <a:xfrm>
          <a:off x="3631414" y="864308"/>
          <a:ext cx="1321172" cy="66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강좌 전체 목록</a:t>
          </a:r>
          <a:endParaRPr lang="en-US" altLang="ko-KR" sz="1200" kern="1200" dirty="0" smtClean="0"/>
        </a:p>
      </dsp:txBody>
      <dsp:txXfrm>
        <a:off x="3650762" y="883656"/>
        <a:ext cx="1282476" cy="621890"/>
      </dsp:txXfrm>
    </dsp:sp>
    <dsp:sp modelId="{A733B547-89FD-41FE-A124-98A9CE933594}">
      <dsp:nvSpPr>
        <dsp:cNvPr id="0" name=""/>
        <dsp:cNvSpPr/>
      </dsp:nvSpPr>
      <dsp:spPr>
        <a:xfrm>
          <a:off x="4952587" y="1182824"/>
          <a:ext cx="528469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528469" y="117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5203610" y="1181389"/>
        <a:ext cx="26423" cy="26423"/>
      </dsp:txXfrm>
    </dsp:sp>
    <dsp:sp modelId="{2F843070-F77D-4645-9A51-3F261E1F8C5E}">
      <dsp:nvSpPr>
        <dsp:cNvPr id="0" name=""/>
        <dsp:cNvSpPr/>
      </dsp:nvSpPr>
      <dsp:spPr>
        <a:xfrm>
          <a:off x="5481056" y="864308"/>
          <a:ext cx="1321172" cy="66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선택한 강좌 정보</a:t>
          </a:r>
          <a:endParaRPr lang="en-US" altLang="ko-KR" sz="1200" kern="1200" dirty="0" smtClean="0"/>
        </a:p>
      </dsp:txBody>
      <dsp:txXfrm>
        <a:off x="5500404" y="883656"/>
        <a:ext cx="1282476" cy="621890"/>
      </dsp:txXfrm>
    </dsp:sp>
    <dsp:sp modelId="{5B0FBA1B-41EC-423A-87EF-BC556594D3EF}">
      <dsp:nvSpPr>
        <dsp:cNvPr id="0" name=""/>
        <dsp:cNvSpPr/>
      </dsp:nvSpPr>
      <dsp:spPr>
        <a:xfrm>
          <a:off x="6802229" y="1182824"/>
          <a:ext cx="528469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528469" y="117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7053252" y="1181389"/>
        <a:ext cx="26423" cy="26423"/>
      </dsp:txXfrm>
    </dsp:sp>
    <dsp:sp modelId="{EA61CE70-98E8-4DDF-88FA-268FA2D4C312}">
      <dsp:nvSpPr>
        <dsp:cNvPr id="0" name=""/>
        <dsp:cNvSpPr/>
      </dsp:nvSpPr>
      <dsp:spPr>
        <a:xfrm>
          <a:off x="7330698" y="864308"/>
          <a:ext cx="1321172" cy="66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수강 신청</a:t>
          </a:r>
          <a:endParaRPr lang="en-US" altLang="ko-KR" sz="1200" kern="1200" dirty="0" smtClean="0"/>
        </a:p>
      </dsp:txBody>
      <dsp:txXfrm>
        <a:off x="7350046" y="883656"/>
        <a:ext cx="1282476" cy="621890"/>
      </dsp:txXfrm>
    </dsp:sp>
    <dsp:sp modelId="{8D0A0B68-D673-465C-8767-A05FFF60C1D8}">
      <dsp:nvSpPr>
        <dsp:cNvPr id="0" name=""/>
        <dsp:cNvSpPr/>
      </dsp:nvSpPr>
      <dsp:spPr>
        <a:xfrm rot="20825029">
          <a:off x="2856151" y="2030254"/>
          <a:ext cx="785196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785196" y="117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3229120" y="2022401"/>
        <a:ext cx="39259" cy="39259"/>
      </dsp:txXfrm>
    </dsp:sp>
    <dsp:sp modelId="{597B3098-5A0B-45BE-9F4E-4CC56BD52CF6}">
      <dsp:nvSpPr>
        <dsp:cNvPr id="0" name=""/>
        <dsp:cNvSpPr/>
      </dsp:nvSpPr>
      <dsp:spPr>
        <a:xfrm>
          <a:off x="3631414" y="1623982"/>
          <a:ext cx="1321172" cy="66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수강 신청한 목록</a:t>
          </a:r>
          <a:endParaRPr lang="en-US" altLang="ko-KR" sz="1200" kern="1200" dirty="0" smtClean="0"/>
        </a:p>
      </dsp:txBody>
      <dsp:txXfrm>
        <a:off x="3650762" y="1643330"/>
        <a:ext cx="1282476" cy="621890"/>
      </dsp:txXfrm>
    </dsp:sp>
    <dsp:sp modelId="{DDCCEBB5-C8E8-4433-9FD7-E8C381258383}">
      <dsp:nvSpPr>
        <dsp:cNvPr id="0" name=""/>
        <dsp:cNvSpPr/>
      </dsp:nvSpPr>
      <dsp:spPr>
        <a:xfrm>
          <a:off x="4952587" y="1942498"/>
          <a:ext cx="528469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528469" y="117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5203610" y="1941064"/>
        <a:ext cx="26423" cy="26423"/>
      </dsp:txXfrm>
    </dsp:sp>
    <dsp:sp modelId="{38683E67-122C-4E49-BD71-6C4512EA21FC}">
      <dsp:nvSpPr>
        <dsp:cNvPr id="0" name=""/>
        <dsp:cNvSpPr/>
      </dsp:nvSpPr>
      <dsp:spPr>
        <a:xfrm>
          <a:off x="5481056" y="1623982"/>
          <a:ext cx="1321172" cy="66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선택한 수강 정보</a:t>
          </a:r>
          <a:endParaRPr lang="en-US" altLang="ko-KR" sz="1200" kern="1200" dirty="0" smtClean="0"/>
        </a:p>
      </dsp:txBody>
      <dsp:txXfrm>
        <a:off x="5500404" y="1643330"/>
        <a:ext cx="1282476" cy="621890"/>
      </dsp:txXfrm>
    </dsp:sp>
    <dsp:sp modelId="{E8E3299E-79C0-4468-90F3-00065A37A0FB}">
      <dsp:nvSpPr>
        <dsp:cNvPr id="0" name=""/>
        <dsp:cNvSpPr/>
      </dsp:nvSpPr>
      <dsp:spPr>
        <a:xfrm>
          <a:off x="6802229" y="1942498"/>
          <a:ext cx="528469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528469" y="117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7053252" y="1941064"/>
        <a:ext cx="26423" cy="26423"/>
      </dsp:txXfrm>
    </dsp:sp>
    <dsp:sp modelId="{F875A333-32B2-4873-A24E-FCAD789D86B3}">
      <dsp:nvSpPr>
        <dsp:cNvPr id="0" name=""/>
        <dsp:cNvSpPr/>
      </dsp:nvSpPr>
      <dsp:spPr>
        <a:xfrm>
          <a:off x="7330698" y="1623982"/>
          <a:ext cx="1321172" cy="66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수강 취소</a:t>
          </a:r>
          <a:endParaRPr lang="en-US" altLang="ko-KR" sz="1200" kern="1200" dirty="0" smtClean="0"/>
        </a:p>
      </dsp:txBody>
      <dsp:txXfrm>
        <a:off x="7350046" y="1643330"/>
        <a:ext cx="1282476" cy="621890"/>
      </dsp:txXfrm>
    </dsp:sp>
    <dsp:sp modelId="{6E307A4D-1396-45CC-84CC-09148E95CB8F}">
      <dsp:nvSpPr>
        <dsp:cNvPr id="0" name=""/>
        <dsp:cNvSpPr/>
      </dsp:nvSpPr>
      <dsp:spPr>
        <a:xfrm rot="2241234">
          <a:off x="2767352" y="2410091"/>
          <a:ext cx="962795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962795" y="117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3224680" y="2397799"/>
        <a:ext cx="48139" cy="48139"/>
      </dsp:txXfrm>
    </dsp:sp>
    <dsp:sp modelId="{330AE5EF-3981-4FCC-816F-5338F5C321C7}">
      <dsp:nvSpPr>
        <dsp:cNvPr id="0" name=""/>
        <dsp:cNvSpPr/>
      </dsp:nvSpPr>
      <dsp:spPr>
        <a:xfrm>
          <a:off x="3631414" y="2383657"/>
          <a:ext cx="1321172" cy="66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FAQ </a:t>
          </a:r>
          <a:r>
            <a:rPr lang="ko-KR" altLang="en-US" sz="1200" kern="1200" dirty="0" smtClean="0"/>
            <a:t>전체 목록</a:t>
          </a:r>
          <a:endParaRPr lang="en-US" altLang="ko-KR" sz="1200" kern="1200" dirty="0" smtClean="0"/>
        </a:p>
      </dsp:txBody>
      <dsp:txXfrm>
        <a:off x="3650762" y="2403005"/>
        <a:ext cx="1282476" cy="621890"/>
      </dsp:txXfrm>
    </dsp:sp>
    <dsp:sp modelId="{52548338-37ED-4616-A3D5-5AA3AC98F62C}">
      <dsp:nvSpPr>
        <dsp:cNvPr id="0" name=""/>
        <dsp:cNvSpPr/>
      </dsp:nvSpPr>
      <dsp:spPr>
        <a:xfrm>
          <a:off x="4952587" y="2702173"/>
          <a:ext cx="528469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528469" y="117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5203610" y="2700738"/>
        <a:ext cx="26423" cy="26423"/>
      </dsp:txXfrm>
    </dsp:sp>
    <dsp:sp modelId="{C3B55739-5D79-467F-B92C-38ECBDDBAB31}">
      <dsp:nvSpPr>
        <dsp:cNvPr id="0" name=""/>
        <dsp:cNvSpPr/>
      </dsp:nvSpPr>
      <dsp:spPr>
        <a:xfrm>
          <a:off x="5481056" y="2383657"/>
          <a:ext cx="1321172" cy="66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선택한 </a:t>
          </a:r>
          <a:r>
            <a:rPr lang="en-US" altLang="ko-KR" sz="1200" kern="1200" dirty="0" smtClean="0"/>
            <a:t>FAQ </a:t>
          </a:r>
          <a:r>
            <a:rPr lang="ko-KR" altLang="en-US" sz="1200" kern="1200" dirty="0" smtClean="0"/>
            <a:t>정보</a:t>
          </a:r>
          <a:endParaRPr lang="en-US" altLang="ko-KR" sz="1200" kern="1200" dirty="0" smtClean="0"/>
        </a:p>
      </dsp:txBody>
      <dsp:txXfrm>
        <a:off x="5500404" y="2403005"/>
        <a:ext cx="1282476" cy="621890"/>
      </dsp:txXfrm>
    </dsp:sp>
    <dsp:sp modelId="{4BA58039-734F-4C42-9A25-C87D959AC5E2}">
      <dsp:nvSpPr>
        <dsp:cNvPr id="0" name=""/>
        <dsp:cNvSpPr/>
      </dsp:nvSpPr>
      <dsp:spPr>
        <a:xfrm rot="3963498">
          <a:off x="2305778" y="2979847"/>
          <a:ext cx="1885943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1885943" y="117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3201601" y="2944476"/>
        <a:ext cx="94297" cy="94297"/>
      </dsp:txXfrm>
    </dsp:sp>
    <dsp:sp modelId="{850739E6-3FA0-4497-953D-D8471B07A948}">
      <dsp:nvSpPr>
        <dsp:cNvPr id="0" name=""/>
        <dsp:cNvSpPr/>
      </dsp:nvSpPr>
      <dsp:spPr>
        <a:xfrm>
          <a:off x="3631414" y="3523169"/>
          <a:ext cx="1321172" cy="66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자유게시판 전체 목록</a:t>
          </a:r>
          <a:endParaRPr lang="en-US" altLang="ko-KR" sz="1200" kern="1200" dirty="0" smtClean="0"/>
        </a:p>
      </dsp:txBody>
      <dsp:txXfrm>
        <a:off x="3650762" y="3542517"/>
        <a:ext cx="1282476" cy="621890"/>
      </dsp:txXfrm>
    </dsp:sp>
    <dsp:sp modelId="{915B8B8F-EB52-48DB-99C1-D838D7F93D6E}">
      <dsp:nvSpPr>
        <dsp:cNvPr id="0" name=""/>
        <dsp:cNvSpPr/>
      </dsp:nvSpPr>
      <dsp:spPr>
        <a:xfrm rot="19457599">
          <a:off x="4891416" y="3651766"/>
          <a:ext cx="650811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650811" y="117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5200551" y="3647273"/>
        <a:ext cx="32540" cy="32540"/>
      </dsp:txXfrm>
    </dsp:sp>
    <dsp:sp modelId="{1569AD5E-BC5C-4C51-A9F5-51D20FE31065}">
      <dsp:nvSpPr>
        <dsp:cNvPr id="0" name=""/>
        <dsp:cNvSpPr/>
      </dsp:nvSpPr>
      <dsp:spPr>
        <a:xfrm>
          <a:off x="5481056" y="3143331"/>
          <a:ext cx="1321172" cy="66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글쓰기</a:t>
          </a:r>
          <a:endParaRPr lang="en-US" altLang="ko-KR" sz="1200" kern="1200" dirty="0" smtClean="0"/>
        </a:p>
      </dsp:txBody>
      <dsp:txXfrm>
        <a:off x="5500404" y="3162679"/>
        <a:ext cx="1282476" cy="621890"/>
      </dsp:txXfrm>
    </dsp:sp>
    <dsp:sp modelId="{2F433497-B194-477E-B70B-F3D5FE7DCCD0}">
      <dsp:nvSpPr>
        <dsp:cNvPr id="0" name=""/>
        <dsp:cNvSpPr/>
      </dsp:nvSpPr>
      <dsp:spPr>
        <a:xfrm rot="2142401">
          <a:off x="4891416" y="4031603"/>
          <a:ext cx="650811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650811" y="117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5200551" y="4027110"/>
        <a:ext cx="32540" cy="32540"/>
      </dsp:txXfrm>
    </dsp:sp>
    <dsp:sp modelId="{75DA4F95-F56D-43FB-AA4E-1A2F4E5F69DE}">
      <dsp:nvSpPr>
        <dsp:cNvPr id="0" name=""/>
        <dsp:cNvSpPr/>
      </dsp:nvSpPr>
      <dsp:spPr>
        <a:xfrm>
          <a:off x="5481056" y="3903006"/>
          <a:ext cx="1321172" cy="66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선택한 자유게시판 정보</a:t>
          </a:r>
          <a:endParaRPr lang="en-US" altLang="ko-KR" sz="1200" kern="1200" dirty="0" smtClean="0"/>
        </a:p>
      </dsp:txBody>
      <dsp:txXfrm>
        <a:off x="5500404" y="3922354"/>
        <a:ext cx="1282476" cy="621890"/>
      </dsp:txXfrm>
    </dsp:sp>
    <dsp:sp modelId="{A925ABAB-5551-4276-B4F5-FB0518433BD1}">
      <dsp:nvSpPr>
        <dsp:cNvPr id="0" name=""/>
        <dsp:cNvSpPr/>
      </dsp:nvSpPr>
      <dsp:spPr>
        <a:xfrm rot="19457599">
          <a:off x="6741058" y="4031603"/>
          <a:ext cx="650811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650811" y="117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7050193" y="4027110"/>
        <a:ext cx="32540" cy="32540"/>
      </dsp:txXfrm>
    </dsp:sp>
    <dsp:sp modelId="{E289F1E2-D2E8-4D99-AF3E-37DF65B97743}">
      <dsp:nvSpPr>
        <dsp:cNvPr id="0" name=""/>
        <dsp:cNvSpPr/>
      </dsp:nvSpPr>
      <dsp:spPr>
        <a:xfrm>
          <a:off x="7330698" y="3523169"/>
          <a:ext cx="1321172" cy="66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내가 쓴 글이면</a:t>
          </a:r>
          <a:endParaRPr lang="en-US" altLang="ko-KR" sz="1200" kern="1200" dirty="0" smtClean="0"/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수정</a:t>
          </a:r>
          <a:endParaRPr lang="en-US" altLang="ko-KR" sz="1200" kern="1200" dirty="0" smtClean="0"/>
        </a:p>
      </dsp:txBody>
      <dsp:txXfrm>
        <a:off x="7350046" y="3542517"/>
        <a:ext cx="1282476" cy="621890"/>
      </dsp:txXfrm>
    </dsp:sp>
    <dsp:sp modelId="{1561B85A-4E78-43D2-95E5-86EA4C6C8B97}">
      <dsp:nvSpPr>
        <dsp:cNvPr id="0" name=""/>
        <dsp:cNvSpPr/>
      </dsp:nvSpPr>
      <dsp:spPr>
        <a:xfrm rot="2142401">
          <a:off x="6741058" y="4411440"/>
          <a:ext cx="650811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650811" y="117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7050193" y="4406947"/>
        <a:ext cx="32540" cy="32540"/>
      </dsp:txXfrm>
    </dsp:sp>
    <dsp:sp modelId="{735AD554-AC77-41C4-8186-711235CC2140}">
      <dsp:nvSpPr>
        <dsp:cNvPr id="0" name=""/>
        <dsp:cNvSpPr/>
      </dsp:nvSpPr>
      <dsp:spPr>
        <a:xfrm>
          <a:off x="7330698" y="4282843"/>
          <a:ext cx="1321172" cy="66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내가 쓴 글이면</a:t>
          </a:r>
          <a:endParaRPr lang="en-US" altLang="ko-KR" sz="1200" kern="1200" dirty="0" smtClean="0"/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삭제</a:t>
          </a:r>
          <a:endParaRPr lang="en-US" altLang="ko-KR" sz="1200" kern="1200" dirty="0" smtClean="0"/>
        </a:p>
      </dsp:txBody>
      <dsp:txXfrm>
        <a:off x="7350046" y="4302191"/>
        <a:ext cx="1282476" cy="621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98D2-F06F-47C9-AF30-74812A3FE09B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AA8C-E73C-4CE4-940D-4C4F926F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55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98D2-F06F-47C9-AF30-74812A3FE09B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AA8C-E73C-4CE4-940D-4C4F926F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09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98D2-F06F-47C9-AF30-74812A3FE09B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AA8C-E73C-4CE4-940D-4C4F926F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4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98D2-F06F-47C9-AF30-74812A3FE09B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AA8C-E73C-4CE4-940D-4C4F926F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50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98D2-F06F-47C9-AF30-74812A3FE09B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AA8C-E73C-4CE4-940D-4C4F926F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0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98D2-F06F-47C9-AF30-74812A3FE09B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AA8C-E73C-4CE4-940D-4C4F926F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66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98D2-F06F-47C9-AF30-74812A3FE09B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AA8C-E73C-4CE4-940D-4C4F926F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98D2-F06F-47C9-AF30-74812A3FE09B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AA8C-E73C-4CE4-940D-4C4F926F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57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98D2-F06F-47C9-AF30-74812A3FE09B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AA8C-E73C-4CE4-940D-4C4F926F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02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98D2-F06F-47C9-AF30-74812A3FE09B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AA8C-E73C-4CE4-940D-4C4F926F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09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98D2-F06F-47C9-AF30-74812A3FE09B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AA8C-E73C-4CE4-940D-4C4F926F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1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798D2-F06F-47C9-AF30-74812A3FE09B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0AA8C-E73C-4CE4-940D-4C4F926F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9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5157192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열정을 의미하는 분홍색과 지혜와 상상력을 의미하는 보라색을 사용하여 열정적으로 지혜를 탐구하고 상상력을 발휘하는 </a:t>
            </a:r>
            <a:r>
              <a:rPr lang="ko-KR" altLang="en-US" dirty="0" smtClean="0"/>
              <a:t>평생학습관을 </a:t>
            </a:r>
            <a:r>
              <a:rPr lang="ko-KR" altLang="en-US" dirty="0"/>
              <a:t>상징한다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1" name="Picture 3" descr="C:\Users\kosta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4664"/>
            <a:ext cx="4896544" cy="427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99792" y="2348880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평생 학습관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31604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876301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51140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평생학습강좌 모델링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5764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9653" y="404664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평생학습강좌 기능</a:t>
            </a:r>
            <a:endParaRPr lang="ko-KR" altLang="en-US" sz="3600" dirty="0"/>
          </a:p>
        </p:txBody>
      </p:sp>
      <p:graphicFrame>
        <p:nvGraphicFramePr>
          <p:cNvPr id="5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48627"/>
              </p:ext>
            </p:extLst>
          </p:nvPr>
        </p:nvGraphicFramePr>
        <p:xfrm>
          <a:off x="-1" y="1268760"/>
          <a:ext cx="8733453" cy="504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567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71</Words>
  <Application>Microsoft Office PowerPoint</Application>
  <PresentationFormat>화면 슬라이드 쇼(4:3)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</dc:creator>
  <cp:lastModifiedBy>kosta</cp:lastModifiedBy>
  <cp:revision>7</cp:revision>
  <dcterms:created xsi:type="dcterms:W3CDTF">2017-09-15T07:48:33Z</dcterms:created>
  <dcterms:modified xsi:type="dcterms:W3CDTF">2017-09-15T08:39:37Z</dcterms:modified>
</cp:coreProperties>
</file>