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DC8A00-EA2F-4195-B016-ADC63BD28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75D878-B02C-4206-9C1A-6D8228ED8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9B161E-650F-4A29-B512-0419A32C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970B-CB55-4C87-B934-B685DD528394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8439AA-5A53-4DD0-B472-413E3F1B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A8753E-73D1-420F-AE94-3F5DEDDB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051C-03EC-40B1-94F1-C81A281E8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78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4DB01-AA08-4B1C-A353-4CF37FED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385DD2-3CC6-4D09-AB56-A424021B4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1CAFAA-99CD-42EC-892D-505AA568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970B-CB55-4C87-B934-B685DD528394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1EB179-FC82-4EB6-907A-B6EB00F8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318E58-3711-4AF3-980C-5040519D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051C-03EC-40B1-94F1-C81A281E8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85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9CC757F-EFE2-4617-B868-8FD54A4F4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04579F-DD56-41DF-93DF-E13D9BE9E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0D7971-CEEE-4690-8FCE-99E28D10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970B-CB55-4C87-B934-B685DD528394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04613F-F237-4086-A65A-960BAA69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9DE955-8443-4F1D-B71A-CF6620D2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051C-03EC-40B1-94F1-C81A281E8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84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C326EF-B7A6-4929-962A-53B46BEB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22646B-A70D-45E4-8F46-79C95D6CD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5ADDA0-B6E7-46E5-859E-B02F45B8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970B-CB55-4C87-B934-B685DD528394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9F79C3-5429-4073-BAA8-A114A157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EBD839-F3F5-4FEF-9C35-75F16E9C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051C-03EC-40B1-94F1-C81A281E8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92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31CA4F-1A36-4E4C-99BD-BAFAA7BE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FF78ED-3040-4AB7-B0F4-59DDC860F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63136D-4FB4-40FE-B0C0-0A17F5AB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970B-CB55-4C87-B934-B685DD528394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884CEB-6D22-4147-AF58-FA47B499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8BC01F-CBCC-49B2-A2A2-77AF336E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051C-03EC-40B1-94F1-C81A281E8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85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7E670-F197-4FAE-9C8B-2C8F81B6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A6A1D7-B52F-4011-BE05-89C0DADC8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6D852A-F3CC-4033-99F4-9AF1E136B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A7168E-E19B-4B7A-9D6E-7088935C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970B-CB55-4C87-B934-B685DD528394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930AC0-5B63-4E51-84FB-F93CFC5A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FDF2DC-1505-4BF6-848A-AE6A5CF8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051C-03EC-40B1-94F1-C81A281E8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05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71C302-FEA8-4DA2-BA9E-2D18B3CF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6825C9-D8E7-4F71-9CA9-9ED29028C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1A440E-D2B0-4873-9C9A-FE8F0983B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9CD872-C555-4B30-98C4-3E3F68364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33368F-164E-4751-A346-F3E3D222C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F11CD0-3AA6-42C3-9EEC-9BDF39A6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970B-CB55-4C87-B934-B685DD528394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2941A5-F095-4111-8296-ADE01AB1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4DB14C-24AF-47A8-9AAC-6A2BE0F0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051C-03EC-40B1-94F1-C81A281E8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58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29603-00E4-403C-90F2-3FD8BAFE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980BE0-430D-4EFC-B2E3-EB163691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970B-CB55-4C87-B934-B685DD528394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74EED5D-FF67-45F9-A361-3ED2ED44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155386-E82A-4BAA-BA2B-3840E6D3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051C-03EC-40B1-94F1-C81A281E8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3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C663BDE-D54F-4A25-97D2-A38A2456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970B-CB55-4C87-B934-B685DD528394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C8A8139-5158-40DF-A9C2-87400CBB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E52020-8A20-4FDA-9017-5C2C1DED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051C-03EC-40B1-94F1-C81A281E8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81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44AF1-A9D6-4F53-889E-B4BAD06B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291FDA-146C-497A-AB74-260E26074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8F65DF-846A-4C8D-B756-405CC064E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8B0180-BB36-4BE4-8638-5104084A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970B-CB55-4C87-B934-B685DD528394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A21141-B46D-4497-AA58-DD950F69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0D1422-C718-466F-A9A5-1AD52196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051C-03EC-40B1-94F1-C81A281E8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0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93D88-BC10-44D1-9C48-DA7BA7DC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8E0717E-64F4-4AAD-ADF7-CAA31FAA4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B397F4-2B6B-45A1-B1B6-7F462415C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FAB87C-45A6-42D9-8193-3EE56E1E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970B-CB55-4C87-B934-B685DD528394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E9351D-03C5-41E4-BB2A-827EE67A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B20A7A-E5F2-4C9F-BB60-95DDFCBB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051C-03EC-40B1-94F1-C81A281E8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53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80B2419-01F4-4D3A-BFE5-0D5A0675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040B2B-0F86-4986-9D91-6FCAA88A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3E5F8B-1FD7-4B41-A9AD-0C6587F0A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0970B-CB55-4C87-B934-B685DD528394}" type="datetimeFigureOut">
              <a:rPr lang="zh-TW" altLang="en-US" smtClean="0"/>
              <a:t>2021/1/27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188945-F27F-43C2-A4C1-C7D2C5176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ECD354-80B7-40B3-99DA-20C3BBA8B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8051C-03EC-40B1-94F1-C81A281E89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57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wse.com.tw/zh/page/trading/exchange/STOCK_DAY.html&#19979;&#36617;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31910-1B7F-4FE0-8F53-8380D0DD2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使用說明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90682B-DC0E-48DD-A929-44413F565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302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DAEFD-96AB-4F36-B0C8-226E0900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</a:t>
            </a:r>
            <a:r>
              <a:rPr lang="zh-TW" altLang="en-US" dirty="0"/>
              <a:t>進階選項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6111F1-7EA2-4158-9684-8C93FB26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SUGGEST </a:t>
            </a:r>
            <a:r>
              <a:rPr lang="zh-TW" altLang="en-US" dirty="0"/>
              <a:t>可以調整模型</a:t>
            </a:r>
            <a:r>
              <a:rPr lang="en-US" altLang="zh-TW" dirty="0"/>
              <a:t>(</a:t>
            </a:r>
            <a:r>
              <a:rPr lang="zh-TW" altLang="en-US" dirty="0"/>
              <a:t>隨便調整沒關係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952B17-7893-4278-96EB-4EF22FBD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716" y="2925089"/>
            <a:ext cx="5811061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2C471-C4CB-4204-9F9F-13400138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下載歷史資料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FC953C-86E4-4B91-B2D5-97A544FCB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到</a:t>
            </a:r>
            <a:r>
              <a:rPr lang="en-US" altLang="zh-TW" dirty="0">
                <a:hlinkClick r:id="rId2"/>
              </a:rPr>
              <a:t>https://www.twse.com.tw/zh/page/trading/exchange/STOCK_DAY.html</a:t>
            </a:r>
            <a:r>
              <a:rPr lang="zh-TW" altLang="en-US" dirty="0">
                <a:hlinkClick r:id="rId2"/>
              </a:rPr>
              <a:t>下載</a:t>
            </a:r>
            <a:r>
              <a:rPr lang="en-US" altLang="zh-TW" dirty="0">
                <a:hlinkClick r:id="rId2"/>
              </a:rPr>
              <a:t>csv</a:t>
            </a:r>
            <a:r>
              <a:rPr lang="zh-TW" altLang="en-US" dirty="0"/>
              <a:t>檔</a:t>
            </a:r>
            <a:r>
              <a:rPr lang="en-US" altLang="zh-TW" dirty="0"/>
              <a:t>(</a:t>
            </a:r>
            <a:r>
              <a:rPr lang="zh-TW" altLang="en-US" dirty="0"/>
              <a:t>太快太多會被擋</a:t>
            </a:r>
            <a:r>
              <a:rPr lang="en-US" altLang="zh-TW" dirty="0"/>
              <a:t>,</a:t>
            </a:r>
            <a:r>
              <a:rPr lang="zh-TW" altLang="en-US" dirty="0"/>
              <a:t>要等很久才能在下載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下載到</a:t>
            </a:r>
            <a:r>
              <a:rPr lang="en-US" altLang="zh-TW" dirty="0" err="1"/>
              <a:t>stock_data</a:t>
            </a:r>
            <a:r>
              <a:rPr lang="zh-TW" altLang="en-US" dirty="0"/>
              <a:t>資料夾中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6E5982-7DB3-4063-A281-741E0C1EA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861" y="3768370"/>
            <a:ext cx="6306430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3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E88A5-F0C1-44CA-ABC9-11BBC5A2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下載情況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F278DDE-1795-4AA2-8160-008E463BF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697" y="1825625"/>
            <a:ext cx="7276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2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14C9A-E2FD-4285-B756-EE3DE585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下載完後，做前置處理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4929F8-7935-409C-A850-8928AC404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 </a:t>
            </a:r>
            <a:r>
              <a:rPr lang="en-US" altLang="zh-TW" dirty="0"/>
              <a:t>“</a:t>
            </a:r>
            <a:r>
              <a:rPr lang="zh-TW" altLang="en-US" dirty="0"/>
              <a:t>檔案前置處理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BF85EB-A8AE-456D-A2B9-14C050110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75" y="2868726"/>
            <a:ext cx="7125694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27C06E-7510-4003-969B-9B71D3CD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輸入股號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FBC9C0-C0FD-40F2-A17A-78FEE4AA2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可批量輸入</a:t>
            </a:r>
            <a:r>
              <a:rPr lang="en-US" altLang="zh-TW" dirty="0"/>
              <a:t>(</a:t>
            </a:r>
            <a:r>
              <a:rPr lang="zh-TW" altLang="en-US" dirty="0"/>
              <a:t>以空格隔開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6F0F214-F9C9-478D-ABC5-A987EB0D2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49" y="2569799"/>
            <a:ext cx="9105084" cy="13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4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CA7725-1197-4F38-B049-29D68006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開始預測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131C2B-1FF2-45FE-A19E-0151A2F7E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 </a:t>
            </a:r>
            <a:r>
              <a:rPr lang="en-US" altLang="zh-TW" dirty="0"/>
              <a:t>“</a:t>
            </a:r>
            <a:r>
              <a:rPr lang="zh-TW" altLang="en-US" dirty="0"/>
              <a:t>開始預測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14102E-ACDF-415E-9126-04BBC1979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101" y="3067713"/>
            <a:ext cx="7039957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3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EC8A08-3F92-4C8E-933A-7DFF8365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輸入資料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B909F0-50E1-451A-BE7B-5EBB2003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pick csv</a:t>
            </a:r>
            <a:r>
              <a:rPr lang="zh-TW" altLang="en-US" dirty="0"/>
              <a:t>將資料輸入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E0B32F-E81C-4D39-9396-8CC2F2F1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869" y="365125"/>
            <a:ext cx="5901931" cy="397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7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5E353-FA90-4A64-BE76-E0DD0B93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丟入 </a:t>
            </a:r>
            <a:r>
              <a:rPr lang="en-US" altLang="zh-TW" dirty="0"/>
              <a:t>save.csv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9BDBED6-D91C-4039-BE41-680ED30D5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0184" y="1612561"/>
            <a:ext cx="55322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5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25A27-AEDF-47CF-AC1E-66C1E84F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</a:t>
            </a:r>
            <a:r>
              <a:rPr lang="zh-TW" altLang="en-US" dirty="0"/>
              <a:t>訓練模型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2B9111-F7D7-4442-9953-081D16AA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train</a:t>
            </a:r>
            <a:r>
              <a:rPr lang="zh-TW" altLang="en-US" dirty="0"/>
              <a:t>開始預測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FB59CA-40B8-49E9-9CCF-5D851998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564" y="2253658"/>
            <a:ext cx="5820587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7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134</Words>
  <Application>Microsoft Office PowerPoint</Application>
  <PresentationFormat>寬螢幕</PresentationFormat>
  <Paragraphs>18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使用說明</vt:lpstr>
      <vt:lpstr>1.下載歷史資料</vt:lpstr>
      <vt:lpstr>下載情況</vt:lpstr>
      <vt:lpstr>2.下載完後，做前置處理</vt:lpstr>
      <vt:lpstr>輸入股號</vt:lpstr>
      <vt:lpstr>3.開始預測</vt:lpstr>
      <vt:lpstr>4.輸入資料</vt:lpstr>
      <vt:lpstr>丟入 save.csv</vt:lpstr>
      <vt:lpstr>5.訓練模型</vt:lpstr>
      <vt:lpstr>6.進階選項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使用說明</dc:title>
  <dc:creator>KK</dc:creator>
  <cp:lastModifiedBy>KK</cp:lastModifiedBy>
  <cp:revision>3</cp:revision>
  <dcterms:created xsi:type="dcterms:W3CDTF">2021-01-25T14:34:15Z</dcterms:created>
  <dcterms:modified xsi:type="dcterms:W3CDTF">2021-01-27T08:00:25Z</dcterms:modified>
</cp:coreProperties>
</file>