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B0516-F25F-48A1-968F-72BA6299E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D8F89D-7B3E-4879-BBD1-6356A073A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D27602-0A72-4C44-9AC9-DE39974A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569D-5C8A-434B-9627-AFB27FCE44BD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0B345F-48A8-46F0-B2F4-B0881610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5F41BB-580B-401D-B4E5-7DBD6E5E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889F-F3B5-4C0F-8BC1-B287CA834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11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B7CC3-B393-409F-810C-8BB8B127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0DC3D3-AED5-4EB8-BEC2-AAAA444A7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D58F56-108A-414F-94C1-0BF864DC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569D-5C8A-434B-9627-AFB27FCE44BD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6C1B78-3A0C-4262-B6F1-57E80F4E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D0955-12DB-49AC-BAFE-6F4DE730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889F-F3B5-4C0F-8BC1-B287CA834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68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C8B4BA-4D43-4A8E-8963-DE0862C68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DFB740-8EBF-4189-879F-C49B80345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9E208-9D0D-4F4F-9651-EB3C5990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569D-5C8A-434B-9627-AFB27FCE44BD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C3DFAE-1128-42E8-AE93-076FAFE7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9C5186-0AA0-4614-B47B-3A45561C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889F-F3B5-4C0F-8BC1-B287CA834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53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2DE67-6F21-4209-86AC-64B028F3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4383BB-4DB4-44C0-8FBC-D3FB16FE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25266D-BA61-4EF2-92F9-5559FB83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569D-5C8A-434B-9627-AFB27FCE44BD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23549C-1218-4043-A195-9B1B9BEF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F43D6F-4AD0-402D-B525-059EE035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889F-F3B5-4C0F-8BC1-B287CA834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10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A77D8-A063-4D13-8F8B-97DD2545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5907B8-70AF-4EE6-B470-A7892FAC7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20D87D-9C0F-4CDF-93DE-3C1A67DA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569D-5C8A-434B-9627-AFB27FCE44BD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AB3518-71F7-4AF5-8D12-B13BF1CA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DF4479-E861-4F79-B85E-BFC501D2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889F-F3B5-4C0F-8BC1-B287CA834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B2705-A963-4C05-A54A-DA87F12A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C911-41C5-44CA-AF01-34C63A18B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E75D47-A299-44D7-B414-0C8A737C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3354A9-999C-47A8-9DC0-B0B6D7CC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569D-5C8A-434B-9627-AFB27FCE44BD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9938E-7A93-4750-B2B8-341FA84E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F48D95-FCB9-490A-9F94-C4F0A402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889F-F3B5-4C0F-8BC1-B287CA834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51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01026-255D-4A2A-81AD-E3870891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B43D7B-12E9-4671-95D4-C2E10015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DD5868-8351-42B0-B1D9-3E84F5BD7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A430A4-DD58-4318-9D7B-4E40D9CC2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5CD7B0-7609-4C8A-97C4-F2CD25D9C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68A3F9-9F21-46E6-ADB8-AC02C723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569D-5C8A-434B-9627-AFB27FCE44BD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85CBF0-859B-4A8D-A639-BA0E5FCB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3BF61A1-ED00-4E49-8515-6D6F9549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889F-F3B5-4C0F-8BC1-B287CA834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2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99937-60AB-4138-86BA-BC3BE906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3B5545-A815-4030-9658-2C6C24AE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569D-5C8A-434B-9627-AFB27FCE44BD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DD3DE0-F2BB-43E1-9A91-1FDC1277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391BF9-64A4-4C5D-BBA0-EAC47BBE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889F-F3B5-4C0F-8BC1-B287CA834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98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2B5AB7-854D-4EA0-8A77-5518FF4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569D-5C8A-434B-9627-AFB27FCE44BD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FFB1A3-C529-4A5C-AAFF-05FD9379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77F7BD-C3E8-4876-BAD0-39DFDFB4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889F-F3B5-4C0F-8BC1-B287CA834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76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28BDE-65BD-4803-BC3A-63EB6BC5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43E433-457D-4D3B-9BFC-74FBB4ED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B0D178-E9DC-4743-B986-74AE67D4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89EC3D-2DEA-4031-99F8-CDFF1DBD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569D-5C8A-434B-9627-AFB27FCE44BD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D142C4-49C9-4C78-A499-4586D2F5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F45438-ACA2-4FD7-8AA2-BE18DB78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889F-F3B5-4C0F-8BC1-B287CA834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46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2B1BE-D392-4D0A-8489-37572410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B9F2C9-40FB-446C-8E0E-FAEF1DCD7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B7AB65-2DFF-4B91-A5A4-ED7F4D8F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2F09D7-D882-467B-AB73-E8378CEA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569D-5C8A-434B-9627-AFB27FCE44BD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8A1819-8613-495E-81E1-994CCE29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ED2CA9-C432-4439-B340-D080402D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889F-F3B5-4C0F-8BC1-B287CA834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59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1526B1-31F7-446A-A878-734487BE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38D7AB-4531-4459-82F8-30452297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6330BD-5647-4F43-9ECF-86D8134EE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569D-5C8A-434B-9627-AFB27FCE44BD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0299F-8ABC-469A-B683-D8DCDDE5C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4AA921-820F-40A3-ADB1-9C34BE234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889F-F3B5-4C0F-8BC1-B287CA834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28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E5041-789B-4A84-92E6-6DA61CCB8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使用說明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161203-B8D9-471F-BEF4-5AE92593D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83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14F76-76D7-4E67-8F02-3475315C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前置作業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77EC44-C61B-4428-A77C-7A7FFF74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先新增 股號資料夾</a:t>
            </a:r>
            <a:r>
              <a:rPr lang="en-US" altLang="zh-TW" dirty="0"/>
              <a:t>(</a:t>
            </a:r>
            <a:r>
              <a:rPr lang="zh-TW" altLang="en-US" dirty="0"/>
              <a:t>名稱須為股號不得更改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1A8608-0FE9-49E9-888D-D07F7533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81" y="2772834"/>
            <a:ext cx="852606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1CC6C-A815-4F86-8746-1A55E334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保持檔案乾淨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C614A5-1A82-4CD0-814C-8BD829C7C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程式會根據輸入，依序自今年往前，下載</a:t>
            </a:r>
            <a:r>
              <a:rPr lang="en-US" altLang="zh-TW" dirty="0"/>
              <a:t>n</a:t>
            </a:r>
            <a:r>
              <a:rPr lang="zh-TW" altLang="en-US" dirty="0"/>
              <a:t>年</a:t>
            </a:r>
            <a:endParaRPr lang="en-US" altLang="zh-TW" dirty="0"/>
          </a:p>
          <a:p>
            <a:r>
              <a:rPr lang="zh-TW" altLang="en-US" dirty="0"/>
              <a:t>如果存有舊紀錄將會重複下載如下圖</a:t>
            </a:r>
            <a:endParaRPr lang="en-US" altLang="zh-TW" dirty="0"/>
          </a:p>
          <a:p>
            <a:r>
              <a:rPr lang="zh-TW" altLang="en-US" dirty="0"/>
              <a:t>如需更新資料，請預先將今年資料刪除，</a:t>
            </a:r>
            <a:endParaRPr lang="en-US" altLang="zh-TW" dirty="0"/>
          </a:p>
          <a:p>
            <a:r>
              <a:rPr lang="zh-TW" altLang="en-US" dirty="0"/>
              <a:t>並下載一年資料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926106-B85C-4ACF-B0B6-8EC70096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54" y="4758780"/>
            <a:ext cx="841174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B766B-8BC0-4D88-AC75-57BD1B25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開始下載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E284E2-3123-4D20-BEBE-16836835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準備好乾淨的資料夾後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3F8291-A52A-4043-9993-6BD6243C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985" y="454752"/>
            <a:ext cx="6517842" cy="305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2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C5425-D494-48D4-9781-0FEA3850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打開程式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EC8CA2-3195-4244-92B3-411975D4C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087" y="1995888"/>
            <a:ext cx="7473635" cy="37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1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4F1D0-93C6-4B9A-AA71-1AAA99C2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輸入要查詢的股號、年數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5F330-6AC9-4CB0-901A-89F123FD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可批量查詢</a:t>
            </a:r>
            <a:r>
              <a:rPr lang="en-US" altLang="zh-TW" dirty="0"/>
              <a:t>(</a:t>
            </a:r>
            <a:r>
              <a:rPr lang="zh-TW" altLang="en-US" dirty="0"/>
              <a:t>以空格隔開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D610D7-2972-4BE0-AE05-874912C0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88" y="2705708"/>
            <a:ext cx="7737026" cy="12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AE733-09C5-4E69-8BCE-78A7A489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等待自動下載完成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5448A1-6B7B-44DC-8752-DC8B0540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平均一份</a:t>
            </a:r>
            <a:r>
              <a:rPr lang="en-US" altLang="zh-TW" dirty="0"/>
              <a:t>excel</a:t>
            </a:r>
            <a:r>
              <a:rPr lang="zh-TW" altLang="en-US" dirty="0"/>
              <a:t>下載</a:t>
            </a:r>
            <a:r>
              <a:rPr lang="en-US" altLang="zh-TW" dirty="0"/>
              <a:t>5-6</a:t>
            </a:r>
            <a:r>
              <a:rPr lang="zh-TW" altLang="en-US" dirty="0"/>
              <a:t>秒</a:t>
            </a:r>
            <a:r>
              <a:rPr lang="en-US" altLang="zh-TW" dirty="0"/>
              <a:t>-&gt;</a:t>
            </a:r>
            <a:r>
              <a:rPr lang="zh-TW" altLang="en-US" dirty="0"/>
              <a:t>一年需花</a:t>
            </a:r>
            <a:r>
              <a:rPr lang="en-US" altLang="zh-TW" dirty="0"/>
              <a:t>1-2</a:t>
            </a:r>
            <a:r>
              <a:rPr lang="zh-TW" altLang="en-US" dirty="0"/>
              <a:t>分鐘</a:t>
            </a:r>
            <a:endParaRPr lang="en-US" altLang="zh-TW" dirty="0"/>
          </a:p>
          <a:p>
            <a:r>
              <a:rPr lang="zh-TW" altLang="en-US" dirty="0"/>
              <a:t>若下載</a:t>
            </a:r>
            <a:r>
              <a:rPr lang="en-US" altLang="zh-TW" dirty="0"/>
              <a:t>3</a:t>
            </a:r>
            <a:r>
              <a:rPr lang="zh-TW" altLang="en-US" dirty="0"/>
              <a:t>年</a:t>
            </a:r>
            <a:r>
              <a:rPr lang="en-US" altLang="zh-TW" dirty="0"/>
              <a:t>-&gt;</a:t>
            </a:r>
            <a:r>
              <a:rPr lang="zh-TW" altLang="en-US" dirty="0"/>
              <a:t>需花</a:t>
            </a:r>
            <a:r>
              <a:rPr lang="en-US" altLang="zh-TW" dirty="0"/>
              <a:t>4</a:t>
            </a:r>
            <a:r>
              <a:rPr lang="zh-TW" altLang="en-US" dirty="0"/>
              <a:t>分鐘</a:t>
            </a:r>
            <a:endParaRPr lang="en-US" altLang="zh-TW" dirty="0"/>
          </a:p>
          <a:p>
            <a:r>
              <a:rPr lang="en-US" altLang="zh-TW" dirty="0"/>
              <a:t>-&gt;</a:t>
            </a:r>
            <a:r>
              <a:rPr lang="zh-TW" altLang="en-US" dirty="0"/>
              <a:t>查詢數</a:t>
            </a:r>
            <a:r>
              <a:rPr lang="en-US" altLang="zh-TW" dirty="0"/>
              <a:t>x</a:t>
            </a:r>
            <a:r>
              <a:rPr lang="zh-TW" altLang="en-US" dirty="0"/>
              <a:t>年數</a:t>
            </a:r>
            <a:r>
              <a:rPr lang="en-US" altLang="zh-TW" dirty="0"/>
              <a:t>x1.5</a:t>
            </a:r>
            <a:r>
              <a:rPr lang="zh-TW" altLang="en-US" dirty="0"/>
              <a:t>分鐘 </a:t>
            </a:r>
            <a:r>
              <a:rPr lang="en-US" altLang="zh-TW" dirty="0"/>
              <a:t>= </a:t>
            </a:r>
            <a:r>
              <a:rPr lang="zh-TW" altLang="en-US" dirty="0"/>
              <a:t>需等待時長</a:t>
            </a:r>
          </a:p>
        </p:txBody>
      </p:sp>
    </p:spTree>
    <p:extLst>
      <p:ext uri="{BB962C8B-B14F-4D97-AF65-F5344CB8AC3E}">
        <p14:creationId xmlns:p14="http://schemas.microsoft.com/office/powerpoint/2010/main" val="141796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D5EA9-A028-4D72-BDB3-25D0BB89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下載完成後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FD6D7-DAC5-49B0-8921-242112F6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下載完成後，程式也會自動執行前置處理</a:t>
            </a:r>
            <a:endParaRPr lang="en-US" altLang="zh-TW" dirty="0"/>
          </a:p>
          <a:p>
            <a:r>
              <a:rPr lang="zh-TW" altLang="en-US" dirty="0"/>
              <a:t>在資料夾中應可看見</a:t>
            </a:r>
            <a:r>
              <a:rPr lang="en-US" altLang="zh-TW" dirty="0"/>
              <a:t>(</a:t>
            </a:r>
            <a:r>
              <a:rPr lang="zh-TW" altLang="en-US" dirty="0"/>
              <a:t>股號</a:t>
            </a:r>
            <a:r>
              <a:rPr lang="en-US" altLang="zh-TW" dirty="0"/>
              <a:t>_save.csv)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B0EC9A-9350-4CBA-ABBC-2D8588BF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10" y="2995169"/>
            <a:ext cx="884043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1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EEAFC-1E8B-4A5F-A0D9-F921634B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享受機器幹活的輕鬆自在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E782733-1EB7-49B9-BEEC-83D57C1BF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3723"/>
            <a:ext cx="10515600" cy="38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4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163</Words>
  <Application>Microsoft Office PowerPoint</Application>
  <PresentationFormat>寬螢幕</PresentationFormat>
  <Paragraphs>21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使用說明</vt:lpstr>
      <vt:lpstr>1.前置作業</vt:lpstr>
      <vt:lpstr>保持檔案乾淨</vt:lpstr>
      <vt:lpstr>2.開始下載</vt:lpstr>
      <vt:lpstr>打開程式</vt:lpstr>
      <vt:lpstr>輸入要查詢的股號、年數</vt:lpstr>
      <vt:lpstr>等待自動下載完成</vt:lpstr>
      <vt:lpstr>下載完成後</vt:lpstr>
      <vt:lpstr>享受機器幹活的輕鬆自在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檔案下載使用步驟</dc:title>
  <dc:creator>KK</dc:creator>
  <cp:lastModifiedBy>KK</cp:lastModifiedBy>
  <cp:revision>6</cp:revision>
  <dcterms:created xsi:type="dcterms:W3CDTF">2021-01-27T07:25:38Z</dcterms:created>
  <dcterms:modified xsi:type="dcterms:W3CDTF">2021-01-27T08:02:20Z</dcterms:modified>
</cp:coreProperties>
</file>