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2265-2A5E-4BB3-A38C-A6AB46CB1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Stories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6AD78-A595-48E5-8929-83C87BD6D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401 </a:t>
            </a:r>
            <a:r>
              <a:rPr lang="en-US" dirty="0" err="1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9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A74F-16D0-4AFA-AB28-FFAABA4D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User Stories?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A16B-E67A-42C3-BE27-92315844F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Are generally formulated in the everyday language of the user and contain little detail, thus remaining open to interpretation. </a:t>
            </a:r>
          </a:p>
          <a:p>
            <a:pPr fontAlgn="ctr"/>
            <a:r>
              <a:rPr lang="en-US" dirty="0"/>
              <a:t>They should help the reader understand what the software should accomplish.</a:t>
            </a:r>
          </a:p>
          <a:p>
            <a:pPr fontAlgn="ctr"/>
            <a:r>
              <a:rPr lang="en-US" dirty="0"/>
              <a:t>Accompanied by 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420206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696A-D54A-4BFD-85A8-FAB92813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 In Your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6DF1-DEB8-4BBA-AFA3-39C10747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172" y="2383971"/>
            <a:ext cx="9044442" cy="363582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</a:t>
            </a:r>
            <a:r>
              <a:rPr lang="en-US" dirty="0"/>
              <a:t>ndependent - The user story should be self-contained, in a way that there is no inherent dependency on another user story </a:t>
            </a:r>
          </a:p>
          <a:p>
            <a:r>
              <a:rPr lang="en-US" b="1" dirty="0"/>
              <a:t>N</a:t>
            </a:r>
            <a:r>
              <a:rPr lang="en-US" dirty="0"/>
              <a:t>egotiable - user stories, up until they are part of an iteration, can always be changed and rewritten</a:t>
            </a:r>
          </a:p>
          <a:p>
            <a:r>
              <a:rPr lang="en-US" b="1" dirty="0"/>
              <a:t>V</a:t>
            </a:r>
            <a:r>
              <a:rPr lang="en-US" dirty="0"/>
              <a:t>aluable to users or Customers - a user story must deliver value to the end user</a:t>
            </a:r>
          </a:p>
          <a:p>
            <a:r>
              <a:rPr lang="en-US" b="1" dirty="0"/>
              <a:t>E</a:t>
            </a:r>
            <a:r>
              <a:rPr lang="en-US" dirty="0"/>
              <a:t>stimable - You must always be able to estimate the size of a user story.</a:t>
            </a:r>
            <a:endParaRPr lang="en-US" b="1" dirty="0"/>
          </a:p>
          <a:p>
            <a:r>
              <a:rPr lang="en-US" b="1" dirty="0"/>
              <a:t>S</a:t>
            </a:r>
            <a:r>
              <a:rPr lang="en-US" dirty="0"/>
              <a:t>mall -User stories should not be so big as to become impossible to plan/task/prioritize  with a certain level of certainty</a:t>
            </a:r>
          </a:p>
          <a:p>
            <a:r>
              <a:rPr lang="en-US" b="1" dirty="0"/>
              <a:t>T</a:t>
            </a:r>
            <a:r>
              <a:rPr lang="en-US" dirty="0"/>
              <a:t>estable - the user story or it's related description must provide the necessary information to make test development possible.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8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7B66-7ADC-4F0B-938A-6E320562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7B0DF-F548-49E9-8A67-6265A2F3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"As a &lt;role&gt;, I want &lt;goal/desire&gt; so that &lt;benefit&gt;" </a:t>
            </a:r>
          </a:p>
          <a:p>
            <a:pPr fontAlgn="ctr"/>
            <a:r>
              <a:rPr lang="en-US" dirty="0"/>
              <a:t>"In order to &lt;receive benefit&gt; as a &lt;role&gt;, I want &lt;goal/desire&gt;" </a:t>
            </a:r>
          </a:p>
          <a:p>
            <a:pPr fontAlgn="ctr"/>
            <a:r>
              <a:rPr lang="en-US" dirty="0"/>
              <a:t>As a user, I want to search for my customers by their first and last names. </a:t>
            </a:r>
          </a:p>
          <a:p>
            <a:pPr fontAlgn="ctr"/>
            <a:r>
              <a:rPr lang="en-US" dirty="0"/>
              <a:t>As a non-administrative user, I want to modify my own schedules but not the schedules of other users. </a:t>
            </a:r>
          </a:p>
          <a:p>
            <a:pPr fontAlgn="ctr"/>
            <a:r>
              <a:rPr lang="en-US" dirty="0"/>
              <a:t>As a user closing the application, I want to be prompted to save anything that has changed since the last save so that I can preserve useful work and discard erroneous work.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6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E602-8B20-4B4F-84E6-9DB07176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97B01-0117-495D-B845-B2CEDCFDA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ctr">
              <a:buNone/>
            </a:pPr>
            <a:r>
              <a:rPr lang="en-US" dirty="0"/>
              <a:t>In order to &lt;withdraw money&gt;, I want &lt;to be able to select the Denomination of the money dispensed&gt;" </a:t>
            </a:r>
            <a:endParaRPr lang="en-US" sz="1050" dirty="0"/>
          </a:p>
          <a:p>
            <a:pPr marL="0" indent="0" fontAlgn="ctr">
              <a:buNone/>
            </a:pPr>
            <a:r>
              <a:rPr lang="en-US" dirty="0"/>
              <a:t>Features:</a:t>
            </a:r>
            <a:endParaRPr lang="en-US" sz="1050" dirty="0"/>
          </a:p>
          <a:p>
            <a:pPr lvl="1" fontAlgn="ctr"/>
            <a:r>
              <a:rPr lang="en-US" dirty="0"/>
              <a:t>Show the options for withdraw for the amount selected</a:t>
            </a:r>
            <a:endParaRPr lang="en-US" sz="1050" dirty="0"/>
          </a:p>
          <a:p>
            <a:pPr lvl="1" fontAlgn="ctr"/>
            <a:r>
              <a:rPr lang="en-US" dirty="0"/>
              <a:t>Select the Denomination of the bill desired</a:t>
            </a:r>
            <a:endParaRPr lang="en-US" sz="1050" dirty="0"/>
          </a:p>
          <a:p>
            <a:pPr lvl="1" fontAlgn="ctr"/>
            <a:r>
              <a:rPr lang="en-US" dirty="0"/>
              <a:t>Dispense the bill</a:t>
            </a:r>
            <a:endParaRPr lang="en-US" sz="1050" dirty="0"/>
          </a:p>
          <a:p>
            <a:pPr marL="0" indent="0" fontAlgn="ctr">
              <a:buNone/>
            </a:pPr>
            <a:r>
              <a:rPr lang="en-US" dirty="0"/>
              <a:t>Acceptance:</a:t>
            </a:r>
            <a:endParaRPr lang="en-US" sz="1050" dirty="0"/>
          </a:p>
          <a:p>
            <a:pPr lvl="1" fontAlgn="ctr"/>
            <a:r>
              <a:rPr lang="en-US" dirty="0"/>
              <a:t>Ensure the amount selected is divisible by the bill options</a:t>
            </a:r>
            <a:endParaRPr lang="en-US" sz="1050" dirty="0"/>
          </a:p>
          <a:p>
            <a:pPr lvl="1" fontAlgn="ctr"/>
            <a:r>
              <a:rPr lang="en-US" dirty="0"/>
              <a:t>Ensure that the bills available match the amount selected</a:t>
            </a:r>
            <a:endParaRPr lang="en-US" sz="1050" dirty="0"/>
          </a:p>
          <a:p>
            <a:pPr lvl="1" fontAlgn="ctr"/>
            <a:r>
              <a:rPr lang="en-US" dirty="0"/>
              <a:t>Abort transaction if bills do not match amount requested</a:t>
            </a:r>
            <a:endParaRPr lang="en-US" sz="10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13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</TotalTime>
  <Words>264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User Stories </vt:lpstr>
      <vt:lpstr>What Are User Stories?</vt:lpstr>
      <vt:lpstr>INVEST In Your User Stories</vt:lpstr>
      <vt:lpstr>What Does It Look Like?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Stories </dc:title>
  <dc:creator>amanda iverson</dc:creator>
  <cp:lastModifiedBy>amanda iverson</cp:lastModifiedBy>
  <cp:revision>2</cp:revision>
  <dcterms:created xsi:type="dcterms:W3CDTF">2017-11-08T17:49:55Z</dcterms:created>
  <dcterms:modified xsi:type="dcterms:W3CDTF">2017-11-09T03:14:35Z</dcterms:modified>
</cp:coreProperties>
</file>