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4"/>
  </p:notesMasterIdLst>
  <p:sldIdLst>
    <p:sldId id="256" r:id="rId2"/>
    <p:sldId id="258" r:id="rId3"/>
    <p:sldId id="263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2" r:id="rId13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mbla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5348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434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48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93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09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9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38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1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30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24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07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33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86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981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024136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202292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320771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28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595131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56296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7562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845949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012979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5235192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691680" y="4869160"/>
            <a:ext cx="6096000" cy="116808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Wellington Martins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wellifabio@hotmail.com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sz="half" idx="10"/>
          </p:nvPr>
        </p:nvSpPr>
        <p:spPr>
          <a:xfrm>
            <a:off x="357187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>
                <a:solidFill>
                  <a:schemeClr val="dk1"/>
                </a:solidFill>
              </a:rPr>
              <a:t>Wellington</a:t>
            </a:r>
            <a:endParaRPr lang="pt-BR" sz="1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79511" y="1270000"/>
            <a:ext cx="8712967" cy="308166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 smtClean="0"/>
              <a:t>Banco de Dados I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 smtClean="0"/>
              <a:t>(Desenvolvimento </a:t>
            </a:r>
            <a:r>
              <a:rPr lang="pt-BR" sz="4000" dirty="0"/>
              <a:t>de Sistemas Integrado ao Ensino Médio (ETIM / </a:t>
            </a:r>
            <a:r>
              <a:rPr lang="pt-BR" sz="4000" dirty="0" err="1"/>
              <a:t>MTec</a:t>
            </a:r>
            <a:r>
              <a:rPr lang="pt-BR" sz="4000" dirty="0"/>
              <a:t> / AMS</a:t>
            </a:r>
            <a:r>
              <a:rPr lang="pt-BR" sz="4000" dirty="0" smtClean="0"/>
              <a:t>))</a:t>
            </a:r>
            <a:endParaRPr lang="pt-BR" sz="4000" dirty="0"/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 smtClean="0"/>
              <a:t>Tema: 1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Conceitual e Modelo Lógico</a:t>
            </a:r>
            <a:endParaRPr lang="pt-BR" sz="40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Shape 44"/>
          <p:cNvSpPr txBox="1"/>
          <p:nvPr/>
        </p:nvSpPr>
        <p:spPr>
          <a:xfrm>
            <a:off x="0" y="0"/>
            <a:ext cx="9143999" cy="8986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800" dirty="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Métodos didáticos e pedagógicos</a:t>
            </a:r>
            <a:endParaRPr lang="pt-BR" sz="4800" b="0" i="0" u="none" strike="noStrike" cap="none" dirty="0">
              <a:solidFill>
                <a:schemeClr val="bg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Lógico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336393" y="5662670"/>
            <a:ext cx="458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 Conceitual </a:t>
            </a:r>
            <a:r>
              <a:rPr lang="pt-BR" dirty="0" smtClean="0"/>
              <a:t>– Relacionamento N para N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88" y="2456801"/>
            <a:ext cx="8342592" cy="28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Lógico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34524" y="5684703"/>
            <a:ext cx="418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 Lógico </a:t>
            </a:r>
            <a:r>
              <a:rPr lang="pt-BR" dirty="0" smtClean="0"/>
              <a:t>– Relacionamento N para 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97" y="2853369"/>
            <a:ext cx="7950130" cy="17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457200" y="1976896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 Modelo Conceitual representa as entidades e relacionamentos com um grau de abstração mais próximo do problema a ser solucionado através da implementação do banco de dados.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Já o Modelo Lógico representa melhor as características e funcionalidades dos </a:t>
            </a:r>
            <a:r>
              <a:rPr lang="pt-BR" sz="28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SGBDs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está mais próximo da linguagem SQL.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Finalização da Apresentação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idx="1"/>
          </p:nvPr>
        </p:nvSpPr>
        <p:spPr>
          <a:xfrm>
            <a:off x="384967" y="1943846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lvl="0" indent="-7937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28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Prova de Métodos Pedagógicos.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Através de uma aula expositiva e dialogada,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explicitar as características dos modelos entidades e relacionamentos .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Modelo Conceitual e Modelo Lógico.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Objetivo: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Conceitual e Modelo Lógico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2" y="2104221"/>
            <a:ext cx="7594804" cy="37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Conceitual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70" y="4164849"/>
            <a:ext cx="6833737" cy="103095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50570" y="2225277"/>
            <a:ext cx="6953027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Entidades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Chaves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Relacionamento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Cardinalidades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Conceitual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76" y="2728552"/>
            <a:ext cx="3876816" cy="224697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225407" y="5541484"/>
            <a:ext cx="509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Atributo Chave e Atributo Multivalorado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Conceitual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13" y="2211094"/>
            <a:ext cx="3877938" cy="292384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68676" y="5519450"/>
            <a:ext cx="311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Atributo Composto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2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Conceitual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3" y="2130173"/>
            <a:ext cx="7821980" cy="34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5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Conceitual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5" y="1956723"/>
            <a:ext cx="7377157" cy="39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613597" y="696932"/>
            <a:ext cx="8026974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b="1" dirty="0"/>
              <a:t>Modelo </a:t>
            </a:r>
            <a:r>
              <a:rPr lang="pt-BR" sz="4000" b="1" dirty="0" smtClean="0"/>
              <a:t>Lógico</a:t>
            </a:r>
            <a:endParaRPr lang="pt-BR" sz="4000" b="1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29808" y="5717754"/>
            <a:ext cx="679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um modelo Lógico com relacionamento de Alunos e Notas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88" y="3112264"/>
            <a:ext cx="7106792" cy="18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191</Words>
  <Application>Microsoft Office PowerPoint</Application>
  <PresentationFormat>Apresentação na tela (4:3)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 Light</vt:lpstr>
      <vt:lpstr>Arial</vt:lpstr>
      <vt:lpstr>Noto Sans Symbols</vt:lpstr>
      <vt:lpstr>Calibri</vt:lpstr>
      <vt:lpstr>Rambla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Wellington Martins</cp:lastModifiedBy>
  <cp:revision>14</cp:revision>
  <dcterms:modified xsi:type="dcterms:W3CDTF">2019-06-12T18:47:36Z</dcterms:modified>
</cp:coreProperties>
</file>