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6" r:id="rId9"/>
    <p:sldId id="267" r:id="rId10"/>
    <p:sldId id="270" r:id="rId11"/>
    <p:sldId id="271" r:id="rId12"/>
    <p:sldId id="269" r:id="rId13"/>
    <p:sldId id="272" r:id="rId14"/>
    <p:sldId id="273" r:id="rId15"/>
    <p:sldId id="274" r:id="rId16"/>
    <p:sldId id="275" r:id="rId17"/>
    <p:sldId id="262" r:id="rId18"/>
    <p:sldId id="263" r:id="rId19"/>
  </p:sldIdLst>
  <p:sldSz cx="9144000" cy="6858000" type="screen4x3"/>
  <p:notesSz cx="9874250" cy="679767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Rambla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A6F9C-6453-452E-9572-8D2592C14500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B5047-F59D-4A46-B959-A70D28AB1E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35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593123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077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923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29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750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027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176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848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83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41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177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02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9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pt-BR" sz="1200" b="0" i="0" u="none" strike="noStrike" kern="1200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Contextualizar, investigar e desenvolver modelo para aplicação em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342087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48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09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10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92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80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5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981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024136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2022922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320771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280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595131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56296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756202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845949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5012979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5235192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691680" y="4869160"/>
            <a:ext cx="6096000" cy="100788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Wellington Fábio de Oliveira Martin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wellifabio@gmail.com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dt" sz="half" idx="10"/>
          </p:nvPr>
        </p:nvSpPr>
        <p:spPr>
          <a:xfrm>
            <a:off x="357187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>
                <a:solidFill>
                  <a:schemeClr val="dk1"/>
                </a:solidFill>
              </a:rPr>
              <a:t>Wellington</a:t>
            </a:r>
            <a:endParaRPr lang="pt-BR" sz="1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sz="quarter" idx="12"/>
          </p:nvPr>
        </p:nvSpPr>
        <p:spPr>
          <a:xfrm>
            <a:off x="6835180" y="6273155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</a:t>
            </a:fld>
            <a:endParaRPr lang="pt-BR" sz="16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79511" y="1270000"/>
            <a:ext cx="8712967" cy="297445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ctr">
              <a:buClr>
                <a:schemeClr val="accent1"/>
              </a:buClr>
              <a:buSzPct val="25000"/>
            </a:pPr>
            <a:r>
              <a:rPr lang="pt-BR" sz="48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Tema 2 </a:t>
            </a:r>
            <a:r>
              <a:rPr lang="pt-BR" sz="480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- Introdução ao SGBD SQL Server e Implementação de banco de dados</a:t>
            </a:r>
            <a:endParaRPr lang="pt-BR" sz="4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Shape 44"/>
          <p:cNvSpPr txBox="1"/>
          <p:nvPr/>
        </p:nvSpPr>
        <p:spPr>
          <a:xfrm>
            <a:off x="0" y="0"/>
            <a:ext cx="9143999" cy="8986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800">
                <a:solidFill>
                  <a:schemeClr val="bg1"/>
                </a:solidFill>
                <a:latin typeface="Rambla"/>
                <a:ea typeface="Rambla"/>
                <a:cs typeface="Rambla"/>
                <a:sym typeface="Rambla"/>
              </a:rPr>
              <a:t>Métodos </a:t>
            </a:r>
            <a:r>
              <a:rPr lang="pt-BR" sz="4800" smtClean="0">
                <a:solidFill>
                  <a:schemeClr val="bg1"/>
                </a:solidFill>
                <a:latin typeface="Rambla"/>
                <a:ea typeface="Rambla"/>
                <a:cs typeface="Rambla"/>
                <a:sym typeface="Rambla"/>
              </a:rPr>
              <a:t>pedagógicos</a:t>
            </a:r>
            <a:endParaRPr lang="pt-BR" sz="4800" b="0" i="0" u="none" strike="noStrike" cap="none" dirty="0">
              <a:solidFill>
                <a:schemeClr val="bg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Criando um campo identificador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10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990600"/>
            <a:ext cx="79724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3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Definição da chave primária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11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966787"/>
            <a:ext cx="6638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5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Definindo o Auto Incremento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12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985837"/>
            <a:ext cx="7867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Definindo os outros campos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13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13" y="1052253"/>
            <a:ext cx="7629099" cy="48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Inserindo dados na tabela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14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96166"/>
            <a:ext cx="7342495" cy="50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Inserindo dados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15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414462"/>
            <a:ext cx="74390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1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Implementação por Script SQL - DDL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16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3" y="1052511"/>
            <a:ext cx="8014377" cy="52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1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457200" y="1781389"/>
            <a:ext cx="8229600" cy="12596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/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 – </a:t>
            </a:r>
            <a:r>
              <a:rPr lang="pt-BR" sz="2800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Descreva </a:t>
            </a:r>
            <a:r>
              <a:rPr lang="pt-BR" sz="2800" dirty="0" smtClean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quais </a:t>
            </a:r>
            <a:r>
              <a:rPr lang="pt-BR" sz="2800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atributos e propriedades teriam uma tabela de </a:t>
            </a:r>
            <a:r>
              <a:rPr lang="pt-BR" sz="2800" b="1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Turmas</a:t>
            </a:r>
            <a:r>
              <a:rPr lang="pt-BR" sz="2800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 para nosso sistema de </a:t>
            </a:r>
            <a:r>
              <a:rPr lang="pt-BR" sz="2800" b="1" dirty="0">
                <a:solidFill>
                  <a:schemeClr val="tx1"/>
                </a:solidFill>
                <a:latin typeface="Rambla"/>
                <a:ea typeface="Rambla"/>
                <a:cs typeface="Rambla"/>
                <a:sym typeface="Rambla"/>
              </a:rPr>
              <a:t>Matrículas</a:t>
            </a:r>
            <a:r>
              <a:rPr lang="pt-BR" sz="2800" dirty="0" smtClean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17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10" y="3476829"/>
            <a:ext cx="2333625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idx="1"/>
          </p:nvPr>
        </p:nvSpPr>
        <p:spPr>
          <a:xfrm>
            <a:off x="457200" y="1904218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Como nenhum tema se esgota em apenas uma 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aula: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https://www.youtube.com/watch?v=rkrYgICjrww</a:t>
            </a:r>
            <a:endParaRPr lang="pt-BR" sz="24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4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https://www.youtube.com/watch?v=xJYl1TgNd_Y</a:t>
            </a:r>
            <a:endParaRPr lang="pt-BR" sz="24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Para saber mais</a:t>
            </a: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18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xfrm>
            <a:off x="518864" y="1855367"/>
            <a:ext cx="8229600" cy="2948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SGBD – Sistema Gerenciador de Banco de Dados:</a:t>
            </a:r>
          </a:p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Uma ferramenta computacional dedicada a Gerenciar Banco de dados.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SGBD Relacional.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SQL Server 2012 Express – Gratuito.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Outros </a:t>
            </a:r>
            <a:r>
              <a:rPr lang="pt-BR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SGBDs</a:t>
            </a:r>
            <a:r>
              <a:rPr lang="pt-BR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(Oracle, DB2, MySQL, </a:t>
            </a:r>
            <a:r>
              <a:rPr lang="pt-BR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FireBird</a:t>
            </a: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</a:t>
            </a:r>
            <a:r>
              <a:rPr lang="pt-BR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Postgre</a:t>
            </a:r>
            <a:r>
              <a:rPr lang="pt-BR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Access).</a:t>
            </a:r>
            <a:endParaRPr lang="pt-BR" sz="20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764275" y="333375"/>
            <a:ext cx="7765576" cy="126341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Introdução ao SGBD SQL Server e Implementação de banco de dados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idx="1"/>
          </p:nvPr>
        </p:nvSpPr>
        <p:spPr>
          <a:xfrm>
            <a:off x="384967" y="1317364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Dentro das competências da disciplina 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TLBD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Desenvolver e exercitar a habilidade de:</a:t>
            </a: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 smtClean="0"/>
              <a:t>Aplicar </a:t>
            </a:r>
            <a:r>
              <a:rPr lang="pt-BR" sz="2800" dirty="0"/>
              <a:t>as técnicas de modelagem na elaboração de banco de dados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0" name="Shape 60"/>
          <p:cNvSpPr txBox="1"/>
          <p:nvPr/>
        </p:nvSpPr>
        <p:spPr>
          <a:xfrm>
            <a:off x="1042987" y="333375"/>
            <a:ext cx="6913561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Objetivo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xfrm>
            <a:off x="457200" y="1303716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Visão geral sobre SGBD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endParaRPr lang="pt-BR" sz="28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Aplicação – Motivação;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Implementação de um Banco de dados;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Implementação por Script SQL - DDL;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Exercício</a:t>
            </a:r>
            <a:endParaRPr lang="pt-BR" sz="2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Tópicos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4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Por que precisamos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estudar – SGBD?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To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r>
              <a:rPr lang="pt-BR" sz="2800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be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a DBA (Administrador de Banco de Dados);</a:t>
            </a:r>
            <a:endParaRPr lang="pt-BR" sz="2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Qualquer aplicação que utiliza um banco de dados requer um SGBD para criar e gerenciar o BD;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Competência interdisciplinar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, necessária para as disciplinas: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PC – Programação para internet, DS – Desenvolvimento de Software, TPI – Técnicas de programação para a Internet, TM – Tecnologias para a mobilidade, entre outras.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Aplicação - Motivação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Implementação de um Banco de dados</a:t>
            </a: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6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6146"/>
            <a:ext cx="2152650" cy="38385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7200" y="5295331"/>
            <a:ext cx="2152650" cy="369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964" y="1826146"/>
            <a:ext cx="5905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Implementação de um Banco de dados</a:t>
            </a: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7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196974"/>
            <a:ext cx="7715250" cy="44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Implementação de um Banco de dados</a:t>
            </a:r>
          </a:p>
        </p:txBody>
      </p:sp>
      <p:sp>
        <p:nvSpPr>
          <p:cNvPr id="5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61" y="1393922"/>
            <a:ext cx="7586077" cy="317095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242374" y="4761828"/>
            <a:ext cx="665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OBS: Neste momento, apenas damos um nome ao banco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7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Criando uma tabela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9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09" y="1045544"/>
            <a:ext cx="7637381" cy="48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360</Words>
  <Application>Microsoft Office PowerPoint</Application>
  <PresentationFormat>Apresentação na tela (4:3)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Noto Sans Symbols</vt:lpstr>
      <vt:lpstr>Calibri</vt:lpstr>
      <vt:lpstr>Calibri Light</vt:lpstr>
      <vt:lpstr>Arial</vt:lpstr>
      <vt:lpstr>Courier New</vt:lpstr>
      <vt:lpstr>Rambla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Wellington Martins</cp:lastModifiedBy>
  <cp:revision>80</cp:revision>
  <cp:lastPrinted>2017-08-16T15:41:08Z</cp:lastPrinted>
  <dcterms:modified xsi:type="dcterms:W3CDTF">2017-08-16T15:41:26Z</dcterms:modified>
</cp:coreProperties>
</file>