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8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4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0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7F50-9F68-4347-9CBE-E5882E3045CA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1044-98CA-4C44-AE1F-A9A594F65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9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828340"/>
            <a:ext cx="10837122" cy="52013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604734" y="6260951"/>
            <a:ext cx="559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O modelo anterior é também conhecido como </a:t>
            </a:r>
            <a:r>
              <a:rPr lang="pt-B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Conceitual</a:t>
            </a:r>
            <a:endParaRPr lang="pt-BR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1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575082" y="5056093"/>
            <a:ext cx="1287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B0F0"/>
                </a:solidFill>
              </a:rPr>
              <a:t>Tanto quanto</a:t>
            </a:r>
            <a:endParaRPr lang="pt-BR" sz="1600" dirty="0">
              <a:solidFill>
                <a:srgbClr val="00B0F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6218944" y="4313816"/>
            <a:ext cx="9734" cy="74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54" y="1205674"/>
            <a:ext cx="8613292" cy="44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20" y="1398494"/>
            <a:ext cx="8532960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19" y="1039009"/>
            <a:ext cx="9559962" cy="4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67" y="1387737"/>
            <a:ext cx="9593266" cy="40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65" y="1140312"/>
            <a:ext cx="9038470" cy="45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2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01" y="849855"/>
            <a:ext cx="9612598" cy="51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5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86" y="1291401"/>
            <a:ext cx="8527228" cy="42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63" y="1172584"/>
            <a:ext cx="9221874" cy="45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91" y="1154483"/>
            <a:ext cx="8936018" cy="4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45" y="1130221"/>
            <a:ext cx="9065110" cy="45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32" y="958960"/>
            <a:ext cx="8398136" cy="49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4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88" y="1140312"/>
            <a:ext cx="9243024" cy="45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9" y="1004489"/>
            <a:ext cx="9108142" cy="48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3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98" y="664726"/>
            <a:ext cx="7439025" cy="5429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25020" y="2850777"/>
            <a:ext cx="8034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Estes slides estão baseados na bibliografia:</a:t>
            </a:r>
          </a:p>
          <a:p>
            <a:pPr marL="457200" indent="-457200">
              <a:buFontTx/>
              <a:buChar char="-"/>
            </a:pPr>
            <a:r>
              <a:rPr lang="pt-BR" sz="2800" dirty="0" err="1" smtClean="0"/>
              <a:t>Elmasri</a:t>
            </a:r>
            <a:r>
              <a:rPr lang="pt-BR" sz="2800" dirty="0" smtClean="0"/>
              <a:t>, Ramez; </a:t>
            </a:r>
            <a:r>
              <a:rPr lang="pt-BR" sz="2800" dirty="0" err="1" smtClean="0"/>
              <a:t>Navathe</a:t>
            </a:r>
            <a:r>
              <a:rPr lang="pt-BR" sz="2800" dirty="0" smtClean="0"/>
              <a:t>, </a:t>
            </a:r>
            <a:r>
              <a:rPr lang="pt-BR" sz="2800" dirty="0" err="1" smtClean="0"/>
              <a:t>Shamkant</a:t>
            </a:r>
            <a:r>
              <a:rPr lang="pt-BR" sz="2800" dirty="0" smtClean="0"/>
              <a:t> B. Sistemas de</a:t>
            </a:r>
            <a:br>
              <a:rPr lang="pt-BR" sz="2800" dirty="0" smtClean="0"/>
            </a:br>
            <a:r>
              <a:rPr lang="pt-BR" sz="2800" dirty="0" smtClean="0"/>
              <a:t>Bancos de Dados. Pearson, 6ª edição, 808p., 2011.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033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60" y="828339"/>
            <a:ext cx="9730280" cy="52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27" y="1021217"/>
            <a:ext cx="9818146" cy="48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18" y="1439235"/>
            <a:ext cx="7731164" cy="39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8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4" y="717940"/>
            <a:ext cx="10442092" cy="54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33" y="1079455"/>
            <a:ext cx="9516934" cy="46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00" y="1301675"/>
            <a:ext cx="10107800" cy="42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42" y="1523838"/>
            <a:ext cx="7946316" cy="38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28</Words>
  <Application>Microsoft Office PowerPoint</Application>
  <PresentationFormat>Widescreen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Martins</dc:creator>
  <cp:lastModifiedBy>Wellington Martins</cp:lastModifiedBy>
  <cp:revision>16</cp:revision>
  <dcterms:created xsi:type="dcterms:W3CDTF">2019-01-28T19:37:59Z</dcterms:created>
  <dcterms:modified xsi:type="dcterms:W3CDTF">2019-01-28T23:37:32Z</dcterms:modified>
</cp:coreProperties>
</file>