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11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99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6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7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7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5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0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2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it-k.com/node-js-docker-container-from-zero-hero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upositivo.com.br/panoramapositivo/container-docke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sr.rnp.br/governanca-de-ti/containers-dockercomo-utiliz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4710F210-29A5-2333-DABC-1AD4D7B1D6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3"/>
          <a:stretch/>
        </p:blipFill>
        <p:spPr>
          <a:xfrm>
            <a:off x="20" y="9"/>
            <a:ext cx="12191980" cy="6207843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E48B7C-3208-706C-FDE8-2D5B77591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 fontScale="90000"/>
          </a:bodyPr>
          <a:lstStyle/>
          <a:p>
            <a:pPr algn="l"/>
            <a:r>
              <a:rPr lang="pt-BR" sz="8000"/>
              <a:t>Container Docker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8F903E-9AF0-04CA-9997-ABFF1C5E1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pt-BR"/>
              <a:t>Raimundo &amp; Yule</a:t>
            </a:r>
          </a:p>
        </p:txBody>
      </p:sp>
    </p:spTree>
    <p:extLst>
      <p:ext uri="{BB962C8B-B14F-4D97-AF65-F5344CB8AC3E}">
        <p14:creationId xmlns:p14="http://schemas.microsoft.com/office/powerpoint/2010/main" val="28204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4EE02D5C-FACF-4F88-7F2E-F3D86B55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96AC61-7116-99D3-549C-070DDEA5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28" y="631264"/>
            <a:ext cx="10668000" cy="226503"/>
          </a:xfrm>
        </p:spPr>
        <p:txBody>
          <a:bodyPr>
            <a:normAutofit fontScale="90000"/>
          </a:bodyPr>
          <a:lstStyle/>
          <a:p>
            <a:r>
              <a:rPr lang="pt-BR" sz="1800" b="1" dirty="0">
                <a:solidFill>
                  <a:schemeClr val="bg1"/>
                </a:solidFill>
              </a:rPr>
              <a:t>Container</a:t>
            </a:r>
            <a:r>
              <a:rPr lang="pt-BR" sz="1800" b="1" dirty="0"/>
              <a:t> </a:t>
            </a:r>
            <a:r>
              <a:rPr lang="pt-BR" sz="1800" b="1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A1FC2B-3D01-3700-CA17-065593C05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14" y="744516"/>
            <a:ext cx="10667998" cy="2826259"/>
          </a:xfrm>
        </p:spPr>
        <p:txBody>
          <a:bodyPr>
            <a:norm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 que e container Docker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Como foi feito o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Como o Docker é usado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93948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648EF64-DEE7-C6F9-A110-330A5583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6EC175-0E1E-1619-FE49-8FA09BC723B5}"/>
              </a:ext>
            </a:extLst>
          </p:cNvPr>
          <p:cNvSpPr txBox="1"/>
          <p:nvPr/>
        </p:nvSpPr>
        <p:spPr>
          <a:xfrm>
            <a:off x="8883941" y="6548037"/>
            <a:ext cx="330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900" dirty="0"/>
          </a:p>
          <a:p>
            <a:endParaRPr lang="pt-BR" sz="9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44DEC-B151-EB62-4B2C-535D27220A9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600075"/>
            <a:ext cx="8637588" cy="2541588"/>
          </a:xfrm>
        </p:spPr>
        <p:txBody>
          <a:bodyPr>
            <a:normAutofit/>
          </a:bodyPr>
          <a:lstStyle/>
          <a:p>
            <a:r>
              <a:rPr lang="pt-BR" dirty="0"/>
              <a:t>										</a:t>
            </a:r>
            <a:r>
              <a:rPr lang="pt-BR" dirty="0">
                <a:solidFill>
                  <a:schemeClr val="bg1"/>
                </a:solidFill>
              </a:rPr>
              <a:t>RESUMO </a:t>
            </a:r>
            <a:r>
              <a:rPr lang="pt-BR" dirty="0"/>
              <a:t>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011D0-58C3-F95A-D456-92351636433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536825"/>
            <a:ext cx="8637588" cy="977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Quando o  Docker foi criado tudo facilitou, podendo armazenar documento, links, etc. pois antigamente as pessoas tinham mais trabalho de guardar os documentos.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A diferencia entre o container Docker e que o container e um ambiente isolado, já o Docker e uma plataforma open source na linguagem da programação go que foi desenvolvida diretamente do google.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Ele foi desenvolvido em 2013, pelo 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Salomón Hykes,</a:t>
            </a:r>
            <a:r>
              <a:rPr lang="pt-BR" sz="1800" dirty="0">
                <a:solidFill>
                  <a:schemeClr val="bg1"/>
                </a:solidFill>
              </a:rPr>
              <a:t> em uma empresa </a:t>
            </a: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dotCloud  ( que foi atualmente chamado por “Docker”)</a:t>
            </a:r>
          </a:p>
          <a:p>
            <a:pPr marL="0" indent="0">
              <a:buNone/>
            </a:pPr>
            <a:endParaRPr lang="pt-BR" sz="1200" dirty="0">
              <a:solidFill>
                <a:srgbClr val="202124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457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alendário&#10;&#10;Descrição gerada automaticamente com confiança baixa">
            <a:extLst>
              <a:ext uri="{FF2B5EF4-FFF2-40B4-BE49-F238E27FC236}">
                <a16:creationId xmlns:a16="http://schemas.microsoft.com/office/drawing/2014/main" id="{021AB628-5E43-EE0A-5491-84600393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209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456206-7B17-B676-8E39-9927CDE43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51" y="2824045"/>
            <a:ext cx="8637073" cy="25414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e container Docker </a:t>
            </a:r>
            <a:b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87B5E3-B43A-28B2-6A76-36CA1E322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52" y="5720731"/>
            <a:ext cx="8637072" cy="977621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O container Docker e um programa de servidor aberto, de armazenamento isolado em containers digitais, e ele agrupa partes de softwares, e sistemas de arquivos completos.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9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3CAB88C-AF56-215D-3943-4CE9E5D5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32C99C-9670-36E9-E3C0-BCA22747A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Como foi feito o Docker </a:t>
            </a:r>
            <a:br>
              <a:rPr lang="pt-BR" sz="1800" b="1" dirty="0"/>
            </a:br>
            <a:br>
              <a:rPr lang="pt-BR" sz="1800" b="1" dirty="0"/>
            </a:br>
            <a:br>
              <a:rPr lang="pt-BR" sz="1800" b="1" dirty="0"/>
            </a:br>
            <a:br>
              <a:rPr lang="pt-BR" sz="1800" b="1" dirty="0"/>
            </a:br>
            <a:r>
              <a:rPr lang="pt-BR" sz="1800" b="1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F3018D-B7BD-23C5-4BEF-63988F6E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49" y="4123243"/>
            <a:ext cx="8637072" cy="977621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O Docker foi desenhado especialmente para disponibilizar a aplicação de formas mais rápidas, apoiando pelo modelos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 e pela metodologias ágeis, ele criou com objetivo de ACELERAR IMPLATAÇÃO E A EXECUÇÃO EM AMBIENTES ISOLADOS.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CRIADOR DELE FOI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Salomón Hykes, ELE FOI DESENVOLVIDO EM 2013 PELA EMPRESA dotCloud</a:t>
            </a:r>
            <a:r>
              <a:rPr lang="pt-BR" sz="180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2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ircuito, luz, tráfego&#10;&#10;Descrição gerada automaticamente">
            <a:extLst>
              <a:ext uri="{FF2B5EF4-FFF2-40B4-BE49-F238E27FC236}">
                <a16:creationId xmlns:a16="http://schemas.microsoft.com/office/drawing/2014/main" id="{5EC194C3-556A-8666-89F1-A7A8ED59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6294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57684E-AE0E-BFF9-890F-A06FA2CC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6678" y="557893"/>
            <a:ext cx="8637073" cy="2541431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COMO O DOCKER E USADO </a:t>
            </a:r>
            <a:br>
              <a:rPr lang="pt-BR" sz="2000" dirty="0">
                <a:solidFill>
                  <a:schemeClr val="bg1"/>
                </a:solidFill>
              </a:rPr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CB4AAE-8E87-4956-3B49-4BFE4257D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4009553"/>
            <a:ext cx="8637072" cy="977621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ELE E USADO PARA POSIBILITAR UM EMPACOTAR EM UM AMBIENTE DENTRO DE UM CONTAINER, ELE SE TORNA PORTATIL PARA QALQUER HOST QUE CONTENHA QUALQUER DOCKER ISTALADO.</a:t>
            </a:r>
          </a:p>
          <a:p>
            <a:r>
              <a:rPr lang="pt-BR" dirty="0">
                <a:solidFill>
                  <a:schemeClr val="bg1"/>
                </a:solidFill>
              </a:rPr>
              <a:t>O DOCKER TAMBEM USA KERNER LINUX QUE FORNECEM UM MODELO DE IMAGENS, FERAMETAS DE CONTAINER INCLUINDO O DOCKER. E ELES PODEM SER EXECUTADOS DE MANEIRAS DIFERENTES .</a:t>
            </a:r>
          </a:p>
        </p:txBody>
      </p:sp>
    </p:spTree>
    <p:extLst>
      <p:ext uri="{BB962C8B-B14F-4D97-AF65-F5344CB8AC3E}">
        <p14:creationId xmlns:p14="http://schemas.microsoft.com/office/powerpoint/2010/main" val="42726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preto com letras vermelhas&#10;&#10;Descrição gerada automaticamente com confiança média">
            <a:extLst>
              <a:ext uri="{FF2B5EF4-FFF2-40B4-BE49-F238E27FC236}">
                <a16:creationId xmlns:a16="http://schemas.microsoft.com/office/drawing/2014/main" id="{A4FEAFF9-6B9C-EB37-E916-53A9C9396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DDBD61-F2AF-3E4B-D0F8-84FEA4D3A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0410" y="0"/>
            <a:ext cx="8637073" cy="2541431"/>
          </a:xfrm>
        </p:spPr>
        <p:txBody>
          <a:bodyPr/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chemeClr val="bg1"/>
                </a:solidFill>
              </a:rPr>
              <a:t>COnCLUSÃO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163565-018C-A855-1B46-9B1411A85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1570" y="3506037"/>
            <a:ext cx="5392370" cy="977621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DOCKER E UMA PLATAFORMA DE SERVEIÇOS ABERTOS, POSIBILITANDO O TEMPO DAS PESSOAS, POS ELE E MUITO UTIL EM MUITOS LUGARES, PRICIPALMETE EM EMPRESAS, E MUITO USADOS NOS DIAS DE HOJE POIS ELE TOMA LUGARES DE PROGAMAS E PODEM TOMAREM MUITO O TEMPO DA PESSOAS, POR ISSO QUE ELES OPITAM MUITO PELO DOCKER </a:t>
            </a:r>
            <a:r>
              <a:rPr lang="pt-BR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poupar tempo e trabalho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2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uma cidade&#10;&#10;Descrição gerada automaticamente com confiança baixa">
            <a:extLst>
              <a:ext uri="{FF2B5EF4-FFF2-40B4-BE49-F238E27FC236}">
                <a16:creationId xmlns:a16="http://schemas.microsoft.com/office/drawing/2014/main" id="{6E556705-1608-B1BF-FEE5-CE5EFD14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376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A17F5B-1ABF-2841-6D23-17FC4AB01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278" y="-170825"/>
            <a:ext cx="8637073" cy="25414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Referências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5F28D3-572E-4DEF-0FCA-509899CF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472" y="2617366"/>
            <a:ext cx="8372212" cy="337237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(</a:t>
            </a:r>
            <a:r>
              <a:rPr lang="pt-BR" dirty="0">
                <a:solidFill>
                  <a:schemeClr val="bg1"/>
                </a:solidFill>
              </a:rPr>
              <a:t>O que é) (Como foi feito) resumido de Wikipedia e meu positivo disponível em: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https://www.meupositivo.com.br/panoramapositivo/container-docker/</a:t>
            </a:r>
            <a:endParaRPr lang="pt-BR" dirty="0">
              <a:solidFill>
                <a:srgbClr val="002060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(Como ele é usado) Escola super de Redes disponível em: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https://esr.rnp.br/governanca-de-ti/containers-dockercomo-utilizar</a:t>
            </a:r>
            <a:r>
              <a:rPr lang="pt-BR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174</TotalTime>
  <Words>412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Galeria</vt:lpstr>
      <vt:lpstr>Container Docker</vt:lpstr>
      <vt:lpstr>Container Docker</vt:lpstr>
      <vt:lpstr>          RESUMO   </vt:lpstr>
      <vt:lpstr>O que e container Docker   </vt:lpstr>
      <vt:lpstr>Como foi feito o Docker      </vt:lpstr>
      <vt:lpstr>COMO O DOCKER E USADO    </vt:lpstr>
      <vt:lpstr>COnCLUSÃO 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Docker</dc:title>
  <dc:creator>VICTÓRIA ROSA DOS SANTOS</dc:creator>
  <cp:lastModifiedBy>VICTÓRIA ROSA DOS SANTOS</cp:lastModifiedBy>
  <cp:revision>3</cp:revision>
  <dcterms:created xsi:type="dcterms:W3CDTF">2022-05-04T18:14:47Z</dcterms:created>
  <dcterms:modified xsi:type="dcterms:W3CDTF">2022-05-10T16:51:02Z</dcterms:modified>
</cp:coreProperties>
</file>