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9144000" cy="6858000" type="screen4x3"/>
  <p:notesSz cx="6858000" cy="9144000"/>
  <p:embeddedFontLst>
    <p:embeddedFont>
      <p:font typeface="Rambla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759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69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0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557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825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97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81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70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50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60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28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5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5803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66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rgbClr val="FFFFFF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2832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861175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6847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111448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069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803604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9832714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245651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1D48-07DD-4600-A728-A043C36DB18A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2D9E-E1BB-4585-9164-EEE302092D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87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2384818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609686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373657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6317499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5450480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5441676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11264387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78649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aqinformatica.com/wep-wpa-ou-wpa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Instituto_de_Engenheiros_Eletricistas_e_Eletr%C3%B4nico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691680" y="4869160"/>
            <a:ext cx="6096000" cy="100788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Wellington Martins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wellifabio@hotmail.com</a:t>
            </a:r>
            <a:endParaRPr lang="pt-BR" sz="2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dt" sz="half" idx="10"/>
          </p:nvPr>
        </p:nvSpPr>
        <p:spPr>
          <a:xfrm>
            <a:off x="357187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Créditos: Modelo de Seminário </a:t>
            </a:r>
            <a:r>
              <a:rPr lang="pt-BR" sz="10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desenvolvido pelo professor Antônio </a:t>
            </a:r>
            <a:r>
              <a:rPr lang="pt-BR" sz="1000" b="0" i="0" u="none" strike="noStrike" cap="none" dirty="0" err="1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Zambon</a:t>
            </a:r>
            <a:r>
              <a:rPr lang="pt-BR" sz="1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– FT.UNICAMP</a:t>
            </a:r>
            <a:endParaRPr lang="pt-BR" sz="1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1</a:t>
            </a:fld>
            <a:endParaRPr lang="pt-BR" sz="1000" b="0" i="0" u="none" strike="noStrike" cap="none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357187" y="1270000"/>
            <a:ext cx="8712967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8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Prova de Métodos Pedagógicos</a:t>
            </a:r>
            <a:endParaRPr lang="pt-BR" sz="48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" name="Shape 44"/>
          <p:cNvSpPr txBox="1"/>
          <p:nvPr/>
        </p:nvSpPr>
        <p:spPr>
          <a:xfrm>
            <a:off x="152319" y="2504950"/>
            <a:ext cx="8712967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3600" dirty="0"/>
              <a:t>CONCURSO PÚBLICO DE PROFESSOR DE ENSINO MÉDIO E </a:t>
            </a:r>
            <a:r>
              <a:rPr lang="pt-BR" sz="3600" dirty="0" smtClean="0"/>
              <a:t>TÉCNICO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pt-BR" sz="3600" b="1" dirty="0"/>
              <a:t>ETEC PEDRO FERREIRA ALVES</a:t>
            </a:r>
            <a:endParaRPr lang="pt-BR" sz="3600" b="1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</a:t>
            </a:r>
            <a:r>
              <a:rPr lang="pt-BR" sz="40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WPA2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457200" y="2188982"/>
            <a:ext cx="7022892" cy="2577889"/>
          </a:xfrm>
        </p:spPr>
        <p:txBody>
          <a:bodyPr>
            <a:normAutofit/>
          </a:bodyPr>
          <a:lstStyle/>
          <a:p>
            <a:r>
              <a:rPr lang="pt-BR" b="1" dirty="0" smtClean="0"/>
              <a:t>- </a:t>
            </a:r>
            <a:r>
              <a:rPr lang="pt-BR" dirty="0" smtClean="0"/>
              <a:t>Wi-Fi </a:t>
            </a:r>
            <a:r>
              <a:rPr lang="pt-BR" dirty="0" err="1" smtClean="0"/>
              <a:t>Protected</a:t>
            </a:r>
            <a:r>
              <a:rPr lang="pt-BR" dirty="0" smtClean="0"/>
              <a:t> Access </a:t>
            </a:r>
            <a:r>
              <a:rPr lang="pt-BR" dirty="0"/>
              <a:t>(2ª geração).</a:t>
            </a:r>
            <a:endParaRPr lang="pt-BR" b="1" dirty="0" smtClean="0"/>
          </a:p>
          <a:p>
            <a:r>
              <a:rPr lang="pt-BR" b="1" dirty="0" smtClean="0"/>
              <a:t>- </a:t>
            </a:r>
            <a:r>
              <a:rPr lang="pt-BR" dirty="0" smtClean="0"/>
              <a:t>Padrão </a:t>
            </a:r>
            <a:r>
              <a:rPr lang="pt-BR" dirty="0"/>
              <a:t>IEEE 802.11i nível de segurança maior</a:t>
            </a:r>
          </a:p>
          <a:p>
            <a:r>
              <a:rPr lang="pt-PT" dirty="0"/>
              <a:t>- Alguns</a:t>
            </a:r>
            <a:r>
              <a:rPr lang="pt-BR" dirty="0"/>
              <a:t> dispositivos novos não possuem as opções mais antigas WEP ou </a:t>
            </a:r>
            <a:r>
              <a:rPr lang="pt-BR" dirty="0" smtClean="0"/>
              <a:t>WPA.</a:t>
            </a:r>
            <a:endParaRPr lang="pt-PT" dirty="0"/>
          </a:p>
          <a:p>
            <a:pPr marL="342900" indent="-342900">
              <a:buFontTx/>
              <a:buChar char="-"/>
            </a:pPr>
            <a:endParaRPr lang="pt-PT" dirty="0" smtClean="0"/>
          </a:p>
          <a:p>
            <a:endParaRPr lang="pt-PT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054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Exemplo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" y="1887901"/>
            <a:ext cx="8442660" cy="31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idx="1"/>
          </p:nvPr>
        </p:nvSpPr>
        <p:spPr>
          <a:xfrm>
            <a:off x="284813" y="1481137"/>
            <a:ext cx="8401987" cy="38253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46100" indent="0">
              <a:spcBef>
                <a:spcPts val="400"/>
              </a:spcBef>
              <a:buSzPct val="68000"/>
              <a:buNone/>
            </a:pPr>
            <a:r>
              <a:rPr lang="pt-BR" sz="2800" dirty="0" smtClean="0"/>
              <a:t>IEEE - </a:t>
            </a:r>
            <a:r>
              <a:rPr lang="pt-PT" sz="2800" dirty="0" smtClean="0"/>
              <a:t>Instituto </a:t>
            </a:r>
            <a:r>
              <a:rPr lang="pt-PT" sz="2800" dirty="0"/>
              <a:t>de Engenheiros Eletricistas e </a:t>
            </a:r>
            <a:r>
              <a:rPr lang="pt-PT" sz="2800" dirty="0" smtClean="0"/>
              <a:t>Eletrônicos</a:t>
            </a:r>
            <a:endParaRPr lang="pt-BR" sz="2800" dirty="0" smtClean="0"/>
          </a:p>
          <a:p>
            <a:pPr marL="811213" lvl="0" indent="-265113">
              <a:spcBef>
                <a:spcPts val="400"/>
              </a:spcBef>
              <a:buSzPct val="68000"/>
              <a:buFont typeface="Noto Sans Symbols"/>
              <a:buChar char="▶"/>
            </a:pPr>
            <a:r>
              <a:rPr lang="pt-BR" sz="2800" dirty="0" smtClean="0"/>
              <a:t>– </a:t>
            </a:r>
            <a:r>
              <a:rPr lang="pt-BR" sz="2800" dirty="0"/>
              <a:t>WEP: </a:t>
            </a:r>
            <a:r>
              <a:rPr lang="pt-BR" sz="2800" dirty="0" err="1"/>
              <a:t>Wired</a:t>
            </a:r>
            <a:r>
              <a:rPr lang="pt-BR" sz="2800" dirty="0"/>
              <a:t> </a:t>
            </a:r>
            <a:r>
              <a:rPr lang="pt-BR" sz="2800" dirty="0" err="1"/>
              <a:t>Equivalent</a:t>
            </a:r>
            <a:r>
              <a:rPr lang="pt-BR" sz="2800" dirty="0"/>
              <a:t> </a:t>
            </a:r>
            <a:r>
              <a:rPr lang="pt-BR" sz="2800" dirty="0" err="1"/>
              <a:t>Privacy</a:t>
            </a:r>
            <a:r>
              <a:rPr lang="pt-BR" sz="2800" dirty="0"/>
              <a:t>.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– WPA: Wi-Fi </a:t>
            </a:r>
            <a:r>
              <a:rPr lang="pt-BR" sz="2800" dirty="0" err="1"/>
              <a:t>Protected</a:t>
            </a:r>
            <a:r>
              <a:rPr lang="pt-BR" sz="2800" dirty="0"/>
              <a:t> Access.</a:t>
            </a: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– WPA2: Wi-Fi </a:t>
            </a:r>
            <a:r>
              <a:rPr lang="pt-BR" sz="2800" dirty="0" err="1"/>
              <a:t>Protected</a:t>
            </a:r>
            <a:r>
              <a:rPr lang="pt-BR" sz="2800" dirty="0"/>
              <a:t> Access (2ª geração</a:t>
            </a:r>
            <a:r>
              <a:rPr lang="pt-BR" sz="2800" dirty="0" smtClean="0"/>
              <a:t>).</a:t>
            </a:r>
            <a:endParaRPr lang="pt-BR" sz="2800" dirty="0" smtClean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Configuramos o protocolo adequado </a:t>
            </a: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o hardware que pretendemos que tenha acesso a rede sem fio.</a:t>
            </a: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Verifique seu celular?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109537" marR="0" lvl="0" indent="-7937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Conclusão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idx="1"/>
          </p:nvPr>
        </p:nvSpPr>
        <p:spPr>
          <a:xfrm>
            <a:off x="457200" y="1481137"/>
            <a:ext cx="8229600" cy="3660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800" b="1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Como nenhum tema se esgota em apenas uma </a:t>
            </a:r>
            <a:r>
              <a:rPr lang="pt-BR" sz="2800" b="1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apresentação:</a:t>
            </a:r>
            <a:endParaRPr lang="pt-BR" sz="2800" b="1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buSzPct val="68000"/>
              <a:buFont typeface="Noto Sans Symbols"/>
              <a:buChar char="▶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http://faqinformatica.com/wep-wpa-ou-wpa2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  <a:hlinkClick r:id="rId3"/>
              </a:rPr>
              <a:t>/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</a:p>
          <a:p>
            <a:pPr marL="811213" lvl="0" indent="-265113">
              <a:spcBef>
                <a:spcPts val="400"/>
              </a:spcBef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Acessado em 31/05/2017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lvl="0" indent="-265113">
              <a:spcBef>
                <a:spcPts val="400"/>
              </a:spcBef>
              <a:buSzPct val="68000"/>
              <a:buFont typeface="Noto Sans Symbols"/>
              <a:buChar char="▶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https://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  <a:hlinkClick r:id="rId4"/>
              </a:rPr>
              <a:t>pt.wikipedia.org/wiki/Instituto_de_Engenheiros_Eletricistas_e_Eletr%C3%B4nicos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;</a:t>
            </a:r>
          </a:p>
          <a:p>
            <a:pPr marL="811213" lvl="0" indent="-265113">
              <a:spcBef>
                <a:spcPts val="400"/>
              </a:spcBef>
              <a:buSzPct val="68000"/>
              <a:buFont typeface="Noto Sans Symbols"/>
              <a:buChar char="▶"/>
            </a:pPr>
            <a:r>
              <a:rPr lang="pt-BR" sz="2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Acessado em 31/05/2017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Para saber mais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idx="1"/>
          </p:nvPr>
        </p:nvSpPr>
        <p:spPr>
          <a:xfrm>
            <a:off x="518864" y="1855366"/>
            <a:ext cx="8229600" cy="24377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9537" marR="0" lvl="0" indent="-793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Rede sem fio – uma porta aberta para a privacidade das informações:</a:t>
            </a: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Devido a popularidade de acesso a internet de banda Larga e utilização de dispositivos móveis;</a:t>
            </a: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0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Diversos pontos de acesso a rede são incorporados as redes com cabeamento estruturado já estudados;</a:t>
            </a:r>
            <a:endParaRPr lang="pt-BR" sz="20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3" name="Shape 53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Segurança em redes sem fio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idx="1"/>
          </p:nvPr>
        </p:nvSpPr>
        <p:spPr>
          <a:xfrm>
            <a:off x="457200" y="1481137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223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Adquirir conhecimento sobre criptografia e os tipos de protocolos de redes sem fio disponíveis atualmente.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 docente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xfrm>
            <a:off x="457200" y="1481137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Char char="▶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Que o </a:t>
            </a:r>
            <a:r>
              <a:rPr lang="pt-BR" sz="28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educando seja </a:t>
            </a: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capaz de configurar um ponto de rede sem fio com o protocolo adequado, avaliando no nível de segurança necessário e os equipamentos disponíveis.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8112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Noto Sans Symbols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1042987" y="333375"/>
            <a:ext cx="6913561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Objetivo discente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xfrm>
            <a:off x="457200" y="1481137"/>
            <a:ext cx="8229600" cy="30279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223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Broadcast x Criptografia</a:t>
            </a:r>
          </a:p>
          <a:p>
            <a:pPr marL="7223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WEP;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WPA;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722313" marR="0" lvl="0" indent="-265113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Char char="o"/>
            </a:pPr>
            <a:r>
              <a:rPr lang="pt-BR" sz="2800" b="0" i="0" u="none" strike="noStrike" cap="none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WPA2;</a:t>
            </a:r>
            <a:endParaRPr lang="pt-BR" sz="28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  <a:p>
            <a:pPr marL="365125" marR="0" lvl="0" indent="-26352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Courier New"/>
              <a:buNone/>
            </a:pPr>
            <a:endParaRPr sz="2700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b="0" i="0" u="none" strike="noStrike" cap="none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Tópicos abortados</a:t>
            </a:r>
            <a:endParaRPr lang="pt-BR" sz="4000" b="0" i="0" u="none" strike="noStrike" cap="none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Broadcast x Criptografia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69" y="1551325"/>
            <a:ext cx="5264437" cy="4330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pt-BR" sz="4000" dirty="0" smtClean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Broadcast x Criptografia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562131" y="1394503"/>
            <a:ext cx="6347715" cy="3282427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Mensagem: Oi tudo bem</a:t>
            </a:r>
          </a:p>
          <a:p>
            <a:r>
              <a:rPr lang="pt-BR" dirty="0" smtClean="0"/>
              <a:t>Numérica : 111001110111110011</a:t>
            </a:r>
          </a:p>
          <a:p>
            <a:r>
              <a:rPr lang="pt-BR" dirty="0" smtClean="0"/>
              <a:t>Chave: 1101</a:t>
            </a:r>
          </a:p>
          <a:p>
            <a:r>
              <a:rPr lang="pt-BR" dirty="0" smtClean="0"/>
              <a:t>Criptografada: 10110010100101010101010101010101010101011100011000101010111010001010101011010101010101101.</a:t>
            </a:r>
          </a:p>
          <a:p>
            <a:endParaRPr lang="pt-BR" dirty="0"/>
          </a:p>
          <a:p>
            <a:r>
              <a:rPr lang="pt-BR" dirty="0" smtClean="0"/>
              <a:t>Dependendo do algoritmo o processo pode se tornar lento.</a:t>
            </a:r>
          </a:p>
        </p:txBody>
      </p:sp>
    </p:spTree>
    <p:extLst>
      <p:ext uri="{BB962C8B-B14F-4D97-AF65-F5344CB8AC3E}">
        <p14:creationId xmlns:p14="http://schemas.microsoft.com/office/powerpoint/2010/main" val="42524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WEP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457200" y="2188982"/>
            <a:ext cx="7022892" cy="2577889"/>
          </a:xfrm>
        </p:spPr>
        <p:txBody>
          <a:bodyPr>
            <a:normAutofit/>
          </a:bodyPr>
          <a:lstStyle/>
          <a:p>
            <a:r>
              <a:rPr lang="pt-BR" b="1" dirty="0" smtClean="0"/>
              <a:t>- </a:t>
            </a:r>
            <a:r>
              <a:rPr lang="pt-BR" dirty="0" err="1" smtClean="0"/>
              <a:t>Wired</a:t>
            </a:r>
            <a:r>
              <a:rPr lang="pt-BR" dirty="0" smtClean="0"/>
              <a:t> </a:t>
            </a:r>
            <a:r>
              <a:rPr lang="pt-BR" dirty="0" err="1"/>
              <a:t>Equivalent</a:t>
            </a:r>
            <a:r>
              <a:rPr lang="pt-BR" dirty="0"/>
              <a:t> </a:t>
            </a:r>
            <a:r>
              <a:rPr lang="pt-BR" dirty="0" err="1"/>
              <a:t>Privacy</a:t>
            </a:r>
            <a:endParaRPr lang="pt-BR" b="1" dirty="0" smtClean="0"/>
          </a:p>
          <a:p>
            <a:r>
              <a:rPr lang="pt-BR" b="1" dirty="0" smtClean="0"/>
              <a:t>- WEP</a:t>
            </a:r>
            <a:r>
              <a:rPr lang="pt-BR" b="1" dirty="0"/>
              <a:t> </a:t>
            </a:r>
            <a:r>
              <a:rPr lang="pt-BR" dirty="0" smtClean="0"/>
              <a:t>foi </a:t>
            </a:r>
            <a:r>
              <a:rPr lang="pt-BR" dirty="0"/>
              <a:t>um dos primeiros a ser usado em redes sem </a:t>
            </a:r>
            <a:r>
              <a:rPr lang="pt-BR" dirty="0" smtClean="0"/>
              <a:t>fio.</a:t>
            </a:r>
          </a:p>
          <a:p>
            <a:r>
              <a:rPr lang="pt-BR" dirty="0" smtClean="0"/>
              <a:t>- Padrão </a:t>
            </a:r>
            <a:r>
              <a:rPr lang="pt-BR" dirty="0"/>
              <a:t>IEEE </a:t>
            </a:r>
            <a:r>
              <a:rPr lang="pt-BR" dirty="0" smtClean="0"/>
              <a:t>802.11 - </a:t>
            </a:r>
            <a:r>
              <a:rPr lang="pt-BR" dirty="0"/>
              <a:t>validado em </a:t>
            </a:r>
            <a:r>
              <a:rPr lang="pt-BR" dirty="0" smtClean="0"/>
              <a:t>1999.</a:t>
            </a:r>
          </a:p>
          <a:p>
            <a:r>
              <a:rPr lang="pt-BR" dirty="0" smtClean="0"/>
              <a:t>- IEEE (</a:t>
            </a:r>
            <a:r>
              <a:rPr lang="pt-PT" dirty="0" smtClean="0"/>
              <a:t>Instituto </a:t>
            </a:r>
            <a:r>
              <a:rPr lang="pt-PT" dirty="0"/>
              <a:t>de Engenheiros Eletricistas e </a:t>
            </a:r>
            <a:r>
              <a:rPr lang="pt-PT" dirty="0" smtClean="0"/>
              <a:t>Eletrônicos)</a:t>
            </a:r>
          </a:p>
          <a:p>
            <a:r>
              <a:rPr lang="pt-PT" dirty="0" smtClean="0"/>
              <a:t>- Utilisado ainda devido a</a:t>
            </a:r>
            <a:r>
              <a:rPr lang="pt-BR" dirty="0" smtClean="0"/>
              <a:t> compatibilidade com equipamentos antigos (Vulnerabilidade e falhas).</a:t>
            </a:r>
            <a:endParaRPr lang="pt-PT" dirty="0" smtClean="0"/>
          </a:p>
          <a:p>
            <a:pPr marL="342900" indent="-342900">
              <a:buFontTx/>
              <a:buChar char="-"/>
            </a:pPr>
            <a:endParaRPr lang="pt-PT" dirty="0"/>
          </a:p>
          <a:p>
            <a:pPr marL="342900" indent="-342900">
              <a:buFontTx/>
              <a:buChar char="-"/>
            </a:pPr>
            <a:endParaRPr lang="pt-PT" dirty="0" smtClean="0"/>
          </a:p>
          <a:p>
            <a:endParaRPr lang="pt-PT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5862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457200" y="333375"/>
            <a:ext cx="8229600" cy="863599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pt-BR" sz="4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Protocolo </a:t>
            </a:r>
            <a:r>
              <a:rPr lang="pt-BR" sz="4000" dirty="0" smtClean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WPA</a:t>
            </a:r>
            <a:endParaRPr lang="pt-BR" sz="4000" dirty="0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457200" y="2188982"/>
            <a:ext cx="7022892" cy="2577889"/>
          </a:xfrm>
        </p:spPr>
        <p:txBody>
          <a:bodyPr>
            <a:normAutofit/>
          </a:bodyPr>
          <a:lstStyle/>
          <a:p>
            <a:r>
              <a:rPr lang="pt-BR" b="1" dirty="0" smtClean="0"/>
              <a:t>- </a:t>
            </a:r>
            <a:r>
              <a:rPr lang="pt-BR" dirty="0" smtClean="0"/>
              <a:t>Wi-Fi </a:t>
            </a:r>
            <a:r>
              <a:rPr lang="pt-BR" dirty="0" err="1"/>
              <a:t>Protected</a:t>
            </a:r>
            <a:r>
              <a:rPr lang="pt-BR" dirty="0"/>
              <a:t> Access</a:t>
            </a:r>
            <a:endParaRPr lang="pt-BR" b="1" dirty="0" smtClean="0"/>
          </a:p>
          <a:p>
            <a:r>
              <a:rPr lang="pt-BR" b="1" dirty="0" smtClean="0"/>
              <a:t>- </a:t>
            </a:r>
            <a:r>
              <a:rPr lang="pt-BR" dirty="0" smtClean="0"/>
              <a:t>um WEP melhorado - validado em 2003.</a:t>
            </a:r>
          </a:p>
          <a:p>
            <a:r>
              <a:rPr lang="pt-PT" dirty="0" smtClean="0"/>
              <a:t>- Utilisado ainda devido a</a:t>
            </a:r>
            <a:r>
              <a:rPr lang="pt-BR" dirty="0" smtClean="0"/>
              <a:t> compatibilidade (Corrige falhas do WEP).</a:t>
            </a:r>
            <a:endParaRPr lang="pt-PT" dirty="0" smtClean="0"/>
          </a:p>
          <a:p>
            <a:pPr marL="342900" indent="-342900">
              <a:buFontTx/>
              <a:buChar char="-"/>
            </a:pPr>
            <a:endParaRPr lang="pt-PT" dirty="0"/>
          </a:p>
          <a:p>
            <a:pPr marL="342900" indent="-342900">
              <a:buFontTx/>
              <a:buChar char="-"/>
            </a:pPr>
            <a:endParaRPr lang="pt-PT" dirty="0" smtClean="0"/>
          </a:p>
          <a:p>
            <a:endParaRPr lang="pt-PT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4688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301</Words>
  <Application>Microsoft Office PowerPoint</Application>
  <PresentationFormat>Apresentação na tela (4:3)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Rambla</vt:lpstr>
      <vt:lpstr>Arial</vt:lpstr>
      <vt:lpstr>Trebuchet MS</vt:lpstr>
      <vt:lpstr>Courier New</vt:lpstr>
      <vt:lpstr>Wingdings 3</vt:lpstr>
      <vt:lpstr>Noto Sans Symbols</vt:lpstr>
      <vt:lpstr>Calibri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Wellington Martins</cp:lastModifiedBy>
  <cp:revision>14</cp:revision>
  <dcterms:modified xsi:type="dcterms:W3CDTF">2017-05-31T21:16:18Z</dcterms:modified>
</cp:coreProperties>
</file>