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87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81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8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4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00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3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05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5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15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8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7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994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54" y="774552"/>
            <a:ext cx="10246292" cy="53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36" y="923581"/>
            <a:ext cx="8806928" cy="50108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575082" y="5056093"/>
            <a:ext cx="1287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B0F0"/>
                </a:solidFill>
              </a:rPr>
              <a:t>Tanto quanto</a:t>
            </a:r>
            <a:endParaRPr lang="pt-BR" sz="1600" dirty="0">
              <a:solidFill>
                <a:srgbClr val="00B0F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6218944" y="4313816"/>
            <a:ext cx="9734" cy="74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0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37" y="740410"/>
            <a:ext cx="9366326" cy="53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2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062037"/>
            <a:ext cx="89344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98" y="664726"/>
            <a:ext cx="7439025" cy="54292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025020" y="2850777"/>
            <a:ext cx="8034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Estes slides estão baseados na bibliografia:</a:t>
            </a:r>
          </a:p>
          <a:p>
            <a:pPr marL="457200" indent="-457200">
              <a:buFontTx/>
              <a:buChar char="-"/>
            </a:pPr>
            <a:r>
              <a:rPr lang="pt-BR" sz="2800" dirty="0" err="1" smtClean="0"/>
              <a:t>Elmasri</a:t>
            </a:r>
            <a:r>
              <a:rPr lang="pt-BR" sz="2800" dirty="0" smtClean="0"/>
              <a:t>, Ramez; </a:t>
            </a:r>
            <a:r>
              <a:rPr lang="pt-BR" sz="2800" dirty="0" err="1" smtClean="0"/>
              <a:t>Navathe</a:t>
            </a:r>
            <a:r>
              <a:rPr lang="pt-BR" sz="2800" dirty="0" smtClean="0"/>
              <a:t>, </a:t>
            </a:r>
            <a:r>
              <a:rPr lang="pt-BR" sz="2800" dirty="0" err="1" smtClean="0"/>
              <a:t>Shamkant</a:t>
            </a:r>
            <a:r>
              <a:rPr lang="pt-BR" sz="2800" dirty="0" smtClean="0"/>
              <a:t> B. Sistemas de</a:t>
            </a:r>
            <a:br>
              <a:rPr lang="pt-BR" sz="2800" dirty="0" smtClean="0"/>
            </a:br>
            <a:r>
              <a:rPr lang="pt-BR" sz="2800" dirty="0" smtClean="0"/>
              <a:t>Bancos de Dados. Pearson, 6ª edição, 808p., 2011.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0332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96" y="878091"/>
            <a:ext cx="9904208" cy="51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4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8" y="731445"/>
            <a:ext cx="8462684" cy="53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73" y="401186"/>
            <a:ext cx="8419654" cy="60556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86173" y="4077149"/>
            <a:ext cx="265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Semelhante a ou exclusivo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3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8" y="488861"/>
            <a:ext cx="8462684" cy="588027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526257" y="4711850"/>
            <a:ext cx="253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Sem atributos ,</a:t>
            </a:r>
          </a:p>
          <a:p>
            <a:r>
              <a:rPr lang="pt-BR" dirty="0" smtClean="0">
                <a:solidFill>
                  <a:srgbClr val="00B0F0"/>
                </a:solidFill>
              </a:rPr>
              <a:t>Apenas </a:t>
            </a:r>
            <a:r>
              <a:rPr lang="pt-BR" b="1" dirty="0" smtClean="0">
                <a:solidFill>
                  <a:srgbClr val="00B0F0"/>
                </a:solidFill>
              </a:rPr>
              <a:t>comportamento</a:t>
            </a:r>
            <a:r>
              <a:rPr lang="pt-BR" dirty="0" smtClean="0">
                <a:solidFill>
                  <a:srgbClr val="00B0F0"/>
                </a:solidFill>
              </a:rPr>
              <a:t>.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8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5" y="486534"/>
            <a:ext cx="9538450" cy="588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752475"/>
            <a:ext cx="9096375" cy="53530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23943" y="925158"/>
            <a:ext cx="363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DIAGRAMA RESUMIDO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72463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34" y="1204857"/>
            <a:ext cx="10284532" cy="444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708571"/>
            <a:ext cx="10485120" cy="544085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84" y="610104"/>
            <a:ext cx="2524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32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Martins</dc:creator>
  <cp:lastModifiedBy>Wellington Martins</cp:lastModifiedBy>
  <cp:revision>10</cp:revision>
  <dcterms:created xsi:type="dcterms:W3CDTF">2019-01-28T19:37:59Z</dcterms:created>
  <dcterms:modified xsi:type="dcterms:W3CDTF">2019-01-28T21:03:23Z</dcterms:modified>
</cp:coreProperties>
</file>