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89" r:id="rId5"/>
    <p:sldId id="257" r:id="rId6"/>
    <p:sldId id="258" r:id="rId7"/>
    <p:sldId id="259" r:id="rId8"/>
    <p:sldId id="260" r:id="rId9"/>
    <p:sldId id="261" r:id="rId10"/>
    <p:sldId id="268" r:id="rId11"/>
    <p:sldId id="269" r:id="rId12"/>
    <p:sldId id="270" r:id="rId13"/>
    <p:sldId id="271" r:id="rId14"/>
    <p:sldId id="262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0" r:id="rId25"/>
    <p:sldId id="282" r:id="rId26"/>
    <p:sldId id="283" r:id="rId27"/>
    <p:sldId id="284" r:id="rId28"/>
    <p:sldId id="285" r:id="rId29"/>
    <p:sldId id="286" r:id="rId30"/>
    <p:sldId id="265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715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rivarsini\Desktop\ComparisonGraph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rivarsini\Desktop\ComparisonGraph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rivarsini\Desktop\ComparisonGrap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chart>
    <c:title>
      <c:tx>
        <c:rich>
          <a:bodyPr/>
          <a:lstStyle/>
          <a:p>
            <a:pPr>
              <a:defRPr/>
            </a:pPr>
            <a:r>
              <a:rPr lang="en-US"/>
              <a:t>Relevance Score SVM</a:t>
            </a:r>
          </a:p>
        </c:rich>
      </c:tx>
      <c:layout/>
    </c:title>
    <c:plotArea>
      <c:layout/>
      <c:lineChart>
        <c:grouping val="standard"/>
        <c:ser>
          <c:idx val="2"/>
          <c:order val="0"/>
          <c:tx>
            <c:strRef>
              <c:f>Sheet1!$C$1</c:f>
              <c:strCache>
                <c:ptCount val="1"/>
                <c:pt idx="0">
                  <c:v>relevanceSVM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Sheet1!$C$2:$C$447</c:f>
              <c:numCache>
                <c:formatCode>General</c:formatCode>
                <c:ptCount val="446"/>
                <c:pt idx="0">
                  <c:v>2.6449423469200002</c:v>
                </c:pt>
                <c:pt idx="1">
                  <c:v>2.6915694082199999</c:v>
                </c:pt>
                <c:pt idx="2">
                  <c:v>2.6915694082199999</c:v>
                </c:pt>
                <c:pt idx="3">
                  <c:v>2.64564271288</c:v>
                </c:pt>
                <c:pt idx="4">
                  <c:v>2.5509266174</c:v>
                </c:pt>
                <c:pt idx="5">
                  <c:v>2.6924220132599985</c:v>
                </c:pt>
                <c:pt idx="6">
                  <c:v>2.4678801378699999</c:v>
                </c:pt>
                <c:pt idx="7">
                  <c:v>2.593141752620002</c:v>
                </c:pt>
                <c:pt idx="8">
                  <c:v>2.5071404910099999</c:v>
                </c:pt>
                <c:pt idx="9">
                  <c:v>2.6817698341699998</c:v>
                </c:pt>
                <c:pt idx="10">
                  <c:v>2.4368571091799973</c:v>
                </c:pt>
                <c:pt idx="11">
                  <c:v>2.4700316153399999</c:v>
                </c:pt>
                <c:pt idx="12">
                  <c:v>2.8766840627599999</c:v>
                </c:pt>
                <c:pt idx="13">
                  <c:v>2.4920847893199998</c:v>
                </c:pt>
                <c:pt idx="14">
                  <c:v>2.5963400719499998</c:v>
                </c:pt>
                <c:pt idx="15">
                  <c:v>2.8256806225199997</c:v>
                </c:pt>
                <c:pt idx="16">
                  <c:v>2.3232596009699997</c:v>
                </c:pt>
                <c:pt idx="17">
                  <c:v>2.53363536661</c:v>
                </c:pt>
                <c:pt idx="18">
                  <c:v>2.2668368576200013</c:v>
                </c:pt>
                <c:pt idx="19">
                  <c:v>2.4369292017899999</c:v>
                </c:pt>
                <c:pt idx="20">
                  <c:v>2.9462150841799986</c:v>
                </c:pt>
                <c:pt idx="21">
                  <c:v>2.31455327799</c:v>
                </c:pt>
                <c:pt idx="22">
                  <c:v>2.49537755301</c:v>
                </c:pt>
                <c:pt idx="23">
                  <c:v>2.6702831323199998</c:v>
                </c:pt>
                <c:pt idx="24">
                  <c:v>2.1420716032699998</c:v>
                </c:pt>
                <c:pt idx="25">
                  <c:v>2.8996352231799984</c:v>
                </c:pt>
                <c:pt idx="26">
                  <c:v>2.1485957819500014</c:v>
                </c:pt>
                <c:pt idx="27">
                  <c:v>2.1142355781500002</c:v>
                </c:pt>
                <c:pt idx="28">
                  <c:v>2.7231958168100014</c:v>
                </c:pt>
                <c:pt idx="29">
                  <c:v>2.8007160744799999</c:v>
                </c:pt>
                <c:pt idx="30">
                  <c:v>2.7027864255299998</c:v>
                </c:pt>
                <c:pt idx="31">
                  <c:v>2.8220152360799986</c:v>
                </c:pt>
                <c:pt idx="32">
                  <c:v>2.5835114382400013</c:v>
                </c:pt>
                <c:pt idx="33">
                  <c:v>2.7318476407499999</c:v>
                </c:pt>
                <c:pt idx="34">
                  <c:v>2.6174706884800001</c:v>
                </c:pt>
                <c:pt idx="35">
                  <c:v>2.4741591498999997</c:v>
                </c:pt>
                <c:pt idx="36">
                  <c:v>2.5653751444399999</c:v>
                </c:pt>
                <c:pt idx="37">
                  <c:v>2.5801209922100012</c:v>
                </c:pt>
                <c:pt idx="38">
                  <c:v>2.5685150883500012</c:v>
                </c:pt>
                <c:pt idx="39">
                  <c:v>2.7850261482200014</c:v>
                </c:pt>
                <c:pt idx="40">
                  <c:v>2.4955757096999998</c:v>
                </c:pt>
                <c:pt idx="41">
                  <c:v>2.5685150883500012</c:v>
                </c:pt>
                <c:pt idx="42">
                  <c:v>2.7850261482200014</c:v>
                </c:pt>
                <c:pt idx="43">
                  <c:v>2.3356957187799998</c:v>
                </c:pt>
                <c:pt idx="44">
                  <c:v>2.6714948879600002</c:v>
                </c:pt>
                <c:pt idx="45">
                  <c:v>2.6600662224100002</c:v>
                </c:pt>
                <c:pt idx="46">
                  <c:v>2.5562789098199978</c:v>
                </c:pt>
                <c:pt idx="47">
                  <c:v>2.9100582805799986</c:v>
                </c:pt>
                <c:pt idx="48">
                  <c:v>2.76278296008</c:v>
                </c:pt>
                <c:pt idx="49">
                  <c:v>2.6130290609600002</c:v>
                </c:pt>
                <c:pt idx="50">
                  <c:v>1.7284438800499995</c:v>
                </c:pt>
                <c:pt idx="51">
                  <c:v>1.9143573012400006</c:v>
                </c:pt>
                <c:pt idx="52">
                  <c:v>2.1918673347899986</c:v>
                </c:pt>
                <c:pt idx="53">
                  <c:v>2.2304827289700002</c:v>
                </c:pt>
                <c:pt idx="54">
                  <c:v>1.8627294217100001</c:v>
                </c:pt>
                <c:pt idx="55">
                  <c:v>2.0581303057700002</c:v>
                </c:pt>
                <c:pt idx="56">
                  <c:v>1.963694822489999</c:v>
                </c:pt>
                <c:pt idx="57">
                  <c:v>2.1313063890099997</c:v>
                </c:pt>
                <c:pt idx="58">
                  <c:v>1.9947718172399997</c:v>
                </c:pt>
                <c:pt idx="59">
                  <c:v>2.36549688274</c:v>
                </c:pt>
                <c:pt idx="60">
                  <c:v>2.2299598361699999</c:v>
                </c:pt>
                <c:pt idx="61">
                  <c:v>2.3867817127800013</c:v>
                </c:pt>
                <c:pt idx="62">
                  <c:v>2.1918673347899986</c:v>
                </c:pt>
                <c:pt idx="63">
                  <c:v>1.8270890770899992</c:v>
                </c:pt>
                <c:pt idx="64">
                  <c:v>2.3862223392799984</c:v>
                </c:pt>
                <c:pt idx="65">
                  <c:v>2.3082579669799999</c:v>
                </c:pt>
                <c:pt idx="66">
                  <c:v>2.3622284308799979</c:v>
                </c:pt>
                <c:pt idx="67">
                  <c:v>2.2262481593099985</c:v>
                </c:pt>
                <c:pt idx="68">
                  <c:v>2.0134782158999998</c:v>
                </c:pt>
                <c:pt idx="69">
                  <c:v>2.4070013542800002</c:v>
                </c:pt>
                <c:pt idx="70">
                  <c:v>2.5482936441400001</c:v>
                </c:pt>
                <c:pt idx="71">
                  <c:v>2.2902311702100002</c:v>
                </c:pt>
                <c:pt idx="72">
                  <c:v>2.1973572425300021</c:v>
                </c:pt>
                <c:pt idx="73">
                  <c:v>2.30114771563</c:v>
                </c:pt>
                <c:pt idx="74">
                  <c:v>2.2902311702100002</c:v>
                </c:pt>
                <c:pt idx="75">
                  <c:v>2.3131755243799987</c:v>
                </c:pt>
                <c:pt idx="76">
                  <c:v>1.9859174003300004</c:v>
                </c:pt>
                <c:pt idx="77">
                  <c:v>2.1973572425300021</c:v>
                </c:pt>
                <c:pt idx="78">
                  <c:v>2.2262481593099985</c:v>
                </c:pt>
                <c:pt idx="79">
                  <c:v>2.27136585024</c:v>
                </c:pt>
                <c:pt idx="80">
                  <c:v>2.4070013542800002</c:v>
                </c:pt>
                <c:pt idx="81">
                  <c:v>2.6112325844099997</c:v>
                </c:pt>
                <c:pt idx="82">
                  <c:v>2.6482379028700014</c:v>
                </c:pt>
                <c:pt idx="83">
                  <c:v>2.6482379028700014</c:v>
                </c:pt>
                <c:pt idx="84">
                  <c:v>2.5908641589000001</c:v>
                </c:pt>
                <c:pt idx="85">
                  <c:v>2.2892327110800013</c:v>
                </c:pt>
                <c:pt idx="86">
                  <c:v>2.5548125860399997</c:v>
                </c:pt>
                <c:pt idx="87">
                  <c:v>2.3053082209199998</c:v>
                </c:pt>
                <c:pt idx="88">
                  <c:v>2.3581370741600001</c:v>
                </c:pt>
                <c:pt idx="89">
                  <c:v>2.5012010983200001</c:v>
                </c:pt>
                <c:pt idx="90">
                  <c:v>2.3469077886100012</c:v>
                </c:pt>
                <c:pt idx="91">
                  <c:v>2.1574277590300013</c:v>
                </c:pt>
                <c:pt idx="92">
                  <c:v>2.1773447191900002</c:v>
                </c:pt>
                <c:pt idx="93">
                  <c:v>2.4582581594199984</c:v>
                </c:pt>
                <c:pt idx="94">
                  <c:v>2.1574277590300013</c:v>
                </c:pt>
                <c:pt idx="95">
                  <c:v>2.2922564100599985</c:v>
                </c:pt>
                <c:pt idx="96">
                  <c:v>2.2635242640900026</c:v>
                </c:pt>
                <c:pt idx="97">
                  <c:v>2.2356542023600001</c:v>
                </c:pt>
                <c:pt idx="98">
                  <c:v>2.2056838650700001</c:v>
                </c:pt>
                <c:pt idx="99">
                  <c:v>2.1868209354899997</c:v>
                </c:pt>
                <c:pt idx="100">
                  <c:v>2.2402697409200014</c:v>
                </c:pt>
                <c:pt idx="101">
                  <c:v>2.1746589030999979</c:v>
                </c:pt>
                <c:pt idx="102">
                  <c:v>2.2660393069700002</c:v>
                </c:pt>
                <c:pt idx="103">
                  <c:v>2.1670442066500013</c:v>
                </c:pt>
                <c:pt idx="104">
                  <c:v>2.3213295653700001</c:v>
                </c:pt>
                <c:pt idx="105">
                  <c:v>2.1941000627300014</c:v>
                </c:pt>
                <c:pt idx="106">
                  <c:v>2.3375938709400002</c:v>
                </c:pt>
                <c:pt idx="107">
                  <c:v>2.0591629998299985</c:v>
                </c:pt>
                <c:pt idx="108">
                  <c:v>1.7703183236000009</c:v>
                </c:pt>
                <c:pt idx="109">
                  <c:v>2.1436162885100014</c:v>
                </c:pt>
                <c:pt idx="110">
                  <c:v>2.0461983046599999</c:v>
                </c:pt>
                <c:pt idx="111">
                  <c:v>2.4365856883099997</c:v>
                </c:pt>
                <c:pt idx="112">
                  <c:v>2.2004860799100001</c:v>
                </c:pt>
                <c:pt idx="113">
                  <c:v>1.83496203265</c:v>
                </c:pt>
                <c:pt idx="114">
                  <c:v>2.3070363394699998</c:v>
                </c:pt>
                <c:pt idx="115">
                  <c:v>2.2004860799100001</c:v>
                </c:pt>
                <c:pt idx="116">
                  <c:v>2.0461983046599999</c:v>
                </c:pt>
                <c:pt idx="117">
                  <c:v>2.4274882283600001</c:v>
                </c:pt>
                <c:pt idx="118">
                  <c:v>2.6640558333499986</c:v>
                </c:pt>
                <c:pt idx="119">
                  <c:v>2.9267277716300013</c:v>
                </c:pt>
                <c:pt idx="120">
                  <c:v>2.6348294459299999</c:v>
                </c:pt>
                <c:pt idx="121">
                  <c:v>2.1438998777300013</c:v>
                </c:pt>
                <c:pt idx="122">
                  <c:v>2.5966884310499974</c:v>
                </c:pt>
                <c:pt idx="123">
                  <c:v>2.8733782695499999</c:v>
                </c:pt>
                <c:pt idx="124">
                  <c:v>2.7694134315299999</c:v>
                </c:pt>
                <c:pt idx="125">
                  <c:v>2.7579043731600001</c:v>
                </c:pt>
                <c:pt idx="126">
                  <c:v>2.9133791365699997</c:v>
                </c:pt>
                <c:pt idx="127">
                  <c:v>2.8403228356999999</c:v>
                </c:pt>
                <c:pt idx="128">
                  <c:v>2.5699750726200001</c:v>
                </c:pt>
                <c:pt idx="129">
                  <c:v>2.9004252557500001</c:v>
                </c:pt>
                <c:pt idx="130">
                  <c:v>2.6524679677099998</c:v>
                </c:pt>
                <c:pt idx="131">
                  <c:v>2.6524679677099998</c:v>
                </c:pt>
                <c:pt idx="132">
                  <c:v>2.8662660826699997</c:v>
                </c:pt>
                <c:pt idx="133">
                  <c:v>2.3735198742799999</c:v>
                </c:pt>
                <c:pt idx="134">
                  <c:v>2.3735198742799999</c:v>
                </c:pt>
                <c:pt idx="135">
                  <c:v>2.7579043731600001</c:v>
                </c:pt>
                <c:pt idx="136">
                  <c:v>2.76258940086</c:v>
                </c:pt>
                <c:pt idx="137">
                  <c:v>2.8999771261599987</c:v>
                </c:pt>
                <c:pt idx="138">
                  <c:v>2.2820705184300012</c:v>
                </c:pt>
                <c:pt idx="139">
                  <c:v>2.1064850109699997</c:v>
                </c:pt>
                <c:pt idx="140">
                  <c:v>2.2888589203399987</c:v>
                </c:pt>
                <c:pt idx="141">
                  <c:v>2.2888589203399987</c:v>
                </c:pt>
                <c:pt idx="142">
                  <c:v>2.3898763366699987</c:v>
                </c:pt>
                <c:pt idx="143">
                  <c:v>2.54118840288</c:v>
                </c:pt>
                <c:pt idx="144">
                  <c:v>2.2944238479000014</c:v>
                </c:pt>
                <c:pt idx="145">
                  <c:v>2.4031676173500012</c:v>
                </c:pt>
                <c:pt idx="146">
                  <c:v>2.4526546095699984</c:v>
                </c:pt>
                <c:pt idx="147">
                  <c:v>2.5690939479100012</c:v>
                </c:pt>
                <c:pt idx="148">
                  <c:v>2.89996170088</c:v>
                </c:pt>
                <c:pt idx="149">
                  <c:v>2.86679337177</c:v>
                </c:pt>
                <c:pt idx="150">
                  <c:v>2.5345449765399999</c:v>
                </c:pt>
                <c:pt idx="151">
                  <c:v>2.5081659517700001</c:v>
                </c:pt>
                <c:pt idx="152">
                  <c:v>2.6127371177900001</c:v>
                </c:pt>
                <c:pt idx="153">
                  <c:v>2.8686345883200013</c:v>
                </c:pt>
                <c:pt idx="154">
                  <c:v>2.8686345883200013</c:v>
                </c:pt>
                <c:pt idx="155">
                  <c:v>2.4299631525900001</c:v>
                </c:pt>
                <c:pt idx="156">
                  <c:v>2.4782008045999997</c:v>
                </c:pt>
                <c:pt idx="157">
                  <c:v>2.4299631525900001</c:v>
                </c:pt>
                <c:pt idx="158">
                  <c:v>2.3756763106999985</c:v>
                </c:pt>
                <c:pt idx="159">
                  <c:v>2.5099797275200002</c:v>
                </c:pt>
                <c:pt idx="160">
                  <c:v>2.4299616741599999</c:v>
                </c:pt>
                <c:pt idx="161">
                  <c:v>2.8686345883200013</c:v>
                </c:pt>
                <c:pt idx="162">
                  <c:v>2.52880871143</c:v>
                </c:pt>
                <c:pt idx="163">
                  <c:v>2.4180604376599986</c:v>
                </c:pt>
                <c:pt idx="164">
                  <c:v>2.4180604376599986</c:v>
                </c:pt>
                <c:pt idx="165">
                  <c:v>2.41456250836</c:v>
                </c:pt>
                <c:pt idx="166">
                  <c:v>2.7127042015700011</c:v>
                </c:pt>
                <c:pt idx="167">
                  <c:v>2.53432018119</c:v>
                </c:pt>
                <c:pt idx="168">
                  <c:v>2.53432018119</c:v>
                </c:pt>
                <c:pt idx="169">
                  <c:v>2.5763973902999999</c:v>
                </c:pt>
                <c:pt idx="170">
                  <c:v>2.4713557958899997</c:v>
                </c:pt>
                <c:pt idx="171">
                  <c:v>2.3945270677800012</c:v>
                </c:pt>
                <c:pt idx="172">
                  <c:v>2.81921677883</c:v>
                </c:pt>
                <c:pt idx="173">
                  <c:v>2.3844275809500002</c:v>
                </c:pt>
                <c:pt idx="174">
                  <c:v>2.6057801653300001</c:v>
                </c:pt>
                <c:pt idx="175">
                  <c:v>2.3642619195599988</c:v>
                </c:pt>
                <c:pt idx="176">
                  <c:v>2.3576385312199997</c:v>
                </c:pt>
                <c:pt idx="177">
                  <c:v>2.3399136393699984</c:v>
                </c:pt>
                <c:pt idx="178">
                  <c:v>2.3949207525500014</c:v>
                </c:pt>
                <c:pt idx="179">
                  <c:v>2.3399136393699984</c:v>
                </c:pt>
                <c:pt idx="180">
                  <c:v>2.3222850544599987</c:v>
                </c:pt>
                <c:pt idx="181">
                  <c:v>2.22960201224</c:v>
                </c:pt>
                <c:pt idx="182">
                  <c:v>2.4022487984699987</c:v>
                </c:pt>
                <c:pt idx="183">
                  <c:v>2.3219717535700002</c:v>
                </c:pt>
                <c:pt idx="184">
                  <c:v>2.4296531776399997</c:v>
                </c:pt>
                <c:pt idx="185">
                  <c:v>2.2661582452100002</c:v>
                </c:pt>
                <c:pt idx="186">
                  <c:v>2.2010818292600001</c:v>
                </c:pt>
                <c:pt idx="187">
                  <c:v>2.2659600054200002</c:v>
                </c:pt>
                <c:pt idx="188">
                  <c:v>2.2389177176500015</c:v>
                </c:pt>
                <c:pt idx="189">
                  <c:v>2.2293884185000001</c:v>
                </c:pt>
                <c:pt idx="190">
                  <c:v>2.1250796813099999</c:v>
                </c:pt>
                <c:pt idx="191">
                  <c:v>2.3953159907999986</c:v>
                </c:pt>
                <c:pt idx="192">
                  <c:v>2.11699678538</c:v>
                </c:pt>
                <c:pt idx="193">
                  <c:v>2.1996255979999999</c:v>
                </c:pt>
                <c:pt idx="194">
                  <c:v>2.4891539386899999</c:v>
                </c:pt>
                <c:pt idx="195">
                  <c:v>2.3154852195199984</c:v>
                </c:pt>
                <c:pt idx="196">
                  <c:v>2.1417354390999988</c:v>
                </c:pt>
                <c:pt idx="197">
                  <c:v>2.3342793630299985</c:v>
                </c:pt>
                <c:pt idx="198">
                  <c:v>2.2715281257599997</c:v>
                </c:pt>
                <c:pt idx="199">
                  <c:v>2.4231727034200001</c:v>
                </c:pt>
                <c:pt idx="200">
                  <c:v>2.3342793630299985</c:v>
                </c:pt>
                <c:pt idx="201">
                  <c:v>2.3819459171199986</c:v>
                </c:pt>
                <c:pt idx="202">
                  <c:v>2.3612165646699999</c:v>
                </c:pt>
                <c:pt idx="203">
                  <c:v>2.5338496880499997</c:v>
                </c:pt>
                <c:pt idx="204">
                  <c:v>2.5338496880499997</c:v>
                </c:pt>
                <c:pt idx="205">
                  <c:v>2.4959858384499998</c:v>
                </c:pt>
                <c:pt idx="206">
                  <c:v>2.3669076382499998</c:v>
                </c:pt>
                <c:pt idx="207">
                  <c:v>2.5722565563199997</c:v>
                </c:pt>
                <c:pt idx="208">
                  <c:v>2.5722565563199997</c:v>
                </c:pt>
                <c:pt idx="209">
                  <c:v>2.6816481660499987</c:v>
                </c:pt>
                <c:pt idx="210">
                  <c:v>2.6918985091199987</c:v>
                </c:pt>
                <c:pt idx="211">
                  <c:v>2.784997537670002</c:v>
                </c:pt>
                <c:pt idx="212">
                  <c:v>2.784997537670002</c:v>
                </c:pt>
                <c:pt idx="213">
                  <c:v>2.8998892388899997</c:v>
                </c:pt>
                <c:pt idx="214">
                  <c:v>2.8085300411800014</c:v>
                </c:pt>
                <c:pt idx="215">
                  <c:v>2.8085300411800014</c:v>
                </c:pt>
                <c:pt idx="216">
                  <c:v>2.4452917596500012</c:v>
                </c:pt>
                <c:pt idx="217">
                  <c:v>2.9109165192299997</c:v>
                </c:pt>
                <c:pt idx="218">
                  <c:v>2.7195391021700002</c:v>
                </c:pt>
                <c:pt idx="219">
                  <c:v>2.8684407342399987</c:v>
                </c:pt>
                <c:pt idx="220">
                  <c:v>2.2938733794199999</c:v>
                </c:pt>
                <c:pt idx="221">
                  <c:v>2.6160403293999979</c:v>
                </c:pt>
                <c:pt idx="222">
                  <c:v>2.3833102381400013</c:v>
                </c:pt>
                <c:pt idx="223">
                  <c:v>2.4405967137600002</c:v>
                </c:pt>
                <c:pt idx="224">
                  <c:v>2.8129002218099997</c:v>
                </c:pt>
                <c:pt idx="225">
                  <c:v>2.7262930609000002</c:v>
                </c:pt>
                <c:pt idx="226">
                  <c:v>2.8997975249599999</c:v>
                </c:pt>
                <c:pt idx="227">
                  <c:v>2.3195708039299987</c:v>
                </c:pt>
                <c:pt idx="228">
                  <c:v>2.4242258461000001</c:v>
                </c:pt>
                <c:pt idx="229">
                  <c:v>2.57302142625</c:v>
                </c:pt>
                <c:pt idx="230">
                  <c:v>2.5533329129400002</c:v>
                </c:pt>
                <c:pt idx="231">
                  <c:v>2.7043448519700015</c:v>
                </c:pt>
                <c:pt idx="232">
                  <c:v>2.3254222631499997</c:v>
                </c:pt>
                <c:pt idx="233">
                  <c:v>2.5696151905199986</c:v>
                </c:pt>
                <c:pt idx="234">
                  <c:v>2.1649947162500021</c:v>
                </c:pt>
                <c:pt idx="235">
                  <c:v>2.4198284720799985</c:v>
                </c:pt>
                <c:pt idx="236">
                  <c:v>2.4313930413600002</c:v>
                </c:pt>
                <c:pt idx="237">
                  <c:v>2.4023516871599999</c:v>
                </c:pt>
                <c:pt idx="238">
                  <c:v>2.25579948765</c:v>
                </c:pt>
                <c:pt idx="239">
                  <c:v>2.660777776530002</c:v>
                </c:pt>
                <c:pt idx="240">
                  <c:v>2.1177723786900002</c:v>
                </c:pt>
                <c:pt idx="241">
                  <c:v>2.4255442197299999</c:v>
                </c:pt>
                <c:pt idx="242">
                  <c:v>2.4255442197299999</c:v>
                </c:pt>
                <c:pt idx="243">
                  <c:v>2.66767691023</c:v>
                </c:pt>
                <c:pt idx="244">
                  <c:v>2.5785889594199998</c:v>
                </c:pt>
                <c:pt idx="245">
                  <c:v>2.5866980799299997</c:v>
                </c:pt>
                <c:pt idx="246">
                  <c:v>2.7907300650500013</c:v>
                </c:pt>
                <c:pt idx="247">
                  <c:v>2.7397803974800001</c:v>
                </c:pt>
                <c:pt idx="248">
                  <c:v>2.7429310863100014</c:v>
                </c:pt>
                <c:pt idx="249">
                  <c:v>2.5260254495799987</c:v>
                </c:pt>
                <c:pt idx="250">
                  <c:v>2.0999959379199997</c:v>
                </c:pt>
                <c:pt idx="251">
                  <c:v>2.7720206433999999</c:v>
                </c:pt>
                <c:pt idx="252">
                  <c:v>2.7694913295600001</c:v>
                </c:pt>
                <c:pt idx="253">
                  <c:v>2.7438079461500013</c:v>
                </c:pt>
                <c:pt idx="254">
                  <c:v>2.74286964113</c:v>
                </c:pt>
                <c:pt idx="255">
                  <c:v>2.7895368151700013</c:v>
                </c:pt>
                <c:pt idx="256">
                  <c:v>2.54710239983</c:v>
                </c:pt>
                <c:pt idx="257">
                  <c:v>2.46129752482</c:v>
                </c:pt>
                <c:pt idx="258">
                  <c:v>2.51738793091</c:v>
                </c:pt>
                <c:pt idx="259">
                  <c:v>2.5022019015099999</c:v>
                </c:pt>
                <c:pt idx="260">
                  <c:v>2.54629780984</c:v>
                </c:pt>
                <c:pt idx="261">
                  <c:v>2.6682272217700014</c:v>
                </c:pt>
                <c:pt idx="262">
                  <c:v>2.6661044004400001</c:v>
                </c:pt>
                <c:pt idx="263">
                  <c:v>2.3196904636699984</c:v>
                </c:pt>
                <c:pt idx="264">
                  <c:v>2.2531601450600012</c:v>
                </c:pt>
                <c:pt idx="265">
                  <c:v>2.4088379894899998</c:v>
                </c:pt>
                <c:pt idx="266">
                  <c:v>2.6788714030699987</c:v>
                </c:pt>
                <c:pt idx="267">
                  <c:v>2.7998354745199987</c:v>
                </c:pt>
                <c:pt idx="268">
                  <c:v>2.3707099738599986</c:v>
                </c:pt>
                <c:pt idx="269">
                  <c:v>2.74203632074</c:v>
                </c:pt>
                <c:pt idx="270">
                  <c:v>2.6302356552699999</c:v>
                </c:pt>
                <c:pt idx="271">
                  <c:v>2.3707099738599986</c:v>
                </c:pt>
                <c:pt idx="272">
                  <c:v>2.3549616267199998</c:v>
                </c:pt>
                <c:pt idx="273">
                  <c:v>2.4153163222399998</c:v>
                </c:pt>
                <c:pt idx="274">
                  <c:v>2.3707099738599986</c:v>
                </c:pt>
                <c:pt idx="275">
                  <c:v>2.5568853462299987</c:v>
                </c:pt>
                <c:pt idx="276">
                  <c:v>2.5568853462299987</c:v>
                </c:pt>
                <c:pt idx="277">
                  <c:v>2.5568853462299987</c:v>
                </c:pt>
                <c:pt idx="278">
                  <c:v>2.09590085469</c:v>
                </c:pt>
                <c:pt idx="279">
                  <c:v>1.8484339203900007</c:v>
                </c:pt>
                <c:pt idx="280">
                  <c:v>2.8998812845399997</c:v>
                </c:pt>
                <c:pt idx="281">
                  <c:v>2.3702027134599986</c:v>
                </c:pt>
                <c:pt idx="282">
                  <c:v>2.6315438312899997</c:v>
                </c:pt>
                <c:pt idx="283">
                  <c:v>2.0364336394599984</c:v>
                </c:pt>
                <c:pt idx="284">
                  <c:v>2.427984266650002</c:v>
                </c:pt>
                <c:pt idx="285">
                  <c:v>2.0364336394599984</c:v>
                </c:pt>
                <c:pt idx="286">
                  <c:v>2.8998812845399997</c:v>
                </c:pt>
                <c:pt idx="287">
                  <c:v>2.6388119106799999</c:v>
                </c:pt>
                <c:pt idx="288">
                  <c:v>2.8998812845399997</c:v>
                </c:pt>
                <c:pt idx="289">
                  <c:v>2.23664420786</c:v>
                </c:pt>
                <c:pt idx="290">
                  <c:v>2.2700859481900002</c:v>
                </c:pt>
                <c:pt idx="291">
                  <c:v>2.23664420786</c:v>
                </c:pt>
                <c:pt idx="292">
                  <c:v>2.3682339506400001</c:v>
                </c:pt>
                <c:pt idx="293">
                  <c:v>2.72170689917</c:v>
                </c:pt>
                <c:pt idx="294">
                  <c:v>2.5542523829199997</c:v>
                </c:pt>
                <c:pt idx="295">
                  <c:v>2.4201081128699999</c:v>
                </c:pt>
                <c:pt idx="296">
                  <c:v>2.56932803663</c:v>
                </c:pt>
                <c:pt idx="297">
                  <c:v>2.2604603139299999</c:v>
                </c:pt>
                <c:pt idx="298">
                  <c:v>2.7778605504300002</c:v>
                </c:pt>
                <c:pt idx="299">
                  <c:v>2.0364336394599984</c:v>
                </c:pt>
                <c:pt idx="300">
                  <c:v>2.4616798925399999</c:v>
                </c:pt>
                <c:pt idx="301">
                  <c:v>2.6315438312899997</c:v>
                </c:pt>
                <c:pt idx="302">
                  <c:v>2.2054233448300002</c:v>
                </c:pt>
                <c:pt idx="303">
                  <c:v>2.2898754462399999</c:v>
                </c:pt>
                <c:pt idx="304">
                  <c:v>2.1360307343099998</c:v>
                </c:pt>
                <c:pt idx="305">
                  <c:v>2.1360307343099998</c:v>
                </c:pt>
                <c:pt idx="306">
                  <c:v>2.3574908146599998</c:v>
                </c:pt>
                <c:pt idx="307">
                  <c:v>2.4143854675499998</c:v>
                </c:pt>
                <c:pt idx="308">
                  <c:v>2.6039834378800002</c:v>
                </c:pt>
                <c:pt idx="309">
                  <c:v>2.4224526517099987</c:v>
                </c:pt>
                <c:pt idx="310">
                  <c:v>2.4375411885</c:v>
                </c:pt>
                <c:pt idx="311">
                  <c:v>2.5495657087000012</c:v>
                </c:pt>
                <c:pt idx="312">
                  <c:v>2.4027713178800001</c:v>
                </c:pt>
                <c:pt idx="313">
                  <c:v>2.8998176570399998</c:v>
                </c:pt>
                <c:pt idx="314">
                  <c:v>2.4267311674300012</c:v>
                </c:pt>
                <c:pt idx="315">
                  <c:v>2.6296006363999997</c:v>
                </c:pt>
                <c:pt idx="316">
                  <c:v>2.0997261222499999</c:v>
                </c:pt>
                <c:pt idx="317">
                  <c:v>2.6039834378800002</c:v>
                </c:pt>
                <c:pt idx="318">
                  <c:v>2.0997261222499999</c:v>
                </c:pt>
                <c:pt idx="319">
                  <c:v>2.2775305899000013</c:v>
                </c:pt>
                <c:pt idx="320">
                  <c:v>2.0997261222499999</c:v>
                </c:pt>
                <c:pt idx="321">
                  <c:v>2.6500722685500002</c:v>
                </c:pt>
                <c:pt idx="322">
                  <c:v>2.5048257495200001</c:v>
                </c:pt>
                <c:pt idx="323">
                  <c:v>2.54536509767</c:v>
                </c:pt>
                <c:pt idx="324">
                  <c:v>2.8998176570399998</c:v>
                </c:pt>
                <c:pt idx="325">
                  <c:v>2.65476514695</c:v>
                </c:pt>
                <c:pt idx="326">
                  <c:v>2.4168906261299985</c:v>
                </c:pt>
                <c:pt idx="327">
                  <c:v>2.8035077950800011</c:v>
                </c:pt>
                <c:pt idx="328">
                  <c:v>2.3864610381499998</c:v>
                </c:pt>
                <c:pt idx="329">
                  <c:v>2.6692227986800012</c:v>
                </c:pt>
                <c:pt idx="330">
                  <c:v>2.9001457802499999</c:v>
                </c:pt>
                <c:pt idx="331">
                  <c:v>2.3378573922299997</c:v>
                </c:pt>
                <c:pt idx="332">
                  <c:v>2.7113080693399998</c:v>
                </c:pt>
                <c:pt idx="333">
                  <c:v>2.9003168745400001</c:v>
                </c:pt>
                <c:pt idx="334">
                  <c:v>2.9003168745400001</c:v>
                </c:pt>
                <c:pt idx="335">
                  <c:v>2.5358378185900001</c:v>
                </c:pt>
                <c:pt idx="336">
                  <c:v>2.3699883751399997</c:v>
                </c:pt>
                <c:pt idx="337">
                  <c:v>2.4097015470800014</c:v>
                </c:pt>
                <c:pt idx="338">
                  <c:v>2.7208223150799999</c:v>
                </c:pt>
                <c:pt idx="339">
                  <c:v>2.7795613080100012</c:v>
                </c:pt>
                <c:pt idx="340">
                  <c:v>2.6217069136799998</c:v>
                </c:pt>
                <c:pt idx="341">
                  <c:v>2.8262403666799987</c:v>
                </c:pt>
                <c:pt idx="342">
                  <c:v>2.6674622120700002</c:v>
                </c:pt>
                <c:pt idx="343">
                  <c:v>2.6097926868700001</c:v>
                </c:pt>
                <c:pt idx="344">
                  <c:v>2.759087896</c:v>
                </c:pt>
                <c:pt idx="345">
                  <c:v>2.5020871962799998</c:v>
                </c:pt>
                <c:pt idx="346">
                  <c:v>2.4656514026799998</c:v>
                </c:pt>
                <c:pt idx="347">
                  <c:v>2.7499382498300013</c:v>
                </c:pt>
                <c:pt idx="348">
                  <c:v>2.6868338333799997</c:v>
                </c:pt>
                <c:pt idx="349">
                  <c:v>2.4249678963600001</c:v>
                </c:pt>
                <c:pt idx="350">
                  <c:v>2.4363734615099997</c:v>
                </c:pt>
                <c:pt idx="351">
                  <c:v>1.9007418533099998</c:v>
                </c:pt>
                <c:pt idx="352">
                  <c:v>1.8202151369400008</c:v>
                </c:pt>
                <c:pt idx="353">
                  <c:v>2.1836678846300002</c:v>
                </c:pt>
                <c:pt idx="354">
                  <c:v>2.3390135794199987</c:v>
                </c:pt>
                <c:pt idx="355">
                  <c:v>2.0648668635199998</c:v>
                </c:pt>
                <c:pt idx="356">
                  <c:v>2.4529535163799987</c:v>
                </c:pt>
                <c:pt idx="357">
                  <c:v>2.2300302774000014</c:v>
                </c:pt>
                <c:pt idx="358">
                  <c:v>2.4062996111199997</c:v>
                </c:pt>
                <c:pt idx="359">
                  <c:v>2.0877349173200015</c:v>
                </c:pt>
                <c:pt idx="360">
                  <c:v>2.4060755943399985</c:v>
                </c:pt>
                <c:pt idx="361">
                  <c:v>2.4384837464200002</c:v>
                </c:pt>
                <c:pt idx="362">
                  <c:v>1.9095946034299989</c:v>
                </c:pt>
                <c:pt idx="363">
                  <c:v>2.42949677442</c:v>
                </c:pt>
                <c:pt idx="364">
                  <c:v>2.4353068597099998</c:v>
                </c:pt>
                <c:pt idx="365">
                  <c:v>2.7014626503399999</c:v>
                </c:pt>
                <c:pt idx="366">
                  <c:v>2.4288799811299997</c:v>
                </c:pt>
                <c:pt idx="367">
                  <c:v>2.8051357228000002</c:v>
                </c:pt>
                <c:pt idx="368">
                  <c:v>2.9555636775499998</c:v>
                </c:pt>
                <c:pt idx="369">
                  <c:v>2.34867428564</c:v>
                </c:pt>
                <c:pt idx="370">
                  <c:v>2.9555636775499998</c:v>
                </c:pt>
                <c:pt idx="371">
                  <c:v>2.4266136245899985</c:v>
                </c:pt>
                <c:pt idx="372">
                  <c:v>2.3886144365199997</c:v>
                </c:pt>
                <c:pt idx="373">
                  <c:v>2.0602096392099987</c:v>
                </c:pt>
                <c:pt idx="374">
                  <c:v>2.2591176709100012</c:v>
                </c:pt>
                <c:pt idx="375">
                  <c:v>2.9000192701</c:v>
                </c:pt>
                <c:pt idx="376">
                  <c:v>2.5572008240499997</c:v>
                </c:pt>
                <c:pt idx="377">
                  <c:v>2.86779949606</c:v>
                </c:pt>
                <c:pt idx="378">
                  <c:v>2.9717141087000001</c:v>
                </c:pt>
                <c:pt idx="379">
                  <c:v>2.30410366504</c:v>
                </c:pt>
                <c:pt idx="380">
                  <c:v>2.4972212684400015</c:v>
                </c:pt>
                <c:pt idx="381">
                  <c:v>2.2364192376599998</c:v>
                </c:pt>
                <c:pt idx="382">
                  <c:v>2.8205791649099998</c:v>
                </c:pt>
                <c:pt idx="383">
                  <c:v>2.83301104939</c:v>
                </c:pt>
                <c:pt idx="384">
                  <c:v>2.7563550583200001</c:v>
                </c:pt>
                <c:pt idx="385">
                  <c:v>2.6448500507000001</c:v>
                </c:pt>
                <c:pt idx="386">
                  <c:v>2.6096109793799998</c:v>
                </c:pt>
                <c:pt idx="387">
                  <c:v>2.7737075280200014</c:v>
                </c:pt>
                <c:pt idx="388">
                  <c:v>2.7048373970400013</c:v>
                </c:pt>
                <c:pt idx="389">
                  <c:v>2.3648401727099997</c:v>
                </c:pt>
                <c:pt idx="390">
                  <c:v>2.4549217272900012</c:v>
                </c:pt>
                <c:pt idx="391">
                  <c:v>2.4565529217099984</c:v>
                </c:pt>
                <c:pt idx="392">
                  <c:v>2.743917532540002</c:v>
                </c:pt>
                <c:pt idx="393">
                  <c:v>2.46091261689</c:v>
                </c:pt>
                <c:pt idx="394">
                  <c:v>2.4786086769599986</c:v>
                </c:pt>
                <c:pt idx="395">
                  <c:v>2.7048373970400013</c:v>
                </c:pt>
                <c:pt idx="396">
                  <c:v>2.7318590290399984</c:v>
                </c:pt>
                <c:pt idx="397">
                  <c:v>2.3372019113499998</c:v>
                </c:pt>
                <c:pt idx="398">
                  <c:v>2.7015254393599997</c:v>
                </c:pt>
                <c:pt idx="399">
                  <c:v>2.5246999140499997</c:v>
                </c:pt>
                <c:pt idx="400">
                  <c:v>2.4298355843999997</c:v>
                </c:pt>
                <c:pt idx="401">
                  <c:v>2.3096180477599999</c:v>
                </c:pt>
                <c:pt idx="402">
                  <c:v>2.5435471486300014</c:v>
                </c:pt>
                <c:pt idx="403">
                  <c:v>2.6123418413800001</c:v>
                </c:pt>
                <c:pt idx="404">
                  <c:v>2.5703127225900002</c:v>
                </c:pt>
                <c:pt idx="405">
                  <c:v>2.5698867772200011</c:v>
                </c:pt>
                <c:pt idx="406">
                  <c:v>2.8597053361099984</c:v>
                </c:pt>
                <c:pt idx="407">
                  <c:v>2.5300460659699997</c:v>
                </c:pt>
                <c:pt idx="408">
                  <c:v>2.4342798149399987</c:v>
                </c:pt>
                <c:pt idx="409">
                  <c:v>2.1090215284400013</c:v>
                </c:pt>
                <c:pt idx="410">
                  <c:v>2.8456706640499987</c:v>
                </c:pt>
                <c:pt idx="411">
                  <c:v>2.3849903960400001</c:v>
                </c:pt>
                <c:pt idx="412">
                  <c:v>2.2859322035000011</c:v>
                </c:pt>
                <c:pt idx="413">
                  <c:v>2.3790324138399979</c:v>
                </c:pt>
                <c:pt idx="414">
                  <c:v>2.1851513465000014</c:v>
                </c:pt>
                <c:pt idx="415">
                  <c:v>2.747161891700002</c:v>
                </c:pt>
                <c:pt idx="416">
                  <c:v>2.7541193697300002</c:v>
                </c:pt>
                <c:pt idx="417">
                  <c:v>2.66567710636</c:v>
                </c:pt>
                <c:pt idx="418">
                  <c:v>2.7669183454100001</c:v>
                </c:pt>
                <c:pt idx="419">
                  <c:v>2.3085337053500012</c:v>
                </c:pt>
                <c:pt idx="420">
                  <c:v>2.2779225554100013</c:v>
                </c:pt>
                <c:pt idx="421">
                  <c:v>2.7541193697300002</c:v>
                </c:pt>
                <c:pt idx="422">
                  <c:v>2.2779225554100013</c:v>
                </c:pt>
                <c:pt idx="423">
                  <c:v>2.2144163688200011</c:v>
                </c:pt>
                <c:pt idx="424">
                  <c:v>2.4852366202399998</c:v>
                </c:pt>
                <c:pt idx="425">
                  <c:v>2.4852366202399998</c:v>
                </c:pt>
                <c:pt idx="426">
                  <c:v>2.34627406244</c:v>
                </c:pt>
                <c:pt idx="427">
                  <c:v>2.5479945264700015</c:v>
                </c:pt>
                <c:pt idx="428">
                  <c:v>2.5478470838799998</c:v>
                </c:pt>
                <c:pt idx="429">
                  <c:v>2.4852366202399998</c:v>
                </c:pt>
                <c:pt idx="430">
                  <c:v>1.7912784416700003</c:v>
                </c:pt>
                <c:pt idx="431">
                  <c:v>2.4852366202399998</c:v>
                </c:pt>
                <c:pt idx="432">
                  <c:v>2.2991689801399997</c:v>
                </c:pt>
                <c:pt idx="433">
                  <c:v>2.3954174182399997</c:v>
                </c:pt>
                <c:pt idx="434">
                  <c:v>2.3755029172999986</c:v>
                </c:pt>
                <c:pt idx="435">
                  <c:v>2.1821376359400002</c:v>
                </c:pt>
                <c:pt idx="436">
                  <c:v>2.5676674313899999</c:v>
                </c:pt>
                <c:pt idx="437">
                  <c:v>2.6226344530399999</c:v>
                </c:pt>
                <c:pt idx="438">
                  <c:v>2.4944479570999998</c:v>
                </c:pt>
                <c:pt idx="439">
                  <c:v>2.7148117665000013</c:v>
                </c:pt>
                <c:pt idx="440">
                  <c:v>2.5490683811099997</c:v>
                </c:pt>
                <c:pt idx="441">
                  <c:v>2.2891287545700014</c:v>
                </c:pt>
                <c:pt idx="442">
                  <c:v>2.7329147803300002</c:v>
                </c:pt>
                <c:pt idx="443">
                  <c:v>2.9004735662200001</c:v>
                </c:pt>
                <c:pt idx="444">
                  <c:v>2.8293077204600001</c:v>
                </c:pt>
                <c:pt idx="445">
                  <c:v>2.7224956047399997</c:v>
                </c:pt>
              </c:numCache>
            </c:numRef>
          </c:val>
        </c:ser>
        <c:hiLowLines/>
        <c:marker val="1"/>
        <c:axId val="146879232"/>
        <c:axId val="146881152"/>
      </c:lineChart>
      <c:catAx>
        <c:axId val="1468792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Search ID</a:t>
                </a:r>
              </a:p>
            </c:rich>
          </c:tx>
          <c:layout/>
        </c:title>
        <c:majorTickMark val="none"/>
        <c:tickLblPos val="nextTo"/>
        <c:crossAx val="146881152"/>
        <c:crosses val="autoZero"/>
        <c:auto val="1"/>
        <c:lblAlgn val="ctr"/>
        <c:lblOffset val="100"/>
      </c:catAx>
      <c:valAx>
        <c:axId val="14688115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Relevancy Score</a:t>
                </a:r>
              </a:p>
            </c:rich>
          </c:tx>
          <c:layout/>
        </c:title>
        <c:numFmt formatCode="General" sourceLinked="1"/>
        <c:tickLblPos val="nextTo"/>
        <c:crossAx val="146879232"/>
        <c:crosses val="autoZero"/>
        <c:crossBetween val="between"/>
      </c:valAx>
    </c:plotArea>
    <c:legend>
      <c:legendPos val="r"/>
      <c:layout/>
    </c:legend>
    <c:plotVisOnly val="1"/>
  </c:chart>
  <c:spPr>
    <a:solidFill>
      <a:srgbClr val="92D050"/>
    </a:solidFill>
    <a:ln>
      <a:solidFill>
        <a:schemeClr val="bg1"/>
      </a:solidFill>
    </a:ln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chart>
    <c:title>
      <c:tx>
        <c:rich>
          <a:bodyPr/>
          <a:lstStyle/>
          <a:p>
            <a:pPr>
              <a:defRPr/>
            </a:pPr>
            <a:r>
              <a:rPr lang="en-US"/>
              <a:t>Relevancy</a:t>
            </a:r>
            <a:r>
              <a:rPr lang="en-US" baseline="0"/>
              <a:t> Score Decision Tree</a:t>
            </a:r>
            <a:endParaRPr lang="en-US"/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strRef>
              <c:f>Sheet1!$B$1</c:f>
              <c:strCache>
                <c:ptCount val="1"/>
                <c:pt idx="0">
                  <c:v>relevancyDecision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Sheet1!$B$2:$B$447</c:f>
              <c:numCache>
                <c:formatCode>General</c:formatCode>
                <c:ptCount val="446"/>
                <c:pt idx="0">
                  <c:v>1</c:v>
                </c:pt>
                <c:pt idx="1">
                  <c:v>2.3299999999999987</c:v>
                </c:pt>
                <c:pt idx="2">
                  <c:v>2.3299999999999987</c:v>
                </c:pt>
                <c:pt idx="3">
                  <c:v>2.67</c:v>
                </c:pt>
                <c:pt idx="4">
                  <c:v>2.67</c:v>
                </c:pt>
                <c:pt idx="5">
                  <c:v>1</c:v>
                </c:pt>
                <c:pt idx="6">
                  <c:v>2.67</c:v>
                </c:pt>
                <c:pt idx="7">
                  <c:v>2.3299999999999987</c:v>
                </c:pt>
                <c:pt idx="8">
                  <c:v>2.3299999999999987</c:v>
                </c:pt>
                <c:pt idx="9">
                  <c:v>2.67</c:v>
                </c:pt>
                <c:pt idx="10">
                  <c:v>2.67</c:v>
                </c:pt>
                <c:pt idx="11">
                  <c:v>2.67</c:v>
                </c:pt>
                <c:pt idx="12">
                  <c:v>3</c:v>
                </c:pt>
                <c:pt idx="13">
                  <c:v>2.67</c:v>
                </c:pt>
                <c:pt idx="14">
                  <c:v>2.67</c:v>
                </c:pt>
                <c:pt idx="15">
                  <c:v>2.67</c:v>
                </c:pt>
                <c:pt idx="16">
                  <c:v>1.6700000000000006</c:v>
                </c:pt>
                <c:pt idx="17">
                  <c:v>3</c:v>
                </c:pt>
                <c:pt idx="18">
                  <c:v>2.3299999999999987</c:v>
                </c:pt>
                <c:pt idx="19">
                  <c:v>2.3299999999999987</c:v>
                </c:pt>
                <c:pt idx="20">
                  <c:v>2.67</c:v>
                </c:pt>
                <c:pt idx="21">
                  <c:v>2.67</c:v>
                </c:pt>
                <c:pt idx="22">
                  <c:v>2.67</c:v>
                </c:pt>
                <c:pt idx="23">
                  <c:v>3</c:v>
                </c:pt>
                <c:pt idx="24">
                  <c:v>2</c:v>
                </c:pt>
                <c:pt idx="25">
                  <c:v>3</c:v>
                </c:pt>
                <c:pt idx="26">
                  <c:v>1.6700000000000006</c:v>
                </c:pt>
                <c:pt idx="27">
                  <c:v>2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2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1.6700000000000006</c:v>
                </c:pt>
                <c:pt idx="44">
                  <c:v>2.67</c:v>
                </c:pt>
                <c:pt idx="45">
                  <c:v>2</c:v>
                </c:pt>
                <c:pt idx="46">
                  <c:v>3</c:v>
                </c:pt>
                <c:pt idx="47">
                  <c:v>3</c:v>
                </c:pt>
                <c:pt idx="48">
                  <c:v>2</c:v>
                </c:pt>
                <c:pt idx="49">
                  <c:v>3</c:v>
                </c:pt>
                <c:pt idx="50">
                  <c:v>1</c:v>
                </c:pt>
                <c:pt idx="51">
                  <c:v>1</c:v>
                </c:pt>
                <c:pt idx="52">
                  <c:v>2</c:v>
                </c:pt>
                <c:pt idx="53">
                  <c:v>1.6700000000000006</c:v>
                </c:pt>
                <c:pt idx="54">
                  <c:v>1.6700000000000006</c:v>
                </c:pt>
                <c:pt idx="55">
                  <c:v>1.6700000000000006</c:v>
                </c:pt>
                <c:pt idx="56">
                  <c:v>2.67</c:v>
                </c:pt>
                <c:pt idx="57">
                  <c:v>2.3299999999999987</c:v>
                </c:pt>
                <c:pt idx="58">
                  <c:v>2.5</c:v>
                </c:pt>
                <c:pt idx="59">
                  <c:v>1.6700000000000006</c:v>
                </c:pt>
                <c:pt idx="60">
                  <c:v>2.3299999999999987</c:v>
                </c:pt>
                <c:pt idx="61">
                  <c:v>2</c:v>
                </c:pt>
                <c:pt idx="62">
                  <c:v>2</c:v>
                </c:pt>
                <c:pt idx="63">
                  <c:v>1</c:v>
                </c:pt>
                <c:pt idx="64">
                  <c:v>2.3299999999999987</c:v>
                </c:pt>
                <c:pt idx="65">
                  <c:v>3</c:v>
                </c:pt>
                <c:pt idx="66">
                  <c:v>2.3299999999999987</c:v>
                </c:pt>
                <c:pt idx="67">
                  <c:v>1.6700000000000006</c:v>
                </c:pt>
                <c:pt idx="68">
                  <c:v>2.3299999999999987</c:v>
                </c:pt>
                <c:pt idx="69">
                  <c:v>2.3299999999999987</c:v>
                </c:pt>
                <c:pt idx="70">
                  <c:v>2.67</c:v>
                </c:pt>
                <c:pt idx="71">
                  <c:v>1.6700000000000006</c:v>
                </c:pt>
                <c:pt idx="72">
                  <c:v>2.3299999999999987</c:v>
                </c:pt>
                <c:pt idx="73">
                  <c:v>2.67</c:v>
                </c:pt>
                <c:pt idx="74">
                  <c:v>1.6700000000000006</c:v>
                </c:pt>
                <c:pt idx="75">
                  <c:v>3</c:v>
                </c:pt>
                <c:pt idx="76">
                  <c:v>2.3299999999999987</c:v>
                </c:pt>
                <c:pt idx="77">
                  <c:v>2.3299999999999987</c:v>
                </c:pt>
                <c:pt idx="78">
                  <c:v>1.6700000000000006</c:v>
                </c:pt>
                <c:pt idx="79">
                  <c:v>1.83</c:v>
                </c:pt>
                <c:pt idx="80">
                  <c:v>2.3299999999999987</c:v>
                </c:pt>
                <c:pt idx="81">
                  <c:v>2.67</c:v>
                </c:pt>
                <c:pt idx="82">
                  <c:v>2.67</c:v>
                </c:pt>
                <c:pt idx="83">
                  <c:v>2.67</c:v>
                </c:pt>
                <c:pt idx="84">
                  <c:v>2.67</c:v>
                </c:pt>
                <c:pt idx="85">
                  <c:v>1.6700000000000006</c:v>
                </c:pt>
                <c:pt idx="86">
                  <c:v>2.67</c:v>
                </c:pt>
                <c:pt idx="87">
                  <c:v>1.83</c:v>
                </c:pt>
                <c:pt idx="88">
                  <c:v>2.3299999999999987</c:v>
                </c:pt>
                <c:pt idx="89">
                  <c:v>2.3299999999999987</c:v>
                </c:pt>
                <c:pt idx="90">
                  <c:v>3</c:v>
                </c:pt>
                <c:pt idx="91">
                  <c:v>2.3299999999999987</c:v>
                </c:pt>
                <c:pt idx="92">
                  <c:v>2.3299999999999987</c:v>
                </c:pt>
                <c:pt idx="93">
                  <c:v>2</c:v>
                </c:pt>
                <c:pt idx="94">
                  <c:v>2.3299999999999987</c:v>
                </c:pt>
                <c:pt idx="95">
                  <c:v>2.3299999999999987</c:v>
                </c:pt>
                <c:pt idx="96">
                  <c:v>2.3299999999999987</c:v>
                </c:pt>
                <c:pt idx="97">
                  <c:v>2.3299999999999987</c:v>
                </c:pt>
                <c:pt idx="98">
                  <c:v>2</c:v>
                </c:pt>
                <c:pt idx="99">
                  <c:v>2</c:v>
                </c:pt>
                <c:pt idx="100">
                  <c:v>2.3299999999999987</c:v>
                </c:pt>
                <c:pt idx="101">
                  <c:v>2</c:v>
                </c:pt>
                <c:pt idx="102">
                  <c:v>2.3299999999999987</c:v>
                </c:pt>
                <c:pt idx="103">
                  <c:v>2.3299999999999987</c:v>
                </c:pt>
                <c:pt idx="104">
                  <c:v>2.5</c:v>
                </c:pt>
                <c:pt idx="105">
                  <c:v>2.3299999999999987</c:v>
                </c:pt>
                <c:pt idx="106">
                  <c:v>3</c:v>
                </c:pt>
                <c:pt idx="107">
                  <c:v>1.6700000000000006</c:v>
                </c:pt>
                <c:pt idx="108">
                  <c:v>1.6700000000000006</c:v>
                </c:pt>
                <c:pt idx="109">
                  <c:v>2.3299999999999987</c:v>
                </c:pt>
                <c:pt idx="110">
                  <c:v>2.67</c:v>
                </c:pt>
                <c:pt idx="111">
                  <c:v>3</c:v>
                </c:pt>
                <c:pt idx="112">
                  <c:v>2.67</c:v>
                </c:pt>
                <c:pt idx="113">
                  <c:v>2.67</c:v>
                </c:pt>
                <c:pt idx="114">
                  <c:v>2.67</c:v>
                </c:pt>
                <c:pt idx="115">
                  <c:v>2.67</c:v>
                </c:pt>
                <c:pt idx="116">
                  <c:v>2.67</c:v>
                </c:pt>
                <c:pt idx="117">
                  <c:v>2</c:v>
                </c:pt>
                <c:pt idx="118">
                  <c:v>2</c:v>
                </c:pt>
                <c:pt idx="119">
                  <c:v>3</c:v>
                </c:pt>
                <c:pt idx="120">
                  <c:v>2</c:v>
                </c:pt>
                <c:pt idx="121">
                  <c:v>2.67</c:v>
                </c:pt>
                <c:pt idx="122">
                  <c:v>3</c:v>
                </c:pt>
                <c:pt idx="123">
                  <c:v>2.8349999999999986</c:v>
                </c:pt>
                <c:pt idx="124">
                  <c:v>2.8349999999999986</c:v>
                </c:pt>
                <c:pt idx="125">
                  <c:v>2.5</c:v>
                </c:pt>
                <c:pt idx="126">
                  <c:v>3</c:v>
                </c:pt>
                <c:pt idx="127">
                  <c:v>3</c:v>
                </c:pt>
                <c:pt idx="128">
                  <c:v>2.67</c:v>
                </c:pt>
                <c:pt idx="129">
                  <c:v>3</c:v>
                </c:pt>
                <c:pt idx="130">
                  <c:v>1.6700000000000006</c:v>
                </c:pt>
                <c:pt idx="131">
                  <c:v>1.6700000000000006</c:v>
                </c:pt>
                <c:pt idx="132">
                  <c:v>3</c:v>
                </c:pt>
                <c:pt idx="133">
                  <c:v>1.6700000000000006</c:v>
                </c:pt>
                <c:pt idx="134">
                  <c:v>1.6700000000000006</c:v>
                </c:pt>
                <c:pt idx="135">
                  <c:v>2.5</c:v>
                </c:pt>
                <c:pt idx="136">
                  <c:v>1.6700000000000006</c:v>
                </c:pt>
                <c:pt idx="137">
                  <c:v>2.8349999999999986</c:v>
                </c:pt>
                <c:pt idx="138">
                  <c:v>1</c:v>
                </c:pt>
                <c:pt idx="139">
                  <c:v>1</c:v>
                </c:pt>
                <c:pt idx="140">
                  <c:v>2.3299999999999987</c:v>
                </c:pt>
                <c:pt idx="141">
                  <c:v>2.3299999999999987</c:v>
                </c:pt>
                <c:pt idx="142">
                  <c:v>3</c:v>
                </c:pt>
                <c:pt idx="143">
                  <c:v>3</c:v>
                </c:pt>
                <c:pt idx="144">
                  <c:v>2.3299999999999987</c:v>
                </c:pt>
                <c:pt idx="145">
                  <c:v>2.3299999999999987</c:v>
                </c:pt>
                <c:pt idx="146">
                  <c:v>3</c:v>
                </c:pt>
                <c:pt idx="147">
                  <c:v>3</c:v>
                </c:pt>
                <c:pt idx="148">
                  <c:v>3</c:v>
                </c:pt>
                <c:pt idx="149">
                  <c:v>3</c:v>
                </c:pt>
                <c:pt idx="150">
                  <c:v>2.3299999999999987</c:v>
                </c:pt>
                <c:pt idx="151">
                  <c:v>2.3299999999999987</c:v>
                </c:pt>
                <c:pt idx="152">
                  <c:v>2.3299999999999987</c:v>
                </c:pt>
                <c:pt idx="153">
                  <c:v>3</c:v>
                </c:pt>
                <c:pt idx="154">
                  <c:v>3</c:v>
                </c:pt>
                <c:pt idx="155">
                  <c:v>2.3299999999999987</c:v>
                </c:pt>
                <c:pt idx="156">
                  <c:v>2.3299999999999987</c:v>
                </c:pt>
                <c:pt idx="157">
                  <c:v>2.3299999999999987</c:v>
                </c:pt>
                <c:pt idx="158">
                  <c:v>1.6700000000000006</c:v>
                </c:pt>
                <c:pt idx="159">
                  <c:v>3</c:v>
                </c:pt>
                <c:pt idx="160">
                  <c:v>2.3299999999999987</c:v>
                </c:pt>
                <c:pt idx="161">
                  <c:v>3</c:v>
                </c:pt>
                <c:pt idx="162">
                  <c:v>3</c:v>
                </c:pt>
                <c:pt idx="163">
                  <c:v>2.3299999999999987</c:v>
                </c:pt>
                <c:pt idx="164">
                  <c:v>2.3299999999999987</c:v>
                </c:pt>
                <c:pt idx="165">
                  <c:v>2.3299999999999987</c:v>
                </c:pt>
                <c:pt idx="166">
                  <c:v>3</c:v>
                </c:pt>
                <c:pt idx="167">
                  <c:v>2.67</c:v>
                </c:pt>
                <c:pt idx="168">
                  <c:v>2.67</c:v>
                </c:pt>
                <c:pt idx="169">
                  <c:v>3</c:v>
                </c:pt>
                <c:pt idx="170">
                  <c:v>3</c:v>
                </c:pt>
                <c:pt idx="171">
                  <c:v>2.3299999999999987</c:v>
                </c:pt>
                <c:pt idx="172">
                  <c:v>3</c:v>
                </c:pt>
                <c:pt idx="173">
                  <c:v>2.3299999999999987</c:v>
                </c:pt>
                <c:pt idx="174">
                  <c:v>2.3299999999999987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2.67</c:v>
                </c:pt>
                <c:pt idx="179">
                  <c:v>1</c:v>
                </c:pt>
                <c:pt idx="180">
                  <c:v>3</c:v>
                </c:pt>
                <c:pt idx="181">
                  <c:v>2</c:v>
                </c:pt>
                <c:pt idx="182">
                  <c:v>3</c:v>
                </c:pt>
                <c:pt idx="183">
                  <c:v>2.3299999999999987</c:v>
                </c:pt>
                <c:pt idx="184">
                  <c:v>2.3299999999999987</c:v>
                </c:pt>
                <c:pt idx="185">
                  <c:v>1.33</c:v>
                </c:pt>
                <c:pt idx="186">
                  <c:v>1.33</c:v>
                </c:pt>
                <c:pt idx="187">
                  <c:v>2.3299999999999987</c:v>
                </c:pt>
                <c:pt idx="188">
                  <c:v>2.67</c:v>
                </c:pt>
                <c:pt idx="189">
                  <c:v>1.33</c:v>
                </c:pt>
                <c:pt idx="190">
                  <c:v>2.67</c:v>
                </c:pt>
                <c:pt idx="191">
                  <c:v>3</c:v>
                </c:pt>
                <c:pt idx="192">
                  <c:v>2.3299999999999987</c:v>
                </c:pt>
                <c:pt idx="193">
                  <c:v>2.5</c:v>
                </c:pt>
                <c:pt idx="194">
                  <c:v>3</c:v>
                </c:pt>
                <c:pt idx="195">
                  <c:v>3</c:v>
                </c:pt>
                <c:pt idx="196">
                  <c:v>2</c:v>
                </c:pt>
                <c:pt idx="197">
                  <c:v>2.665</c:v>
                </c:pt>
                <c:pt idx="198">
                  <c:v>1.33</c:v>
                </c:pt>
                <c:pt idx="199">
                  <c:v>2.3299999999999987</c:v>
                </c:pt>
                <c:pt idx="200">
                  <c:v>2.665</c:v>
                </c:pt>
                <c:pt idx="201">
                  <c:v>3</c:v>
                </c:pt>
                <c:pt idx="202">
                  <c:v>2.665</c:v>
                </c:pt>
                <c:pt idx="203">
                  <c:v>3</c:v>
                </c:pt>
                <c:pt idx="204">
                  <c:v>3</c:v>
                </c:pt>
                <c:pt idx="205">
                  <c:v>3</c:v>
                </c:pt>
                <c:pt idx="206">
                  <c:v>1.33</c:v>
                </c:pt>
                <c:pt idx="207">
                  <c:v>2.67</c:v>
                </c:pt>
                <c:pt idx="208">
                  <c:v>2.67</c:v>
                </c:pt>
                <c:pt idx="209">
                  <c:v>2.67</c:v>
                </c:pt>
                <c:pt idx="210">
                  <c:v>3</c:v>
                </c:pt>
                <c:pt idx="211">
                  <c:v>2.67</c:v>
                </c:pt>
                <c:pt idx="212">
                  <c:v>2.67</c:v>
                </c:pt>
                <c:pt idx="213">
                  <c:v>3</c:v>
                </c:pt>
                <c:pt idx="214">
                  <c:v>2</c:v>
                </c:pt>
                <c:pt idx="215">
                  <c:v>2</c:v>
                </c:pt>
                <c:pt idx="216">
                  <c:v>3</c:v>
                </c:pt>
                <c:pt idx="217">
                  <c:v>2.67</c:v>
                </c:pt>
                <c:pt idx="218">
                  <c:v>1.33</c:v>
                </c:pt>
                <c:pt idx="219">
                  <c:v>3</c:v>
                </c:pt>
                <c:pt idx="220">
                  <c:v>2.67</c:v>
                </c:pt>
                <c:pt idx="221">
                  <c:v>2.3299999999999987</c:v>
                </c:pt>
                <c:pt idx="222">
                  <c:v>2.67</c:v>
                </c:pt>
                <c:pt idx="223">
                  <c:v>2.3299999999999987</c:v>
                </c:pt>
                <c:pt idx="224">
                  <c:v>2.67</c:v>
                </c:pt>
                <c:pt idx="225">
                  <c:v>3</c:v>
                </c:pt>
                <c:pt idx="226">
                  <c:v>3</c:v>
                </c:pt>
                <c:pt idx="227">
                  <c:v>2.3299999999999987</c:v>
                </c:pt>
                <c:pt idx="228">
                  <c:v>3</c:v>
                </c:pt>
                <c:pt idx="229">
                  <c:v>2.67</c:v>
                </c:pt>
                <c:pt idx="230">
                  <c:v>1.33</c:v>
                </c:pt>
                <c:pt idx="231">
                  <c:v>2.67</c:v>
                </c:pt>
                <c:pt idx="232">
                  <c:v>3</c:v>
                </c:pt>
                <c:pt idx="233">
                  <c:v>2.67</c:v>
                </c:pt>
                <c:pt idx="234">
                  <c:v>2.3299999999999987</c:v>
                </c:pt>
                <c:pt idx="235">
                  <c:v>2.67</c:v>
                </c:pt>
                <c:pt idx="236">
                  <c:v>2.67</c:v>
                </c:pt>
                <c:pt idx="237">
                  <c:v>2</c:v>
                </c:pt>
                <c:pt idx="238">
                  <c:v>2.3299999999999987</c:v>
                </c:pt>
                <c:pt idx="239">
                  <c:v>3</c:v>
                </c:pt>
                <c:pt idx="240">
                  <c:v>2.67</c:v>
                </c:pt>
                <c:pt idx="241">
                  <c:v>3</c:v>
                </c:pt>
                <c:pt idx="242">
                  <c:v>3</c:v>
                </c:pt>
                <c:pt idx="243">
                  <c:v>3</c:v>
                </c:pt>
                <c:pt idx="244">
                  <c:v>3</c:v>
                </c:pt>
                <c:pt idx="245">
                  <c:v>1.6700000000000006</c:v>
                </c:pt>
                <c:pt idx="246">
                  <c:v>3</c:v>
                </c:pt>
                <c:pt idx="247">
                  <c:v>1.6700000000000006</c:v>
                </c:pt>
                <c:pt idx="248">
                  <c:v>3</c:v>
                </c:pt>
                <c:pt idx="249">
                  <c:v>2</c:v>
                </c:pt>
                <c:pt idx="250">
                  <c:v>2</c:v>
                </c:pt>
                <c:pt idx="251">
                  <c:v>2.67</c:v>
                </c:pt>
                <c:pt idx="252">
                  <c:v>3</c:v>
                </c:pt>
                <c:pt idx="253">
                  <c:v>2.67</c:v>
                </c:pt>
                <c:pt idx="254">
                  <c:v>3</c:v>
                </c:pt>
                <c:pt idx="255">
                  <c:v>3</c:v>
                </c:pt>
                <c:pt idx="256">
                  <c:v>2</c:v>
                </c:pt>
                <c:pt idx="257">
                  <c:v>3</c:v>
                </c:pt>
                <c:pt idx="258">
                  <c:v>1.33</c:v>
                </c:pt>
                <c:pt idx="259">
                  <c:v>2</c:v>
                </c:pt>
                <c:pt idx="260">
                  <c:v>2</c:v>
                </c:pt>
                <c:pt idx="261">
                  <c:v>1.6700000000000006</c:v>
                </c:pt>
                <c:pt idx="262">
                  <c:v>3</c:v>
                </c:pt>
                <c:pt idx="263">
                  <c:v>1.33</c:v>
                </c:pt>
                <c:pt idx="264">
                  <c:v>2</c:v>
                </c:pt>
                <c:pt idx="265">
                  <c:v>1.33</c:v>
                </c:pt>
                <c:pt idx="266">
                  <c:v>2.3299999999999987</c:v>
                </c:pt>
                <c:pt idx="267">
                  <c:v>3</c:v>
                </c:pt>
                <c:pt idx="268">
                  <c:v>1.33</c:v>
                </c:pt>
                <c:pt idx="269">
                  <c:v>2.67</c:v>
                </c:pt>
                <c:pt idx="270">
                  <c:v>3</c:v>
                </c:pt>
                <c:pt idx="271">
                  <c:v>1.33</c:v>
                </c:pt>
                <c:pt idx="272">
                  <c:v>2.67</c:v>
                </c:pt>
                <c:pt idx="273">
                  <c:v>2.67</c:v>
                </c:pt>
                <c:pt idx="274">
                  <c:v>1.33</c:v>
                </c:pt>
                <c:pt idx="275">
                  <c:v>2.5</c:v>
                </c:pt>
                <c:pt idx="276">
                  <c:v>2.5</c:v>
                </c:pt>
                <c:pt idx="277">
                  <c:v>2.5</c:v>
                </c:pt>
                <c:pt idx="278">
                  <c:v>2.3299999999999987</c:v>
                </c:pt>
                <c:pt idx="279">
                  <c:v>1.33</c:v>
                </c:pt>
                <c:pt idx="280">
                  <c:v>3</c:v>
                </c:pt>
                <c:pt idx="281">
                  <c:v>2.67</c:v>
                </c:pt>
                <c:pt idx="282">
                  <c:v>3</c:v>
                </c:pt>
                <c:pt idx="283">
                  <c:v>2.3299999999999987</c:v>
                </c:pt>
                <c:pt idx="284">
                  <c:v>2.67</c:v>
                </c:pt>
                <c:pt idx="285">
                  <c:v>2.3299999999999987</c:v>
                </c:pt>
                <c:pt idx="286">
                  <c:v>3</c:v>
                </c:pt>
                <c:pt idx="287">
                  <c:v>2.3299999999999987</c:v>
                </c:pt>
                <c:pt idx="288">
                  <c:v>3</c:v>
                </c:pt>
                <c:pt idx="289">
                  <c:v>2</c:v>
                </c:pt>
                <c:pt idx="290">
                  <c:v>2.67</c:v>
                </c:pt>
                <c:pt idx="291">
                  <c:v>2</c:v>
                </c:pt>
                <c:pt idx="292">
                  <c:v>1.33</c:v>
                </c:pt>
                <c:pt idx="293">
                  <c:v>2.3299999999999987</c:v>
                </c:pt>
                <c:pt idx="294">
                  <c:v>3</c:v>
                </c:pt>
                <c:pt idx="295">
                  <c:v>2.5</c:v>
                </c:pt>
                <c:pt idx="296">
                  <c:v>3</c:v>
                </c:pt>
                <c:pt idx="297">
                  <c:v>2.3299999999999987</c:v>
                </c:pt>
                <c:pt idx="298">
                  <c:v>2.67</c:v>
                </c:pt>
                <c:pt idx="299">
                  <c:v>2.3299999999999987</c:v>
                </c:pt>
                <c:pt idx="300">
                  <c:v>1.33</c:v>
                </c:pt>
                <c:pt idx="301">
                  <c:v>3</c:v>
                </c:pt>
                <c:pt idx="302">
                  <c:v>1.33</c:v>
                </c:pt>
                <c:pt idx="303">
                  <c:v>1.33</c:v>
                </c:pt>
                <c:pt idx="304">
                  <c:v>1.6700000000000006</c:v>
                </c:pt>
                <c:pt idx="305">
                  <c:v>1.6700000000000006</c:v>
                </c:pt>
                <c:pt idx="306">
                  <c:v>1.33</c:v>
                </c:pt>
                <c:pt idx="307">
                  <c:v>1.6700000000000006</c:v>
                </c:pt>
                <c:pt idx="308">
                  <c:v>2.67</c:v>
                </c:pt>
                <c:pt idx="309">
                  <c:v>2.67</c:v>
                </c:pt>
                <c:pt idx="310">
                  <c:v>2.67</c:v>
                </c:pt>
                <c:pt idx="311">
                  <c:v>2.67</c:v>
                </c:pt>
                <c:pt idx="312">
                  <c:v>2.67</c:v>
                </c:pt>
                <c:pt idx="313">
                  <c:v>3</c:v>
                </c:pt>
                <c:pt idx="314">
                  <c:v>2.67</c:v>
                </c:pt>
                <c:pt idx="315">
                  <c:v>2.67</c:v>
                </c:pt>
                <c:pt idx="316">
                  <c:v>2.2233333333300012</c:v>
                </c:pt>
                <c:pt idx="317">
                  <c:v>2.67</c:v>
                </c:pt>
                <c:pt idx="318">
                  <c:v>2.2233333333300012</c:v>
                </c:pt>
                <c:pt idx="319">
                  <c:v>2.3299999999999987</c:v>
                </c:pt>
                <c:pt idx="320">
                  <c:v>2.2233333333300012</c:v>
                </c:pt>
                <c:pt idx="321">
                  <c:v>2.67</c:v>
                </c:pt>
                <c:pt idx="322">
                  <c:v>2.67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2.3299999999999987</c:v>
                </c:pt>
                <c:pt idx="329">
                  <c:v>3</c:v>
                </c:pt>
                <c:pt idx="330">
                  <c:v>3</c:v>
                </c:pt>
                <c:pt idx="331">
                  <c:v>2.3299999999999987</c:v>
                </c:pt>
                <c:pt idx="332">
                  <c:v>1.33</c:v>
                </c:pt>
                <c:pt idx="333">
                  <c:v>3</c:v>
                </c:pt>
                <c:pt idx="334">
                  <c:v>3</c:v>
                </c:pt>
                <c:pt idx="335">
                  <c:v>1.33</c:v>
                </c:pt>
                <c:pt idx="336">
                  <c:v>1.6700000000000006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1.6700000000000006</c:v>
                </c:pt>
                <c:pt idx="342">
                  <c:v>3</c:v>
                </c:pt>
                <c:pt idx="343">
                  <c:v>1.33</c:v>
                </c:pt>
                <c:pt idx="344">
                  <c:v>1.6700000000000006</c:v>
                </c:pt>
                <c:pt idx="345">
                  <c:v>1.6700000000000006</c:v>
                </c:pt>
                <c:pt idx="346">
                  <c:v>1.6700000000000006</c:v>
                </c:pt>
                <c:pt idx="347">
                  <c:v>1.6700000000000006</c:v>
                </c:pt>
                <c:pt idx="348">
                  <c:v>1.6700000000000006</c:v>
                </c:pt>
                <c:pt idx="349">
                  <c:v>1.6700000000000006</c:v>
                </c:pt>
                <c:pt idx="350">
                  <c:v>1.6700000000000006</c:v>
                </c:pt>
                <c:pt idx="351">
                  <c:v>3</c:v>
                </c:pt>
                <c:pt idx="352">
                  <c:v>3</c:v>
                </c:pt>
                <c:pt idx="353">
                  <c:v>2.3299999999999987</c:v>
                </c:pt>
                <c:pt idx="354">
                  <c:v>2.67</c:v>
                </c:pt>
                <c:pt idx="355">
                  <c:v>1.6700000000000006</c:v>
                </c:pt>
                <c:pt idx="356">
                  <c:v>2</c:v>
                </c:pt>
                <c:pt idx="357">
                  <c:v>2.3299999999999987</c:v>
                </c:pt>
                <c:pt idx="358">
                  <c:v>2</c:v>
                </c:pt>
                <c:pt idx="359">
                  <c:v>1.33</c:v>
                </c:pt>
                <c:pt idx="360">
                  <c:v>2.3299999999999987</c:v>
                </c:pt>
                <c:pt idx="361">
                  <c:v>2</c:v>
                </c:pt>
                <c:pt idx="362">
                  <c:v>3</c:v>
                </c:pt>
                <c:pt idx="363">
                  <c:v>3</c:v>
                </c:pt>
                <c:pt idx="364">
                  <c:v>2</c:v>
                </c:pt>
                <c:pt idx="365">
                  <c:v>3</c:v>
                </c:pt>
                <c:pt idx="366">
                  <c:v>2</c:v>
                </c:pt>
                <c:pt idx="367">
                  <c:v>1.33</c:v>
                </c:pt>
                <c:pt idx="368">
                  <c:v>3</c:v>
                </c:pt>
                <c:pt idx="369">
                  <c:v>2</c:v>
                </c:pt>
                <c:pt idx="370">
                  <c:v>3</c:v>
                </c:pt>
                <c:pt idx="371">
                  <c:v>3</c:v>
                </c:pt>
                <c:pt idx="372">
                  <c:v>2</c:v>
                </c:pt>
                <c:pt idx="373">
                  <c:v>2</c:v>
                </c:pt>
                <c:pt idx="374">
                  <c:v>2.3299999999999987</c:v>
                </c:pt>
                <c:pt idx="375">
                  <c:v>3</c:v>
                </c:pt>
                <c:pt idx="376">
                  <c:v>2</c:v>
                </c:pt>
                <c:pt idx="377">
                  <c:v>3</c:v>
                </c:pt>
                <c:pt idx="378">
                  <c:v>3</c:v>
                </c:pt>
                <c:pt idx="379">
                  <c:v>2</c:v>
                </c:pt>
                <c:pt idx="380">
                  <c:v>3</c:v>
                </c:pt>
                <c:pt idx="381">
                  <c:v>2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2.3299999999999987</c:v>
                </c:pt>
                <c:pt idx="386">
                  <c:v>1.6700000000000006</c:v>
                </c:pt>
                <c:pt idx="387">
                  <c:v>2.3299999999999987</c:v>
                </c:pt>
                <c:pt idx="388">
                  <c:v>3</c:v>
                </c:pt>
                <c:pt idx="389">
                  <c:v>2.67</c:v>
                </c:pt>
                <c:pt idx="390">
                  <c:v>2.67</c:v>
                </c:pt>
                <c:pt idx="391">
                  <c:v>2.3299999999999987</c:v>
                </c:pt>
                <c:pt idx="392">
                  <c:v>3</c:v>
                </c:pt>
                <c:pt idx="393">
                  <c:v>2.67</c:v>
                </c:pt>
                <c:pt idx="394">
                  <c:v>2.67</c:v>
                </c:pt>
                <c:pt idx="395">
                  <c:v>3</c:v>
                </c:pt>
                <c:pt idx="396">
                  <c:v>2.67</c:v>
                </c:pt>
                <c:pt idx="397">
                  <c:v>2.67</c:v>
                </c:pt>
                <c:pt idx="398">
                  <c:v>3</c:v>
                </c:pt>
                <c:pt idx="399">
                  <c:v>2</c:v>
                </c:pt>
                <c:pt idx="400">
                  <c:v>2.3299999999999987</c:v>
                </c:pt>
                <c:pt idx="401">
                  <c:v>2</c:v>
                </c:pt>
                <c:pt idx="402">
                  <c:v>1.6700000000000006</c:v>
                </c:pt>
                <c:pt idx="403">
                  <c:v>2.8349999999999986</c:v>
                </c:pt>
                <c:pt idx="404">
                  <c:v>2.67</c:v>
                </c:pt>
                <c:pt idx="405">
                  <c:v>2.67</c:v>
                </c:pt>
                <c:pt idx="406">
                  <c:v>3</c:v>
                </c:pt>
                <c:pt idx="407">
                  <c:v>2.8349999999999986</c:v>
                </c:pt>
                <c:pt idx="408">
                  <c:v>2.8349999999999986</c:v>
                </c:pt>
                <c:pt idx="409">
                  <c:v>2</c:v>
                </c:pt>
                <c:pt idx="410">
                  <c:v>3</c:v>
                </c:pt>
                <c:pt idx="411">
                  <c:v>2.3299999999999987</c:v>
                </c:pt>
                <c:pt idx="412">
                  <c:v>2.67</c:v>
                </c:pt>
                <c:pt idx="413">
                  <c:v>1.33</c:v>
                </c:pt>
                <c:pt idx="414">
                  <c:v>2</c:v>
                </c:pt>
                <c:pt idx="415">
                  <c:v>2</c:v>
                </c:pt>
                <c:pt idx="416">
                  <c:v>1.6700000000000006</c:v>
                </c:pt>
                <c:pt idx="417">
                  <c:v>3</c:v>
                </c:pt>
                <c:pt idx="418">
                  <c:v>3</c:v>
                </c:pt>
                <c:pt idx="419">
                  <c:v>2</c:v>
                </c:pt>
                <c:pt idx="420">
                  <c:v>2</c:v>
                </c:pt>
                <c:pt idx="421">
                  <c:v>1.6700000000000006</c:v>
                </c:pt>
                <c:pt idx="422">
                  <c:v>2</c:v>
                </c:pt>
                <c:pt idx="423">
                  <c:v>2.3299999999999987</c:v>
                </c:pt>
                <c:pt idx="424">
                  <c:v>2</c:v>
                </c:pt>
                <c:pt idx="425">
                  <c:v>2</c:v>
                </c:pt>
                <c:pt idx="426">
                  <c:v>2.67</c:v>
                </c:pt>
                <c:pt idx="427">
                  <c:v>2.67</c:v>
                </c:pt>
                <c:pt idx="428">
                  <c:v>3</c:v>
                </c:pt>
                <c:pt idx="429">
                  <c:v>2</c:v>
                </c:pt>
                <c:pt idx="430">
                  <c:v>1.33</c:v>
                </c:pt>
                <c:pt idx="431">
                  <c:v>2</c:v>
                </c:pt>
                <c:pt idx="432">
                  <c:v>1.33</c:v>
                </c:pt>
                <c:pt idx="433">
                  <c:v>3</c:v>
                </c:pt>
                <c:pt idx="434">
                  <c:v>2.3299999999999987</c:v>
                </c:pt>
                <c:pt idx="435">
                  <c:v>3</c:v>
                </c:pt>
                <c:pt idx="436">
                  <c:v>1.6700000000000006</c:v>
                </c:pt>
                <c:pt idx="437">
                  <c:v>1.6700000000000006</c:v>
                </c:pt>
                <c:pt idx="438">
                  <c:v>2.67</c:v>
                </c:pt>
                <c:pt idx="439">
                  <c:v>2.67</c:v>
                </c:pt>
                <c:pt idx="440">
                  <c:v>1.33</c:v>
                </c:pt>
                <c:pt idx="441">
                  <c:v>2</c:v>
                </c:pt>
                <c:pt idx="442">
                  <c:v>3</c:v>
                </c:pt>
                <c:pt idx="443">
                  <c:v>3</c:v>
                </c:pt>
                <c:pt idx="444">
                  <c:v>3</c:v>
                </c:pt>
                <c:pt idx="445">
                  <c:v>3</c:v>
                </c:pt>
              </c:numCache>
            </c:numRef>
          </c:val>
        </c:ser>
        <c:hiLowLines/>
        <c:marker val="1"/>
        <c:axId val="146913536"/>
        <c:axId val="147198336"/>
      </c:lineChart>
      <c:catAx>
        <c:axId val="1469135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 dirty="0"/>
                  <a:t>Search</a:t>
                </a:r>
                <a:r>
                  <a:rPr lang="en-IN" baseline="0" dirty="0"/>
                  <a:t> ID </a:t>
                </a:r>
                <a:endParaRPr lang="en-IN" dirty="0"/>
              </a:p>
            </c:rich>
          </c:tx>
          <c:layout/>
        </c:title>
        <c:majorTickMark val="none"/>
        <c:tickLblPos val="nextTo"/>
        <c:crossAx val="147198336"/>
        <c:crosses val="autoZero"/>
        <c:auto val="1"/>
        <c:lblAlgn val="ctr"/>
        <c:lblOffset val="100"/>
      </c:catAx>
      <c:valAx>
        <c:axId val="14719833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Relevancy Score</a:t>
                </a:r>
              </a:p>
            </c:rich>
          </c:tx>
          <c:layout/>
        </c:title>
        <c:numFmt formatCode="General" sourceLinked="1"/>
        <c:tickLblPos val="nextTo"/>
        <c:crossAx val="146913536"/>
        <c:crosses val="autoZero"/>
        <c:crossBetween val="between"/>
      </c:valAx>
    </c:plotArea>
    <c:legend>
      <c:legendPos val="r"/>
      <c:layout/>
    </c:legend>
    <c:plotVisOnly val="1"/>
  </c:chart>
  <c:spPr>
    <a:solidFill>
      <a:srgbClr val="92D050"/>
    </a:solidFill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chart>
    <c:title>
      <c:tx>
        <c:rich>
          <a:bodyPr/>
          <a:lstStyle/>
          <a:p>
            <a:pPr>
              <a:defRPr/>
            </a:pPr>
            <a:r>
              <a:rPr lang="en-IN"/>
              <a:t>Relevancy</a:t>
            </a:r>
            <a:r>
              <a:rPr lang="en-IN" baseline="0"/>
              <a:t> Comparison</a:t>
            </a:r>
            <a:endParaRPr lang="en-IN"/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strRef>
              <c:f>Sheet1!$B$1</c:f>
              <c:strCache>
                <c:ptCount val="1"/>
                <c:pt idx="0">
                  <c:v>relevancyDecision</c:v>
                </c:pt>
              </c:strCache>
            </c:strRef>
          </c:tx>
          <c:marker>
            <c:symbol val="none"/>
          </c:marker>
          <c:val>
            <c:numRef>
              <c:f>Sheet1!$B$2:$B$447</c:f>
              <c:numCache>
                <c:formatCode>General</c:formatCode>
                <c:ptCount val="446"/>
                <c:pt idx="0">
                  <c:v>1</c:v>
                </c:pt>
                <c:pt idx="1">
                  <c:v>2.3299999999999987</c:v>
                </c:pt>
                <c:pt idx="2">
                  <c:v>2.3299999999999987</c:v>
                </c:pt>
                <c:pt idx="3">
                  <c:v>2.67</c:v>
                </c:pt>
                <c:pt idx="4">
                  <c:v>2.67</c:v>
                </c:pt>
                <c:pt idx="5">
                  <c:v>1</c:v>
                </c:pt>
                <c:pt idx="6">
                  <c:v>2.67</c:v>
                </c:pt>
                <c:pt idx="7">
                  <c:v>2.3299999999999987</c:v>
                </c:pt>
                <c:pt idx="8">
                  <c:v>2.3299999999999987</c:v>
                </c:pt>
                <c:pt idx="9">
                  <c:v>2.67</c:v>
                </c:pt>
                <c:pt idx="10">
                  <c:v>2.67</c:v>
                </c:pt>
                <c:pt idx="11">
                  <c:v>2.67</c:v>
                </c:pt>
                <c:pt idx="12">
                  <c:v>3</c:v>
                </c:pt>
                <c:pt idx="13">
                  <c:v>2.67</c:v>
                </c:pt>
                <c:pt idx="14">
                  <c:v>2.67</c:v>
                </c:pt>
                <c:pt idx="15">
                  <c:v>2.67</c:v>
                </c:pt>
                <c:pt idx="16">
                  <c:v>1.6700000000000006</c:v>
                </c:pt>
                <c:pt idx="17">
                  <c:v>3</c:v>
                </c:pt>
                <c:pt idx="18">
                  <c:v>2.3299999999999987</c:v>
                </c:pt>
                <c:pt idx="19">
                  <c:v>2.3299999999999987</c:v>
                </c:pt>
                <c:pt idx="20">
                  <c:v>2.67</c:v>
                </c:pt>
                <c:pt idx="21">
                  <c:v>2.67</c:v>
                </c:pt>
                <c:pt idx="22">
                  <c:v>2.67</c:v>
                </c:pt>
                <c:pt idx="23">
                  <c:v>3</c:v>
                </c:pt>
                <c:pt idx="24">
                  <c:v>2</c:v>
                </c:pt>
                <c:pt idx="25">
                  <c:v>3</c:v>
                </c:pt>
                <c:pt idx="26">
                  <c:v>1.6700000000000006</c:v>
                </c:pt>
                <c:pt idx="27">
                  <c:v>2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2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1.6700000000000006</c:v>
                </c:pt>
                <c:pt idx="44">
                  <c:v>2.67</c:v>
                </c:pt>
                <c:pt idx="45">
                  <c:v>2</c:v>
                </c:pt>
                <c:pt idx="46">
                  <c:v>3</c:v>
                </c:pt>
                <c:pt idx="47">
                  <c:v>3</c:v>
                </c:pt>
                <c:pt idx="48">
                  <c:v>2</c:v>
                </c:pt>
                <c:pt idx="49">
                  <c:v>3</c:v>
                </c:pt>
                <c:pt idx="50">
                  <c:v>1</c:v>
                </c:pt>
                <c:pt idx="51">
                  <c:v>1</c:v>
                </c:pt>
                <c:pt idx="52">
                  <c:v>2</c:v>
                </c:pt>
                <c:pt idx="53">
                  <c:v>1.6700000000000006</c:v>
                </c:pt>
                <c:pt idx="54">
                  <c:v>1.6700000000000006</c:v>
                </c:pt>
                <c:pt idx="55">
                  <c:v>1.6700000000000006</c:v>
                </c:pt>
                <c:pt idx="56">
                  <c:v>2.67</c:v>
                </c:pt>
                <c:pt idx="57">
                  <c:v>2.3299999999999987</c:v>
                </c:pt>
                <c:pt idx="58">
                  <c:v>2.5</c:v>
                </c:pt>
                <c:pt idx="59">
                  <c:v>1.6700000000000006</c:v>
                </c:pt>
                <c:pt idx="60">
                  <c:v>2.3299999999999987</c:v>
                </c:pt>
                <c:pt idx="61">
                  <c:v>2</c:v>
                </c:pt>
                <c:pt idx="62">
                  <c:v>2</c:v>
                </c:pt>
                <c:pt idx="63">
                  <c:v>1</c:v>
                </c:pt>
                <c:pt idx="64">
                  <c:v>2.3299999999999987</c:v>
                </c:pt>
                <c:pt idx="65">
                  <c:v>3</c:v>
                </c:pt>
                <c:pt idx="66">
                  <c:v>2.3299999999999987</c:v>
                </c:pt>
                <c:pt idx="67">
                  <c:v>1.6700000000000006</c:v>
                </c:pt>
                <c:pt idx="68">
                  <c:v>2.3299999999999987</c:v>
                </c:pt>
                <c:pt idx="69">
                  <c:v>2.3299999999999987</c:v>
                </c:pt>
                <c:pt idx="70">
                  <c:v>2.67</c:v>
                </c:pt>
                <c:pt idx="71">
                  <c:v>1.6700000000000006</c:v>
                </c:pt>
                <c:pt idx="72">
                  <c:v>2.3299999999999987</c:v>
                </c:pt>
                <c:pt idx="73">
                  <c:v>2.67</c:v>
                </c:pt>
                <c:pt idx="74">
                  <c:v>1.6700000000000006</c:v>
                </c:pt>
                <c:pt idx="75">
                  <c:v>3</c:v>
                </c:pt>
                <c:pt idx="76">
                  <c:v>2.3299999999999987</c:v>
                </c:pt>
                <c:pt idx="77">
                  <c:v>2.3299999999999987</c:v>
                </c:pt>
                <c:pt idx="78">
                  <c:v>1.6700000000000006</c:v>
                </c:pt>
                <c:pt idx="79">
                  <c:v>1.83</c:v>
                </c:pt>
                <c:pt idx="80">
                  <c:v>2.3299999999999987</c:v>
                </c:pt>
                <c:pt idx="81">
                  <c:v>2.67</c:v>
                </c:pt>
                <c:pt idx="82">
                  <c:v>2.67</c:v>
                </c:pt>
                <c:pt idx="83">
                  <c:v>2.67</c:v>
                </c:pt>
                <c:pt idx="84">
                  <c:v>2.67</c:v>
                </c:pt>
                <c:pt idx="85">
                  <c:v>1.6700000000000006</c:v>
                </c:pt>
                <c:pt idx="86">
                  <c:v>2.67</c:v>
                </c:pt>
                <c:pt idx="87">
                  <c:v>1.83</c:v>
                </c:pt>
                <c:pt idx="88">
                  <c:v>2.3299999999999987</c:v>
                </c:pt>
                <c:pt idx="89">
                  <c:v>2.3299999999999987</c:v>
                </c:pt>
                <c:pt idx="90">
                  <c:v>3</c:v>
                </c:pt>
                <c:pt idx="91">
                  <c:v>2.3299999999999987</c:v>
                </c:pt>
                <c:pt idx="92">
                  <c:v>2.3299999999999987</c:v>
                </c:pt>
                <c:pt idx="93">
                  <c:v>2</c:v>
                </c:pt>
                <c:pt idx="94">
                  <c:v>2.3299999999999987</c:v>
                </c:pt>
                <c:pt idx="95">
                  <c:v>2.3299999999999987</c:v>
                </c:pt>
                <c:pt idx="96">
                  <c:v>2.3299999999999987</c:v>
                </c:pt>
                <c:pt idx="97">
                  <c:v>2.3299999999999987</c:v>
                </c:pt>
                <c:pt idx="98">
                  <c:v>2</c:v>
                </c:pt>
                <c:pt idx="99">
                  <c:v>2</c:v>
                </c:pt>
                <c:pt idx="100">
                  <c:v>2.3299999999999987</c:v>
                </c:pt>
                <c:pt idx="101">
                  <c:v>2</c:v>
                </c:pt>
                <c:pt idx="102">
                  <c:v>2.3299999999999987</c:v>
                </c:pt>
                <c:pt idx="103">
                  <c:v>2.3299999999999987</c:v>
                </c:pt>
                <c:pt idx="104">
                  <c:v>2.5</c:v>
                </c:pt>
                <c:pt idx="105">
                  <c:v>2.3299999999999987</c:v>
                </c:pt>
                <c:pt idx="106">
                  <c:v>3</c:v>
                </c:pt>
                <c:pt idx="107">
                  <c:v>1.6700000000000006</c:v>
                </c:pt>
                <c:pt idx="108">
                  <c:v>1.6700000000000006</c:v>
                </c:pt>
                <c:pt idx="109">
                  <c:v>2.3299999999999987</c:v>
                </c:pt>
                <c:pt idx="110">
                  <c:v>2.67</c:v>
                </c:pt>
                <c:pt idx="111">
                  <c:v>3</c:v>
                </c:pt>
                <c:pt idx="112">
                  <c:v>2.67</c:v>
                </c:pt>
                <c:pt idx="113">
                  <c:v>2.67</c:v>
                </c:pt>
                <c:pt idx="114">
                  <c:v>2.67</c:v>
                </c:pt>
                <c:pt idx="115">
                  <c:v>2.67</c:v>
                </c:pt>
                <c:pt idx="116">
                  <c:v>2.67</c:v>
                </c:pt>
                <c:pt idx="117">
                  <c:v>2</c:v>
                </c:pt>
                <c:pt idx="118">
                  <c:v>2</c:v>
                </c:pt>
                <c:pt idx="119">
                  <c:v>3</c:v>
                </c:pt>
                <c:pt idx="120">
                  <c:v>2</c:v>
                </c:pt>
                <c:pt idx="121">
                  <c:v>2.67</c:v>
                </c:pt>
                <c:pt idx="122">
                  <c:v>3</c:v>
                </c:pt>
                <c:pt idx="123">
                  <c:v>2.8349999999999986</c:v>
                </c:pt>
                <c:pt idx="124">
                  <c:v>2.8349999999999986</c:v>
                </c:pt>
                <c:pt idx="125">
                  <c:v>2.5</c:v>
                </c:pt>
                <c:pt idx="126">
                  <c:v>3</c:v>
                </c:pt>
                <c:pt idx="127">
                  <c:v>3</c:v>
                </c:pt>
                <c:pt idx="128">
                  <c:v>2.67</c:v>
                </c:pt>
                <c:pt idx="129">
                  <c:v>3</c:v>
                </c:pt>
                <c:pt idx="130">
                  <c:v>1.6700000000000006</c:v>
                </c:pt>
                <c:pt idx="131">
                  <c:v>1.6700000000000006</c:v>
                </c:pt>
                <c:pt idx="132">
                  <c:v>3</c:v>
                </c:pt>
                <c:pt idx="133">
                  <c:v>1.6700000000000006</c:v>
                </c:pt>
                <c:pt idx="134">
                  <c:v>1.6700000000000006</c:v>
                </c:pt>
                <c:pt idx="135">
                  <c:v>2.5</c:v>
                </c:pt>
                <c:pt idx="136">
                  <c:v>1.6700000000000006</c:v>
                </c:pt>
                <c:pt idx="137">
                  <c:v>2.8349999999999986</c:v>
                </c:pt>
                <c:pt idx="138">
                  <c:v>1</c:v>
                </c:pt>
                <c:pt idx="139">
                  <c:v>1</c:v>
                </c:pt>
                <c:pt idx="140">
                  <c:v>2.3299999999999987</c:v>
                </c:pt>
                <c:pt idx="141">
                  <c:v>2.3299999999999987</c:v>
                </c:pt>
                <c:pt idx="142">
                  <c:v>3</c:v>
                </c:pt>
                <c:pt idx="143">
                  <c:v>3</c:v>
                </c:pt>
                <c:pt idx="144">
                  <c:v>2.3299999999999987</c:v>
                </c:pt>
                <c:pt idx="145">
                  <c:v>2.3299999999999987</c:v>
                </c:pt>
                <c:pt idx="146">
                  <c:v>3</c:v>
                </c:pt>
                <c:pt idx="147">
                  <c:v>3</c:v>
                </c:pt>
                <c:pt idx="148">
                  <c:v>3</c:v>
                </c:pt>
                <c:pt idx="149">
                  <c:v>3</c:v>
                </c:pt>
                <c:pt idx="150">
                  <c:v>2.3299999999999987</c:v>
                </c:pt>
                <c:pt idx="151">
                  <c:v>2.3299999999999987</c:v>
                </c:pt>
                <c:pt idx="152">
                  <c:v>2.3299999999999987</c:v>
                </c:pt>
                <c:pt idx="153">
                  <c:v>3</c:v>
                </c:pt>
                <c:pt idx="154">
                  <c:v>3</c:v>
                </c:pt>
                <c:pt idx="155">
                  <c:v>2.3299999999999987</c:v>
                </c:pt>
                <c:pt idx="156">
                  <c:v>2.3299999999999987</c:v>
                </c:pt>
                <c:pt idx="157">
                  <c:v>2.3299999999999987</c:v>
                </c:pt>
                <c:pt idx="158">
                  <c:v>1.6700000000000006</c:v>
                </c:pt>
                <c:pt idx="159">
                  <c:v>3</c:v>
                </c:pt>
                <c:pt idx="160">
                  <c:v>2.3299999999999987</c:v>
                </c:pt>
                <c:pt idx="161">
                  <c:v>3</c:v>
                </c:pt>
                <c:pt idx="162">
                  <c:v>3</c:v>
                </c:pt>
                <c:pt idx="163">
                  <c:v>2.3299999999999987</c:v>
                </c:pt>
                <c:pt idx="164">
                  <c:v>2.3299999999999987</c:v>
                </c:pt>
                <c:pt idx="165">
                  <c:v>2.3299999999999987</c:v>
                </c:pt>
                <c:pt idx="166">
                  <c:v>3</c:v>
                </c:pt>
                <c:pt idx="167">
                  <c:v>2.67</c:v>
                </c:pt>
                <c:pt idx="168">
                  <c:v>2.67</c:v>
                </c:pt>
                <c:pt idx="169">
                  <c:v>3</c:v>
                </c:pt>
                <c:pt idx="170">
                  <c:v>3</c:v>
                </c:pt>
                <c:pt idx="171">
                  <c:v>2.3299999999999987</c:v>
                </c:pt>
                <c:pt idx="172">
                  <c:v>3</c:v>
                </c:pt>
                <c:pt idx="173">
                  <c:v>2.3299999999999987</c:v>
                </c:pt>
                <c:pt idx="174">
                  <c:v>2.3299999999999987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2.67</c:v>
                </c:pt>
                <c:pt idx="179">
                  <c:v>1</c:v>
                </c:pt>
                <c:pt idx="180">
                  <c:v>3</c:v>
                </c:pt>
                <c:pt idx="181">
                  <c:v>2</c:v>
                </c:pt>
                <c:pt idx="182">
                  <c:v>3</c:v>
                </c:pt>
                <c:pt idx="183">
                  <c:v>2.3299999999999987</c:v>
                </c:pt>
                <c:pt idx="184">
                  <c:v>2.3299999999999987</c:v>
                </c:pt>
                <c:pt idx="185">
                  <c:v>1.33</c:v>
                </c:pt>
                <c:pt idx="186">
                  <c:v>1.33</c:v>
                </c:pt>
                <c:pt idx="187">
                  <c:v>2.3299999999999987</c:v>
                </c:pt>
                <c:pt idx="188">
                  <c:v>2.67</c:v>
                </c:pt>
                <c:pt idx="189">
                  <c:v>1.33</c:v>
                </c:pt>
                <c:pt idx="190">
                  <c:v>2.67</c:v>
                </c:pt>
                <c:pt idx="191">
                  <c:v>3</c:v>
                </c:pt>
                <c:pt idx="192">
                  <c:v>2.3299999999999987</c:v>
                </c:pt>
                <c:pt idx="193">
                  <c:v>2.5</c:v>
                </c:pt>
                <c:pt idx="194">
                  <c:v>3</c:v>
                </c:pt>
                <c:pt idx="195">
                  <c:v>3</c:v>
                </c:pt>
                <c:pt idx="196">
                  <c:v>2</c:v>
                </c:pt>
                <c:pt idx="197">
                  <c:v>2.665</c:v>
                </c:pt>
                <c:pt idx="198">
                  <c:v>1.33</c:v>
                </c:pt>
                <c:pt idx="199">
                  <c:v>2.3299999999999987</c:v>
                </c:pt>
                <c:pt idx="200">
                  <c:v>2.665</c:v>
                </c:pt>
                <c:pt idx="201">
                  <c:v>3</c:v>
                </c:pt>
                <c:pt idx="202">
                  <c:v>2.665</c:v>
                </c:pt>
                <c:pt idx="203">
                  <c:v>3</c:v>
                </c:pt>
                <c:pt idx="204">
                  <c:v>3</c:v>
                </c:pt>
                <c:pt idx="205">
                  <c:v>3</c:v>
                </c:pt>
                <c:pt idx="206">
                  <c:v>1.33</c:v>
                </c:pt>
                <c:pt idx="207">
                  <c:v>2.67</c:v>
                </c:pt>
                <c:pt idx="208">
                  <c:v>2.67</c:v>
                </c:pt>
                <c:pt idx="209">
                  <c:v>2.67</c:v>
                </c:pt>
                <c:pt idx="210">
                  <c:v>3</c:v>
                </c:pt>
                <c:pt idx="211">
                  <c:v>2.67</c:v>
                </c:pt>
                <c:pt idx="212">
                  <c:v>2.67</c:v>
                </c:pt>
                <c:pt idx="213">
                  <c:v>3</c:v>
                </c:pt>
                <c:pt idx="214">
                  <c:v>2</c:v>
                </c:pt>
                <c:pt idx="215">
                  <c:v>2</c:v>
                </c:pt>
                <c:pt idx="216">
                  <c:v>3</c:v>
                </c:pt>
                <c:pt idx="217">
                  <c:v>2.67</c:v>
                </c:pt>
                <c:pt idx="218">
                  <c:v>1.33</c:v>
                </c:pt>
                <c:pt idx="219">
                  <c:v>3</c:v>
                </c:pt>
                <c:pt idx="220">
                  <c:v>2.67</c:v>
                </c:pt>
                <c:pt idx="221">
                  <c:v>2.3299999999999987</c:v>
                </c:pt>
                <c:pt idx="222">
                  <c:v>2.67</c:v>
                </c:pt>
                <c:pt idx="223">
                  <c:v>2.3299999999999987</c:v>
                </c:pt>
                <c:pt idx="224">
                  <c:v>2.67</c:v>
                </c:pt>
                <c:pt idx="225">
                  <c:v>3</c:v>
                </c:pt>
                <c:pt idx="226">
                  <c:v>3</c:v>
                </c:pt>
                <c:pt idx="227">
                  <c:v>2.3299999999999987</c:v>
                </c:pt>
                <c:pt idx="228">
                  <c:v>3</c:v>
                </c:pt>
                <c:pt idx="229">
                  <c:v>2.67</c:v>
                </c:pt>
                <c:pt idx="230">
                  <c:v>1.33</c:v>
                </c:pt>
                <c:pt idx="231">
                  <c:v>2.67</c:v>
                </c:pt>
                <c:pt idx="232">
                  <c:v>3</c:v>
                </c:pt>
                <c:pt idx="233">
                  <c:v>2.67</c:v>
                </c:pt>
                <c:pt idx="234">
                  <c:v>2.3299999999999987</c:v>
                </c:pt>
                <c:pt idx="235">
                  <c:v>2.67</c:v>
                </c:pt>
                <c:pt idx="236">
                  <c:v>2.67</c:v>
                </c:pt>
                <c:pt idx="237">
                  <c:v>2</c:v>
                </c:pt>
                <c:pt idx="238">
                  <c:v>2.3299999999999987</c:v>
                </c:pt>
                <c:pt idx="239">
                  <c:v>3</c:v>
                </c:pt>
                <c:pt idx="240">
                  <c:v>2.67</c:v>
                </c:pt>
                <c:pt idx="241">
                  <c:v>3</c:v>
                </c:pt>
                <c:pt idx="242">
                  <c:v>3</c:v>
                </c:pt>
                <c:pt idx="243">
                  <c:v>3</c:v>
                </c:pt>
                <c:pt idx="244">
                  <c:v>3</c:v>
                </c:pt>
                <c:pt idx="245">
                  <c:v>1.6700000000000006</c:v>
                </c:pt>
                <c:pt idx="246">
                  <c:v>3</c:v>
                </c:pt>
                <c:pt idx="247">
                  <c:v>1.6700000000000006</c:v>
                </c:pt>
                <c:pt idx="248">
                  <c:v>3</c:v>
                </c:pt>
                <c:pt idx="249">
                  <c:v>2</c:v>
                </c:pt>
                <c:pt idx="250">
                  <c:v>2</c:v>
                </c:pt>
                <c:pt idx="251">
                  <c:v>2.67</c:v>
                </c:pt>
                <c:pt idx="252">
                  <c:v>3</c:v>
                </c:pt>
                <c:pt idx="253">
                  <c:v>2.67</c:v>
                </c:pt>
                <c:pt idx="254">
                  <c:v>3</c:v>
                </c:pt>
                <c:pt idx="255">
                  <c:v>3</c:v>
                </c:pt>
                <c:pt idx="256">
                  <c:v>2</c:v>
                </c:pt>
                <c:pt idx="257">
                  <c:v>3</c:v>
                </c:pt>
                <c:pt idx="258">
                  <c:v>1.33</c:v>
                </c:pt>
                <c:pt idx="259">
                  <c:v>2</c:v>
                </c:pt>
                <c:pt idx="260">
                  <c:v>2</c:v>
                </c:pt>
                <c:pt idx="261">
                  <c:v>1.6700000000000006</c:v>
                </c:pt>
                <c:pt idx="262">
                  <c:v>3</c:v>
                </c:pt>
                <c:pt idx="263">
                  <c:v>1.33</c:v>
                </c:pt>
                <c:pt idx="264">
                  <c:v>2</c:v>
                </c:pt>
                <c:pt idx="265">
                  <c:v>1.33</c:v>
                </c:pt>
                <c:pt idx="266">
                  <c:v>2.3299999999999987</c:v>
                </c:pt>
                <c:pt idx="267">
                  <c:v>3</c:v>
                </c:pt>
                <c:pt idx="268">
                  <c:v>1.33</c:v>
                </c:pt>
                <c:pt idx="269">
                  <c:v>2.67</c:v>
                </c:pt>
                <c:pt idx="270">
                  <c:v>3</c:v>
                </c:pt>
                <c:pt idx="271">
                  <c:v>1.33</c:v>
                </c:pt>
                <c:pt idx="272">
                  <c:v>2.67</c:v>
                </c:pt>
                <c:pt idx="273">
                  <c:v>2.67</c:v>
                </c:pt>
                <c:pt idx="274">
                  <c:v>1.33</c:v>
                </c:pt>
                <c:pt idx="275">
                  <c:v>2.5</c:v>
                </c:pt>
                <c:pt idx="276">
                  <c:v>2.5</c:v>
                </c:pt>
                <c:pt idx="277">
                  <c:v>2.5</c:v>
                </c:pt>
                <c:pt idx="278">
                  <c:v>2.3299999999999987</c:v>
                </c:pt>
                <c:pt idx="279">
                  <c:v>1.33</c:v>
                </c:pt>
                <c:pt idx="280">
                  <c:v>3</c:v>
                </c:pt>
                <c:pt idx="281">
                  <c:v>2.67</c:v>
                </c:pt>
                <c:pt idx="282">
                  <c:v>3</c:v>
                </c:pt>
                <c:pt idx="283">
                  <c:v>2.3299999999999987</c:v>
                </c:pt>
                <c:pt idx="284">
                  <c:v>2.67</c:v>
                </c:pt>
                <c:pt idx="285">
                  <c:v>2.3299999999999987</c:v>
                </c:pt>
                <c:pt idx="286">
                  <c:v>3</c:v>
                </c:pt>
                <c:pt idx="287">
                  <c:v>2.3299999999999987</c:v>
                </c:pt>
                <c:pt idx="288">
                  <c:v>3</c:v>
                </c:pt>
                <c:pt idx="289">
                  <c:v>2</c:v>
                </c:pt>
                <c:pt idx="290">
                  <c:v>2.67</c:v>
                </c:pt>
                <c:pt idx="291">
                  <c:v>2</c:v>
                </c:pt>
                <c:pt idx="292">
                  <c:v>1.33</c:v>
                </c:pt>
                <c:pt idx="293">
                  <c:v>2.3299999999999987</c:v>
                </c:pt>
                <c:pt idx="294">
                  <c:v>3</c:v>
                </c:pt>
                <c:pt idx="295">
                  <c:v>2.5</c:v>
                </c:pt>
                <c:pt idx="296">
                  <c:v>3</c:v>
                </c:pt>
                <c:pt idx="297">
                  <c:v>2.3299999999999987</c:v>
                </c:pt>
                <c:pt idx="298">
                  <c:v>2.67</c:v>
                </c:pt>
                <c:pt idx="299">
                  <c:v>2.3299999999999987</c:v>
                </c:pt>
                <c:pt idx="300">
                  <c:v>1.33</c:v>
                </c:pt>
                <c:pt idx="301">
                  <c:v>3</c:v>
                </c:pt>
                <c:pt idx="302">
                  <c:v>1.33</c:v>
                </c:pt>
                <c:pt idx="303">
                  <c:v>1.33</c:v>
                </c:pt>
                <c:pt idx="304">
                  <c:v>1.6700000000000006</c:v>
                </c:pt>
                <c:pt idx="305">
                  <c:v>1.6700000000000006</c:v>
                </c:pt>
                <c:pt idx="306">
                  <c:v>1.33</c:v>
                </c:pt>
                <c:pt idx="307">
                  <c:v>1.6700000000000006</c:v>
                </c:pt>
                <c:pt idx="308">
                  <c:v>2.67</c:v>
                </c:pt>
                <c:pt idx="309">
                  <c:v>2.67</c:v>
                </c:pt>
                <c:pt idx="310">
                  <c:v>2.67</c:v>
                </c:pt>
                <c:pt idx="311">
                  <c:v>2.67</c:v>
                </c:pt>
                <c:pt idx="312">
                  <c:v>2.67</c:v>
                </c:pt>
                <c:pt idx="313">
                  <c:v>3</c:v>
                </c:pt>
                <c:pt idx="314">
                  <c:v>2.67</c:v>
                </c:pt>
                <c:pt idx="315">
                  <c:v>2.67</c:v>
                </c:pt>
                <c:pt idx="316">
                  <c:v>2.2233333333300012</c:v>
                </c:pt>
                <c:pt idx="317">
                  <c:v>2.67</c:v>
                </c:pt>
                <c:pt idx="318">
                  <c:v>2.2233333333300012</c:v>
                </c:pt>
                <c:pt idx="319">
                  <c:v>2.3299999999999987</c:v>
                </c:pt>
                <c:pt idx="320">
                  <c:v>2.2233333333300012</c:v>
                </c:pt>
                <c:pt idx="321">
                  <c:v>2.67</c:v>
                </c:pt>
                <c:pt idx="322">
                  <c:v>2.67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2.3299999999999987</c:v>
                </c:pt>
                <c:pt idx="329">
                  <c:v>3</c:v>
                </c:pt>
                <c:pt idx="330">
                  <c:v>3</c:v>
                </c:pt>
                <c:pt idx="331">
                  <c:v>2.3299999999999987</c:v>
                </c:pt>
                <c:pt idx="332">
                  <c:v>1.33</c:v>
                </c:pt>
                <c:pt idx="333">
                  <c:v>3</c:v>
                </c:pt>
                <c:pt idx="334">
                  <c:v>3</c:v>
                </c:pt>
                <c:pt idx="335">
                  <c:v>1.33</c:v>
                </c:pt>
                <c:pt idx="336">
                  <c:v>1.6700000000000006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1.6700000000000006</c:v>
                </c:pt>
                <c:pt idx="342">
                  <c:v>3</c:v>
                </c:pt>
                <c:pt idx="343">
                  <c:v>1.33</c:v>
                </c:pt>
                <c:pt idx="344">
                  <c:v>1.6700000000000006</c:v>
                </c:pt>
                <c:pt idx="345">
                  <c:v>1.6700000000000006</c:v>
                </c:pt>
                <c:pt idx="346">
                  <c:v>1.6700000000000006</c:v>
                </c:pt>
                <c:pt idx="347">
                  <c:v>1.6700000000000006</c:v>
                </c:pt>
                <c:pt idx="348">
                  <c:v>1.6700000000000006</c:v>
                </c:pt>
                <c:pt idx="349">
                  <c:v>1.6700000000000006</c:v>
                </c:pt>
                <c:pt idx="350">
                  <c:v>1.6700000000000006</c:v>
                </c:pt>
                <c:pt idx="351">
                  <c:v>3</c:v>
                </c:pt>
                <c:pt idx="352">
                  <c:v>3</c:v>
                </c:pt>
                <c:pt idx="353">
                  <c:v>2.3299999999999987</c:v>
                </c:pt>
                <c:pt idx="354">
                  <c:v>2.67</c:v>
                </c:pt>
                <c:pt idx="355">
                  <c:v>1.6700000000000006</c:v>
                </c:pt>
                <c:pt idx="356">
                  <c:v>2</c:v>
                </c:pt>
                <c:pt idx="357">
                  <c:v>2.3299999999999987</c:v>
                </c:pt>
                <c:pt idx="358">
                  <c:v>2</c:v>
                </c:pt>
                <c:pt idx="359">
                  <c:v>1.33</c:v>
                </c:pt>
                <c:pt idx="360">
                  <c:v>2.3299999999999987</c:v>
                </c:pt>
                <c:pt idx="361">
                  <c:v>2</c:v>
                </c:pt>
                <c:pt idx="362">
                  <c:v>3</c:v>
                </c:pt>
                <c:pt idx="363">
                  <c:v>3</c:v>
                </c:pt>
                <c:pt idx="364">
                  <c:v>2</c:v>
                </c:pt>
                <c:pt idx="365">
                  <c:v>3</c:v>
                </c:pt>
                <c:pt idx="366">
                  <c:v>2</c:v>
                </c:pt>
                <c:pt idx="367">
                  <c:v>1.33</c:v>
                </c:pt>
                <c:pt idx="368">
                  <c:v>3</c:v>
                </c:pt>
                <c:pt idx="369">
                  <c:v>2</c:v>
                </c:pt>
                <c:pt idx="370">
                  <c:v>3</c:v>
                </c:pt>
                <c:pt idx="371">
                  <c:v>3</c:v>
                </c:pt>
                <c:pt idx="372">
                  <c:v>2</c:v>
                </c:pt>
                <c:pt idx="373">
                  <c:v>2</c:v>
                </c:pt>
                <c:pt idx="374">
                  <c:v>2.3299999999999987</c:v>
                </c:pt>
                <c:pt idx="375">
                  <c:v>3</c:v>
                </c:pt>
                <c:pt idx="376">
                  <c:v>2</c:v>
                </c:pt>
                <c:pt idx="377">
                  <c:v>3</c:v>
                </c:pt>
                <c:pt idx="378">
                  <c:v>3</c:v>
                </c:pt>
                <c:pt idx="379">
                  <c:v>2</c:v>
                </c:pt>
                <c:pt idx="380">
                  <c:v>3</c:v>
                </c:pt>
                <c:pt idx="381">
                  <c:v>2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2.3299999999999987</c:v>
                </c:pt>
                <c:pt idx="386">
                  <c:v>1.6700000000000006</c:v>
                </c:pt>
                <c:pt idx="387">
                  <c:v>2.3299999999999987</c:v>
                </c:pt>
                <c:pt idx="388">
                  <c:v>3</c:v>
                </c:pt>
                <c:pt idx="389">
                  <c:v>2.67</c:v>
                </c:pt>
                <c:pt idx="390">
                  <c:v>2.67</c:v>
                </c:pt>
                <c:pt idx="391">
                  <c:v>2.3299999999999987</c:v>
                </c:pt>
                <c:pt idx="392">
                  <c:v>3</c:v>
                </c:pt>
                <c:pt idx="393">
                  <c:v>2.67</c:v>
                </c:pt>
                <c:pt idx="394">
                  <c:v>2.67</c:v>
                </c:pt>
                <c:pt idx="395">
                  <c:v>3</c:v>
                </c:pt>
                <c:pt idx="396">
                  <c:v>2.67</c:v>
                </c:pt>
                <c:pt idx="397">
                  <c:v>2.67</c:v>
                </c:pt>
                <c:pt idx="398">
                  <c:v>3</c:v>
                </c:pt>
                <c:pt idx="399">
                  <c:v>2</c:v>
                </c:pt>
                <c:pt idx="400">
                  <c:v>2.3299999999999987</c:v>
                </c:pt>
                <c:pt idx="401">
                  <c:v>2</c:v>
                </c:pt>
                <c:pt idx="402">
                  <c:v>1.6700000000000006</c:v>
                </c:pt>
                <c:pt idx="403">
                  <c:v>2.8349999999999986</c:v>
                </c:pt>
                <c:pt idx="404">
                  <c:v>2.67</c:v>
                </c:pt>
                <c:pt idx="405">
                  <c:v>2.67</c:v>
                </c:pt>
                <c:pt idx="406">
                  <c:v>3</c:v>
                </c:pt>
                <c:pt idx="407">
                  <c:v>2.8349999999999986</c:v>
                </c:pt>
                <c:pt idx="408">
                  <c:v>2.8349999999999986</c:v>
                </c:pt>
                <c:pt idx="409">
                  <c:v>2</c:v>
                </c:pt>
                <c:pt idx="410">
                  <c:v>3</c:v>
                </c:pt>
                <c:pt idx="411">
                  <c:v>2.3299999999999987</c:v>
                </c:pt>
                <c:pt idx="412">
                  <c:v>2.67</c:v>
                </c:pt>
                <c:pt idx="413">
                  <c:v>1.33</c:v>
                </c:pt>
                <c:pt idx="414">
                  <c:v>2</c:v>
                </c:pt>
                <c:pt idx="415">
                  <c:v>2</c:v>
                </c:pt>
                <c:pt idx="416">
                  <c:v>1.6700000000000006</c:v>
                </c:pt>
                <c:pt idx="417">
                  <c:v>3</c:v>
                </c:pt>
                <c:pt idx="418">
                  <c:v>3</c:v>
                </c:pt>
                <c:pt idx="419">
                  <c:v>2</c:v>
                </c:pt>
                <c:pt idx="420">
                  <c:v>2</c:v>
                </c:pt>
                <c:pt idx="421">
                  <c:v>1.6700000000000006</c:v>
                </c:pt>
                <c:pt idx="422">
                  <c:v>2</c:v>
                </c:pt>
                <c:pt idx="423">
                  <c:v>2.3299999999999987</c:v>
                </c:pt>
                <c:pt idx="424">
                  <c:v>2</c:v>
                </c:pt>
                <c:pt idx="425">
                  <c:v>2</c:v>
                </c:pt>
                <c:pt idx="426">
                  <c:v>2.67</c:v>
                </c:pt>
                <c:pt idx="427">
                  <c:v>2.67</c:v>
                </c:pt>
                <c:pt idx="428">
                  <c:v>3</c:v>
                </c:pt>
                <c:pt idx="429">
                  <c:v>2</c:v>
                </c:pt>
                <c:pt idx="430">
                  <c:v>1.33</c:v>
                </c:pt>
                <c:pt idx="431">
                  <c:v>2</c:v>
                </c:pt>
                <c:pt idx="432">
                  <c:v>1.33</c:v>
                </c:pt>
                <c:pt idx="433">
                  <c:v>3</c:v>
                </c:pt>
                <c:pt idx="434">
                  <c:v>2.3299999999999987</c:v>
                </c:pt>
                <c:pt idx="435">
                  <c:v>3</c:v>
                </c:pt>
                <c:pt idx="436">
                  <c:v>1.6700000000000006</c:v>
                </c:pt>
                <c:pt idx="437">
                  <c:v>1.6700000000000006</c:v>
                </c:pt>
                <c:pt idx="438">
                  <c:v>2.67</c:v>
                </c:pt>
                <c:pt idx="439">
                  <c:v>2.67</c:v>
                </c:pt>
                <c:pt idx="440">
                  <c:v>1.33</c:v>
                </c:pt>
                <c:pt idx="441">
                  <c:v>2</c:v>
                </c:pt>
                <c:pt idx="442">
                  <c:v>3</c:v>
                </c:pt>
                <c:pt idx="443">
                  <c:v>3</c:v>
                </c:pt>
                <c:pt idx="444">
                  <c:v>3</c:v>
                </c:pt>
                <c:pt idx="445">
                  <c:v>3</c:v>
                </c:pt>
              </c:numCache>
            </c:numRef>
          </c:val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relevanceSVM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val>
            <c:numRef>
              <c:f>Sheet1!$C$2:$C$447</c:f>
              <c:numCache>
                <c:formatCode>General</c:formatCode>
                <c:ptCount val="446"/>
                <c:pt idx="0">
                  <c:v>2.6449423469200002</c:v>
                </c:pt>
                <c:pt idx="1">
                  <c:v>2.6915694082199999</c:v>
                </c:pt>
                <c:pt idx="2">
                  <c:v>2.6915694082199999</c:v>
                </c:pt>
                <c:pt idx="3">
                  <c:v>2.64564271288</c:v>
                </c:pt>
                <c:pt idx="4">
                  <c:v>2.5509266174</c:v>
                </c:pt>
                <c:pt idx="5">
                  <c:v>2.6924220132599985</c:v>
                </c:pt>
                <c:pt idx="6">
                  <c:v>2.4678801378699999</c:v>
                </c:pt>
                <c:pt idx="7">
                  <c:v>2.593141752620002</c:v>
                </c:pt>
                <c:pt idx="8">
                  <c:v>2.5071404910099999</c:v>
                </c:pt>
                <c:pt idx="9">
                  <c:v>2.6817698341699998</c:v>
                </c:pt>
                <c:pt idx="10">
                  <c:v>2.4368571091799973</c:v>
                </c:pt>
                <c:pt idx="11">
                  <c:v>2.4700316153399999</c:v>
                </c:pt>
                <c:pt idx="12">
                  <c:v>2.8766840627599999</c:v>
                </c:pt>
                <c:pt idx="13">
                  <c:v>2.4920847893199998</c:v>
                </c:pt>
                <c:pt idx="14">
                  <c:v>2.5963400719499998</c:v>
                </c:pt>
                <c:pt idx="15">
                  <c:v>2.8256806225199997</c:v>
                </c:pt>
                <c:pt idx="16">
                  <c:v>2.3232596009699997</c:v>
                </c:pt>
                <c:pt idx="17">
                  <c:v>2.53363536661</c:v>
                </c:pt>
                <c:pt idx="18">
                  <c:v>2.2668368576200013</c:v>
                </c:pt>
                <c:pt idx="19">
                  <c:v>2.4369292017899999</c:v>
                </c:pt>
                <c:pt idx="20">
                  <c:v>2.9462150841799986</c:v>
                </c:pt>
                <c:pt idx="21">
                  <c:v>2.31455327799</c:v>
                </c:pt>
                <c:pt idx="22">
                  <c:v>2.49537755301</c:v>
                </c:pt>
                <c:pt idx="23">
                  <c:v>2.6702831323199998</c:v>
                </c:pt>
                <c:pt idx="24">
                  <c:v>2.1420716032699998</c:v>
                </c:pt>
                <c:pt idx="25">
                  <c:v>2.8996352231799984</c:v>
                </c:pt>
                <c:pt idx="26">
                  <c:v>2.1485957819500014</c:v>
                </c:pt>
                <c:pt idx="27">
                  <c:v>2.1142355781500002</c:v>
                </c:pt>
                <c:pt idx="28">
                  <c:v>2.7231958168100014</c:v>
                </c:pt>
                <c:pt idx="29">
                  <c:v>2.8007160744799999</c:v>
                </c:pt>
                <c:pt idx="30">
                  <c:v>2.7027864255299998</c:v>
                </c:pt>
                <c:pt idx="31">
                  <c:v>2.8220152360799986</c:v>
                </c:pt>
                <c:pt idx="32">
                  <c:v>2.5835114382400013</c:v>
                </c:pt>
                <c:pt idx="33">
                  <c:v>2.7318476407499999</c:v>
                </c:pt>
                <c:pt idx="34">
                  <c:v>2.6174706884800001</c:v>
                </c:pt>
                <c:pt idx="35">
                  <c:v>2.4741591498999997</c:v>
                </c:pt>
                <c:pt idx="36">
                  <c:v>2.5653751444399999</c:v>
                </c:pt>
                <c:pt idx="37">
                  <c:v>2.5801209922100012</c:v>
                </c:pt>
                <c:pt idx="38">
                  <c:v>2.5685150883500012</c:v>
                </c:pt>
                <c:pt idx="39">
                  <c:v>2.7850261482200014</c:v>
                </c:pt>
                <c:pt idx="40">
                  <c:v>2.4955757096999998</c:v>
                </c:pt>
                <c:pt idx="41">
                  <c:v>2.5685150883500012</c:v>
                </c:pt>
                <c:pt idx="42">
                  <c:v>2.7850261482200014</c:v>
                </c:pt>
                <c:pt idx="43">
                  <c:v>2.3356957187799998</c:v>
                </c:pt>
                <c:pt idx="44">
                  <c:v>2.6714948879600002</c:v>
                </c:pt>
                <c:pt idx="45">
                  <c:v>2.6600662224100002</c:v>
                </c:pt>
                <c:pt idx="46">
                  <c:v>2.5562789098199978</c:v>
                </c:pt>
                <c:pt idx="47">
                  <c:v>2.9100582805799986</c:v>
                </c:pt>
                <c:pt idx="48">
                  <c:v>2.76278296008</c:v>
                </c:pt>
                <c:pt idx="49">
                  <c:v>2.6130290609600002</c:v>
                </c:pt>
                <c:pt idx="50">
                  <c:v>1.7284438800499993</c:v>
                </c:pt>
                <c:pt idx="51">
                  <c:v>1.9143573012400008</c:v>
                </c:pt>
                <c:pt idx="52">
                  <c:v>2.1918673347899986</c:v>
                </c:pt>
                <c:pt idx="53">
                  <c:v>2.2304827289700002</c:v>
                </c:pt>
                <c:pt idx="54">
                  <c:v>1.8627294217100001</c:v>
                </c:pt>
                <c:pt idx="55">
                  <c:v>2.0581303057700002</c:v>
                </c:pt>
                <c:pt idx="56">
                  <c:v>1.9636948224899993</c:v>
                </c:pt>
                <c:pt idx="57">
                  <c:v>2.1313063890099997</c:v>
                </c:pt>
                <c:pt idx="58">
                  <c:v>1.99477181724</c:v>
                </c:pt>
                <c:pt idx="59">
                  <c:v>2.36549688274</c:v>
                </c:pt>
                <c:pt idx="60">
                  <c:v>2.2299598361699999</c:v>
                </c:pt>
                <c:pt idx="61">
                  <c:v>2.3867817127800013</c:v>
                </c:pt>
                <c:pt idx="62">
                  <c:v>2.1918673347899986</c:v>
                </c:pt>
                <c:pt idx="63">
                  <c:v>1.8270890770899992</c:v>
                </c:pt>
                <c:pt idx="64">
                  <c:v>2.3862223392799984</c:v>
                </c:pt>
                <c:pt idx="65">
                  <c:v>2.3082579669799999</c:v>
                </c:pt>
                <c:pt idx="66">
                  <c:v>2.3622284308799979</c:v>
                </c:pt>
                <c:pt idx="67">
                  <c:v>2.2262481593099985</c:v>
                </c:pt>
                <c:pt idx="68">
                  <c:v>2.0134782158999998</c:v>
                </c:pt>
                <c:pt idx="69">
                  <c:v>2.4070013542800002</c:v>
                </c:pt>
                <c:pt idx="70">
                  <c:v>2.5482936441400001</c:v>
                </c:pt>
                <c:pt idx="71">
                  <c:v>2.2902311702100002</c:v>
                </c:pt>
                <c:pt idx="72">
                  <c:v>2.1973572425300021</c:v>
                </c:pt>
                <c:pt idx="73">
                  <c:v>2.30114771563</c:v>
                </c:pt>
                <c:pt idx="74">
                  <c:v>2.2902311702100002</c:v>
                </c:pt>
                <c:pt idx="75">
                  <c:v>2.3131755243799987</c:v>
                </c:pt>
                <c:pt idx="76">
                  <c:v>1.9859174003300006</c:v>
                </c:pt>
                <c:pt idx="77">
                  <c:v>2.1973572425300021</c:v>
                </c:pt>
                <c:pt idx="78">
                  <c:v>2.2262481593099985</c:v>
                </c:pt>
                <c:pt idx="79">
                  <c:v>2.27136585024</c:v>
                </c:pt>
                <c:pt idx="80">
                  <c:v>2.4070013542800002</c:v>
                </c:pt>
                <c:pt idx="81">
                  <c:v>2.6112325844099997</c:v>
                </c:pt>
                <c:pt idx="82">
                  <c:v>2.6482379028700014</c:v>
                </c:pt>
                <c:pt idx="83">
                  <c:v>2.6482379028700014</c:v>
                </c:pt>
                <c:pt idx="84">
                  <c:v>2.5908641589000001</c:v>
                </c:pt>
                <c:pt idx="85">
                  <c:v>2.2892327110800013</c:v>
                </c:pt>
                <c:pt idx="86">
                  <c:v>2.5548125860399997</c:v>
                </c:pt>
                <c:pt idx="87">
                  <c:v>2.3053082209199998</c:v>
                </c:pt>
                <c:pt idx="88">
                  <c:v>2.3581370741600001</c:v>
                </c:pt>
                <c:pt idx="89">
                  <c:v>2.5012010983200001</c:v>
                </c:pt>
                <c:pt idx="90">
                  <c:v>2.3469077886100012</c:v>
                </c:pt>
                <c:pt idx="91">
                  <c:v>2.1574277590300013</c:v>
                </c:pt>
                <c:pt idx="92">
                  <c:v>2.1773447191900002</c:v>
                </c:pt>
                <c:pt idx="93">
                  <c:v>2.4582581594199984</c:v>
                </c:pt>
                <c:pt idx="94">
                  <c:v>2.1574277590300013</c:v>
                </c:pt>
                <c:pt idx="95">
                  <c:v>2.2922564100599985</c:v>
                </c:pt>
                <c:pt idx="96">
                  <c:v>2.2635242640900026</c:v>
                </c:pt>
                <c:pt idx="97">
                  <c:v>2.2356542023600001</c:v>
                </c:pt>
                <c:pt idx="98">
                  <c:v>2.2056838650700001</c:v>
                </c:pt>
                <c:pt idx="99">
                  <c:v>2.1868209354899997</c:v>
                </c:pt>
                <c:pt idx="100">
                  <c:v>2.2402697409200014</c:v>
                </c:pt>
                <c:pt idx="101">
                  <c:v>2.1746589030999979</c:v>
                </c:pt>
                <c:pt idx="102">
                  <c:v>2.2660393069700002</c:v>
                </c:pt>
                <c:pt idx="103">
                  <c:v>2.1670442066500013</c:v>
                </c:pt>
                <c:pt idx="104">
                  <c:v>2.3213295653700001</c:v>
                </c:pt>
                <c:pt idx="105">
                  <c:v>2.1941000627300014</c:v>
                </c:pt>
                <c:pt idx="106">
                  <c:v>2.3375938709400002</c:v>
                </c:pt>
                <c:pt idx="107">
                  <c:v>2.0591629998299985</c:v>
                </c:pt>
                <c:pt idx="108">
                  <c:v>1.7703183236000006</c:v>
                </c:pt>
                <c:pt idx="109">
                  <c:v>2.1436162885100014</c:v>
                </c:pt>
                <c:pt idx="110">
                  <c:v>2.0461983046599999</c:v>
                </c:pt>
                <c:pt idx="111">
                  <c:v>2.4365856883099997</c:v>
                </c:pt>
                <c:pt idx="112">
                  <c:v>2.2004860799100001</c:v>
                </c:pt>
                <c:pt idx="113">
                  <c:v>1.83496203265</c:v>
                </c:pt>
                <c:pt idx="114">
                  <c:v>2.3070363394699998</c:v>
                </c:pt>
                <c:pt idx="115">
                  <c:v>2.2004860799100001</c:v>
                </c:pt>
                <c:pt idx="116">
                  <c:v>2.0461983046599999</c:v>
                </c:pt>
                <c:pt idx="117">
                  <c:v>2.4274882283600001</c:v>
                </c:pt>
                <c:pt idx="118">
                  <c:v>2.6640558333499986</c:v>
                </c:pt>
                <c:pt idx="119">
                  <c:v>2.9267277716300013</c:v>
                </c:pt>
                <c:pt idx="120">
                  <c:v>2.6348294459299999</c:v>
                </c:pt>
                <c:pt idx="121">
                  <c:v>2.1438998777300013</c:v>
                </c:pt>
                <c:pt idx="122">
                  <c:v>2.5966884310499974</c:v>
                </c:pt>
                <c:pt idx="123">
                  <c:v>2.8733782695499999</c:v>
                </c:pt>
                <c:pt idx="124">
                  <c:v>2.7694134315299999</c:v>
                </c:pt>
                <c:pt idx="125">
                  <c:v>2.7579043731600001</c:v>
                </c:pt>
                <c:pt idx="126">
                  <c:v>2.9133791365699997</c:v>
                </c:pt>
                <c:pt idx="127">
                  <c:v>2.8403228356999999</c:v>
                </c:pt>
                <c:pt idx="128">
                  <c:v>2.5699750726200001</c:v>
                </c:pt>
                <c:pt idx="129">
                  <c:v>2.9004252557500001</c:v>
                </c:pt>
                <c:pt idx="130">
                  <c:v>2.6524679677099998</c:v>
                </c:pt>
                <c:pt idx="131">
                  <c:v>2.6524679677099998</c:v>
                </c:pt>
                <c:pt idx="132">
                  <c:v>2.8662660826699997</c:v>
                </c:pt>
                <c:pt idx="133">
                  <c:v>2.3735198742799999</c:v>
                </c:pt>
                <c:pt idx="134">
                  <c:v>2.3735198742799999</c:v>
                </c:pt>
                <c:pt idx="135">
                  <c:v>2.7579043731600001</c:v>
                </c:pt>
                <c:pt idx="136">
                  <c:v>2.76258940086</c:v>
                </c:pt>
                <c:pt idx="137">
                  <c:v>2.8999771261599987</c:v>
                </c:pt>
                <c:pt idx="138">
                  <c:v>2.2820705184300012</c:v>
                </c:pt>
                <c:pt idx="139">
                  <c:v>2.1064850109699997</c:v>
                </c:pt>
                <c:pt idx="140">
                  <c:v>2.2888589203399987</c:v>
                </c:pt>
                <c:pt idx="141">
                  <c:v>2.2888589203399987</c:v>
                </c:pt>
                <c:pt idx="142">
                  <c:v>2.3898763366699987</c:v>
                </c:pt>
                <c:pt idx="143">
                  <c:v>2.54118840288</c:v>
                </c:pt>
                <c:pt idx="144">
                  <c:v>2.2944238479000014</c:v>
                </c:pt>
                <c:pt idx="145">
                  <c:v>2.4031676173500012</c:v>
                </c:pt>
                <c:pt idx="146">
                  <c:v>2.4526546095699984</c:v>
                </c:pt>
                <c:pt idx="147">
                  <c:v>2.5690939479100012</c:v>
                </c:pt>
                <c:pt idx="148">
                  <c:v>2.89996170088</c:v>
                </c:pt>
                <c:pt idx="149">
                  <c:v>2.86679337177</c:v>
                </c:pt>
                <c:pt idx="150">
                  <c:v>2.5345449765399999</c:v>
                </c:pt>
                <c:pt idx="151">
                  <c:v>2.5081659517700001</c:v>
                </c:pt>
                <c:pt idx="152">
                  <c:v>2.6127371177900001</c:v>
                </c:pt>
                <c:pt idx="153">
                  <c:v>2.8686345883200013</c:v>
                </c:pt>
                <c:pt idx="154">
                  <c:v>2.8686345883200013</c:v>
                </c:pt>
                <c:pt idx="155">
                  <c:v>2.4299631525900001</c:v>
                </c:pt>
                <c:pt idx="156">
                  <c:v>2.4782008045999997</c:v>
                </c:pt>
                <c:pt idx="157">
                  <c:v>2.4299631525900001</c:v>
                </c:pt>
                <c:pt idx="158">
                  <c:v>2.3756763106999985</c:v>
                </c:pt>
                <c:pt idx="159">
                  <c:v>2.5099797275200002</c:v>
                </c:pt>
                <c:pt idx="160">
                  <c:v>2.4299616741599999</c:v>
                </c:pt>
                <c:pt idx="161">
                  <c:v>2.8686345883200013</c:v>
                </c:pt>
                <c:pt idx="162">
                  <c:v>2.52880871143</c:v>
                </c:pt>
                <c:pt idx="163">
                  <c:v>2.4180604376599986</c:v>
                </c:pt>
                <c:pt idx="164">
                  <c:v>2.4180604376599986</c:v>
                </c:pt>
                <c:pt idx="165">
                  <c:v>2.41456250836</c:v>
                </c:pt>
                <c:pt idx="166">
                  <c:v>2.7127042015700011</c:v>
                </c:pt>
                <c:pt idx="167">
                  <c:v>2.53432018119</c:v>
                </c:pt>
                <c:pt idx="168">
                  <c:v>2.53432018119</c:v>
                </c:pt>
                <c:pt idx="169">
                  <c:v>2.5763973902999999</c:v>
                </c:pt>
                <c:pt idx="170">
                  <c:v>2.4713557958899997</c:v>
                </c:pt>
                <c:pt idx="171">
                  <c:v>2.3945270677800012</c:v>
                </c:pt>
                <c:pt idx="172">
                  <c:v>2.81921677883</c:v>
                </c:pt>
                <c:pt idx="173">
                  <c:v>2.3844275809500002</c:v>
                </c:pt>
                <c:pt idx="174">
                  <c:v>2.6057801653300001</c:v>
                </c:pt>
                <c:pt idx="175">
                  <c:v>2.3642619195599988</c:v>
                </c:pt>
                <c:pt idx="176">
                  <c:v>2.3576385312199997</c:v>
                </c:pt>
                <c:pt idx="177">
                  <c:v>2.3399136393699984</c:v>
                </c:pt>
                <c:pt idx="178">
                  <c:v>2.3949207525500014</c:v>
                </c:pt>
                <c:pt idx="179">
                  <c:v>2.3399136393699984</c:v>
                </c:pt>
                <c:pt idx="180">
                  <c:v>2.3222850544599987</c:v>
                </c:pt>
                <c:pt idx="181">
                  <c:v>2.22960201224</c:v>
                </c:pt>
                <c:pt idx="182">
                  <c:v>2.4022487984699987</c:v>
                </c:pt>
                <c:pt idx="183">
                  <c:v>2.3219717535700002</c:v>
                </c:pt>
                <c:pt idx="184">
                  <c:v>2.4296531776399997</c:v>
                </c:pt>
                <c:pt idx="185">
                  <c:v>2.2661582452100002</c:v>
                </c:pt>
                <c:pt idx="186">
                  <c:v>2.2010818292600001</c:v>
                </c:pt>
                <c:pt idx="187">
                  <c:v>2.2659600054200002</c:v>
                </c:pt>
                <c:pt idx="188">
                  <c:v>2.2389177176500015</c:v>
                </c:pt>
                <c:pt idx="189">
                  <c:v>2.2293884185000001</c:v>
                </c:pt>
                <c:pt idx="190">
                  <c:v>2.1250796813099999</c:v>
                </c:pt>
                <c:pt idx="191">
                  <c:v>2.3953159907999986</c:v>
                </c:pt>
                <c:pt idx="192">
                  <c:v>2.11699678538</c:v>
                </c:pt>
                <c:pt idx="193">
                  <c:v>2.1996255979999999</c:v>
                </c:pt>
                <c:pt idx="194">
                  <c:v>2.4891539386899999</c:v>
                </c:pt>
                <c:pt idx="195">
                  <c:v>2.3154852195199984</c:v>
                </c:pt>
                <c:pt idx="196">
                  <c:v>2.1417354390999988</c:v>
                </c:pt>
                <c:pt idx="197">
                  <c:v>2.3342793630299985</c:v>
                </c:pt>
                <c:pt idx="198">
                  <c:v>2.2715281257599997</c:v>
                </c:pt>
                <c:pt idx="199">
                  <c:v>2.4231727034200001</c:v>
                </c:pt>
                <c:pt idx="200">
                  <c:v>2.3342793630299985</c:v>
                </c:pt>
                <c:pt idx="201">
                  <c:v>2.3819459171199986</c:v>
                </c:pt>
                <c:pt idx="202">
                  <c:v>2.3612165646699999</c:v>
                </c:pt>
                <c:pt idx="203">
                  <c:v>2.5338496880499997</c:v>
                </c:pt>
                <c:pt idx="204">
                  <c:v>2.5338496880499997</c:v>
                </c:pt>
                <c:pt idx="205">
                  <c:v>2.4959858384499998</c:v>
                </c:pt>
                <c:pt idx="206">
                  <c:v>2.3669076382499998</c:v>
                </c:pt>
                <c:pt idx="207">
                  <c:v>2.5722565563199997</c:v>
                </c:pt>
                <c:pt idx="208">
                  <c:v>2.5722565563199997</c:v>
                </c:pt>
                <c:pt idx="209">
                  <c:v>2.6816481660499987</c:v>
                </c:pt>
                <c:pt idx="210">
                  <c:v>2.6918985091199987</c:v>
                </c:pt>
                <c:pt idx="211">
                  <c:v>2.784997537670002</c:v>
                </c:pt>
                <c:pt idx="212">
                  <c:v>2.784997537670002</c:v>
                </c:pt>
                <c:pt idx="213">
                  <c:v>2.8998892388899997</c:v>
                </c:pt>
                <c:pt idx="214">
                  <c:v>2.8085300411800014</c:v>
                </c:pt>
                <c:pt idx="215">
                  <c:v>2.8085300411800014</c:v>
                </c:pt>
                <c:pt idx="216">
                  <c:v>2.4452917596500012</c:v>
                </c:pt>
                <c:pt idx="217">
                  <c:v>2.9109165192299997</c:v>
                </c:pt>
                <c:pt idx="218">
                  <c:v>2.7195391021700002</c:v>
                </c:pt>
                <c:pt idx="219">
                  <c:v>2.8684407342399987</c:v>
                </c:pt>
                <c:pt idx="220">
                  <c:v>2.2938733794199999</c:v>
                </c:pt>
                <c:pt idx="221">
                  <c:v>2.6160403293999979</c:v>
                </c:pt>
                <c:pt idx="222">
                  <c:v>2.3833102381400013</c:v>
                </c:pt>
                <c:pt idx="223">
                  <c:v>2.4405967137600002</c:v>
                </c:pt>
                <c:pt idx="224">
                  <c:v>2.8129002218099997</c:v>
                </c:pt>
                <c:pt idx="225">
                  <c:v>2.7262930609000002</c:v>
                </c:pt>
                <c:pt idx="226">
                  <c:v>2.8997975249599999</c:v>
                </c:pt>
                <c:pt idx="227">
                  <c:v>2.3195708039299987</c:v>
                </c:pt>
                <c:pt idx="228">
                  <c:v>2.4242258461000001</c:v>
                </c:pt>
                <c:pt idx="229">
                  <c:v>2.57302142625</c:v>
                </c:pt>
                <c:pt idx="230">
                  <c:v>2.5533329129400002</c:v>
                </c:pt>
                <c:pt idx="231">
                  <c:v>2.7043448519700015</c:v>
                </c:pt>
                <c:pt idx="232">
                  <c:v>2.3254222631499997</c:v>
                </c:pt>
                <c:pt idx="233">
                  <c:v>2.5696151905199986</c:v>
                </c:pt>
                <c:pt idx="234">
                  <c:v>2.1649947162500021</c:v>
                </c:pt>
                <c:pt idx="235">
                  <c:v>2.4198284720799985</c:v>
                </c:pt>
                <c:pt idx="236">
                  <c:v>2.4313930413600002</c:v>
                </c:pt>
                <c:pt idx="237">
                  <c:v>2.4023516871599999</c:v>
                </c:pt>
                <c:pt idx="238">
                  <c:v>2.25579948765</c:v>
                </c:pt>
                <c:pt idx="239">
                  <c:v>2.660777776530002</c:v>
                </c:pt>
                <c:pt idx="240">
                  <c:v>2.1177723786900002</c:v>
                </c:pt>
                <c:pt idx="241">
                  <c:v>2.4255442197299999</c:v>
                </c:pt>
                <c:pt idx="242">
                  <c:v>2.4255442197299999</c:v>
                </c:pt>
                <c:pt idx="243">
                  <c:v>2.66767691023</c:v>
                </c:pt>
                <c:pt idx="244">
                  <c:v>2.5785889594199998</c:v>
                </c:pt>
                <c:pt idx="245">
                  <c:v>2.5866980799299997</c:v>
                </c:pt>
                <c:pt idx="246">
                  <c:v>2.7907300650500013</c:v>
                </c:pt>
                <c:pt idx="247">
                  <c:v>2.7397803974800001</c:v>
                </c:pt>
                <c:pt idx="248">
                  <c:v>2.7429310863100014</c:v>
                </c:pt>
                <c:pt idx="249">
                  <c:v>2.5260254495799987</c:v>
                </c:pt>
                <c:pt idx="250">
                  <c:v>2.0999959379199997</c:v>
                </c:pt>
                <c:pt idx="251">
                  <c:v>2.7720206433999999</c:v>
                </c:pt>
                <c:pt idx="252">
                  <c:v>2.7694913295600001</c:v>
                </c:pt>
                <c:pt idx="253">
                  <c:v>2.7438079461500013</c:v>
                </c:pt>
                <c:pt idx="254">
                  <c:v>2.74286964113</c:v>
                </c:pt>
                <c:pt idx="255">
                  <c:v>2.7895368151700013</c:v>
                </c:pt>
                <c:pt idx="256">
                  <c:v>2.54710239983</c:v>
                </c:pt>
                <c:pt idx="257">
                  <c:v>2.46129752482</c:v>
                </c:pt>
                <c:pt idx="258">
                  <c:v>2.51738793091</c:v>
                </c:pt>
                <c:pt idx="259">
                  <c:v>2.5022019015099999</c:v>
                </c:pt>
                <c:pt idx="260">
                  <c:v>2.54629780984</c:v>
                </c:pt>
                <c:pt idx="261">
                  <c:v>2.6682272217700014</c:v>
                </c:pt>
                <c:pt idx="262">
                  <c:v>2.6661044004400001</c:v>
                </c:pt>
                <c:pt idx="263">
                  <c:v>2.3196904636699984</c:v>
                </c:pt>
                <c:pt idx="264">
                  <c:v>2.2531601450600012</c:v>
                </c:pt>
                <c:pt idx="265">
                  <c:v>2.4088379894899998</c:v>
                </c:pt>
                <c:pt idx="266">
                  <c:v>2.6788714030699987</c:v>
                </c:pt>
                <c:pt idx="267">
                  <c:v>2.7998354745199987</c:v>
                </c:pt>
                <c:pt idx="268">
                  <c:v>2.3707099738599986</c:v>
                </c:pt>
                <c:pt idx="269">
                  <c:v>2.74203632074</c:v>
                </c:pt>
                <c:pt idx="270">
                  <c:v>2.6302356552699999</c:v>
                </c:pt>
                <c:pt idx="271">
                  <c:v>2.3707099738599986</c:v>
                </c:pt>
                <c:pt idx="272">
                  <c:v>2.3549616267199998</c:v>
                </c:pt>
                <c:pt idx="273">
                  <c:v>2.4153163222399998</c:v>
                </c:pt>
                <c:pt idx="274">
                  <c:v>2.3707099738599986</c:v>
                </c:pt>
                <c:pt idx="275">
                  <c:v>2.5568853462299987</c:v>
                </c:pt>
                <c:pt idx="276">
                  <c:v>2.5568853462299987</c:v>
                </c:pt>
                <c:pt idx="277">
                  <c:v>2.5568853462299987</c:v>
                </c:pt>
                <c:pt idx="278">
                  <c:v>2.09590085469</c:v>
                </c:pt>
                <c:pt idx="279">
                  <c:v>1.8484339203900007</c:v>
                </c:pt>
                <c:pt idx="280">
                  <c:v>2.8998812845399997</c:v>
                </c:pt>
                <c:pt idx="281">
                  <c:v>2.3702027134599986</c:v>
                </c:pt>
                <c:pt idx="282">
                  <c:v>2.6315438312899997</c:v>
                </c:pt>
                <c:pt idx="283">
                  <c:v>2.0364336394599984</c:v>
                </c:pt>
                <c:pt idx="284">
                  <c:v>2.427984266650002</c:v>
                </c:pt>
                <c:pt idx="285">
                  <c:v>2.0364336394599984</c:v>
                </c:pt>
                <c:pt idx="286">
                  <c:v>2.8998812845399997</c:v>
                </c:pt>
                <c:pt idx="287">
                  <c:v>2.6388119106799999</c:v>
                </c:pt>
                <c:pt idx="288">
                  <c:v>2.8998812845399997</c:v>
                </c:pt>
                <c:pt idx="289">
                  <c:v>2.23664420786</c:v>
                </c:pt>
                <c:pt idx="290">
                  <c:v>2.2700859481900002</c:v>
                </c:pt>
                <c:pt idx="291">
                  <c:v>2.23664420786</c:v>
                </c:pt>
                <c:pt idx="292">
                  <c:v>2.3682339506400001</c:v>
                </c:pt>
                <c:pt idx="293">
                  <c:v>2.72170689917</c:v>
                </c:pt>
                <c:pt idx="294">
                  <c:v>2.5542523829199997</c:v>
                </c:pt>
                <c:pt idx="295">
                  <c:v>2.4201081128699999</c:v>
                </c:pt>
                <c:pt idx="296">
                  <c:v>2.56932803663</c:v>
                </c:pt>
                <c:pt idx="297">
                  <c:v>2.2604603139299999</c:v>
                </c:pt>
                <c:pt idx="298">
                  <c:v>2.7778605504300002</c:v>
                </c:pt>
                <c:pt idx="299">
                  <c:v>2.0364336394599984</c:v>
                </c:pt>
                <c:pt idx="300">
                  <c:v>2.4616798925399999</c:v>
                </c:pt>
                <c:pt idx="301">
                  <c:v>2.6315438312899997</c:v>
                </c:pt>
                <c:pt idx="302">
                  <c:v>2.2054233448300002</c:v>
                </c:pt>
                <c:pt idx="303">
                  <c:v>2.2898754462399999</c:v>
                </c:pt>
                <c:pt idx="304">
                  <c:v>2.1360307343099998</c:v>
                </c:pt>
                <c:pt idx="305">
                  <c:v>2.1360307343099998</c:v>
                </c:pt>
                <c:pt idx="306">
                  <c:v>2.3574908146599998</c:v>
                </c:pt>
                <c:pt idx="307">
                  <c:v>2.4143854675499998</c:v>
                </c:pt>
                <c:pt idx="308">
                  <c:v>2.6039834378800002</c:v>
                </c:pt>
                <c:pt idx="309">
                  <c:v>2.4224526517099987</c:v>
                </c:pt>
                <c:pt idx="310">
                  <c:v>2.4375411885</c:v>
                </c:pt>
                <c:pt idx="311">
                  <c:v>2.5495657087000012</c:v>
                </c:pt>
                <c:pt idx="312">
                  <c:v>2.4027713178800001</c:v>
                </c:pt>
                <c:pt idx="313">
                  <c:v>2.8998176570399998</c:v>
                </c:pt>
                <c:pt idx="314">
                  <c:v>2.4267311674300012</c:v>
                </c:pt>
                <c:pt idx="315">
                  <c:v>2.6296006363999997</c:v>
                </c:pt>
                <c:pt idx="316">
                  <c:v>2.0997261222499999</c:v>
                </c:pt>
                <c:pt idx="317">
                  <c:v>2.6039834378800002</c:v>
                </c:pt>
                <c:pt idx="318">
                  <c:v>2.0997261222499999</c:v>
                </c:pt>
                <c:pt idx="319">
                  <c:v>2.2775305899000013</c:v>
                </c:pt>
                <c:pt idx="320">
                  <c:v>2.0997261222499999</c:v>
                </c:pt>
                <c:pt idx="321">
                  <c:v>2.6500722685500002</c:v>
                </c:pt>
                <c:pt idx="322">
                  <c:v>2.5048257495200001</c:v>
                </c:pt>
                <c:pt idx="323">
                  <c:v>2.54536509767</c:v>
                </c:pt>
                <c:pt idx="324">
                  <c:v>2.8998176570399998</c:v>
                </c:pt>
                <c:pt idx="325">
                  <c:v>2.65476514695</c:v>
                </c:pt>
                <c:pt idx="326">
                  <c:v>2.4168906261299985</c:v>
                </c:pt>
                <c:pt idx="327">
                  <c:v>2.8035077950800011</c:v>
                </c:pt>
                <c:pt idx="328">
                  <c:v>2.3864610381499998</c:v>
                </c:pt>
                <c:pt idx="329">
                  <c:v>2.6692227986800012</c:v>
                </c:pt>
                <c:pt idx="330">
                  <c:v>2.9001457802499999</c:v>
                </c:pt>
                <c:pt idx="331">
                  <c:v>2.3378573922299997</c:v>
                </c:pt>
                <c:pt idx="332">
                  <c:v>2.7113080693399998</c:v>
                </c:pt>
                <c:pt idx="333">
                  <c:v>2.9003168745400001</c:v>
                </c:pt>
                <c:pt idx="334">
                  <c:v>2.9003168745400001</c:v>
                </c:pt>
                <c:pt idx="335">
                  <c:v>2.5358378185900001</c:v>
                </c:pt>
                <c:pt idx="336">
                  <c:v>2.3699883751399997</c:v>
                </c:pt>
                <c:pt idx="337">
                  <c:v>2.4097015470800014</c:v>
                </c:pt>
                <c:pt idx="338">
                  <c:v>2.7208223150799999</c:v>
                </c:pt>
                <c:pt idx="339">
                  <c:v>2.7795613080100012</c:v>
                </c:pt>
                <c:pt idx="340">
                  <c:v>2.6217069136799998</c:v>
                </c:pt>
                <c:pt idx="341">
                  <c:v>2.8262403666799987</c:v>
                </c:pt>
                <c:pt idx="342">
                  <c:v>2.6674622120700002</c:v>
                </c:pt>
                <c:pt idx="343">
                  <c:v>2.6097926868700001</c:v>
                </c:pt>
                <c:pt idx="344">
                  <c:v>2.759087896</c:v>
                </c:pt>
                <c:pt idx="345">
                  <c:v>2.5020871962799998</c:v>
                </c:pt>
                <c:pt idx="346">
                  <c:v>2.4656514026799998</c:v>
                </c:pt>
                <c:pt idx="347">
                  <c:v>2.7499382498300013</c:v>
                </c:pt>
                <c:pt idx="348">
                  <c:v>2.6868338333799997</c:v>
                </c:pt>
                <c:pt idx="349">
                  <c:v>2.4249678963600001</c:v>
                </c:pt>
                <c:pt idx="350">
                  <c:v>2.4363734615099997</c:v>
                </c:pt>
                <c:pt idx="351">
                  <c:v>1.90074185331</c:v>
                </c:pt>
                <c:pt idx="352">
                  <c:v>1.8202151369400008</c:v>
                </c:pt>
                <c:pt idx="353">
                  <c:v>2.1836678846300002</c:v>
                </c:pt>
                <c:pt idx="354">
                  <c:v>2.3390135794199987</c:v>
                </c:pt>
                <c:pt idx="355">
                  <c:v>2.0648668635199998</c:v>
                </c:pt>
                <c:pt idx="356">
                  <c:v>2.4529535163799987</c:v>
                </c:pt>
                <c:pt idx="357">
                  <c:v>2.2300302774000014</c:v>
                </c:pt>
                <c:pt idx="358">
                  <c:v>2.4062996111199997</c:v>
                </c:pt>
                <c:pt idx="359">
                  <c:v>2.0877349173200015</c:v>
                </c:pt>
                <c:pt idx="360">
                  <c:v>2.4060755943399985</c:v>
                </c:pt>
                <c:pt idx="361">
                  <c:v>2.4384837464200002</c:v>
                </c:pt>
                <c:pt idx="362">
                  <c:v>1.9095946034299991</c:v>
                </c:pt>
                <c:pt idx="363">
                  <c:v>2.42949677442</c:v>
                </c:pt>
                <c:pt idx="364">
                  <c:v>2.4353068597099998</c:v>
                </c:pt>
                <c:pt idx="365">
                  <c:v>2.7014626503399999</c:v>
                </c:pt>
                <c:pt idx="366">
                  <c:v>2.4288799811299997</c:v>
                </c:pt>
                <c:pt idx="367">
                  <c:v>2.8051357228000002</c:v>
                </c:pt>
                <c:pt idx="368">
                  <c:v>2.9555636775499998</c:v>
                </c:pt>
                <c:pt idx="369">
                  <c:v>2.34867428564</c:v>
                </c:pt>
                <c:pt idx="370">
                  <c:v>2.9555636775499998</c:v>
                </c:pt>
                <c:pt idx="371">
                  <c:v>2.4266136245899985</c:v>
                </c:pt>
                <c:pt idx="372">
                  <c:v>2.3886144365199997</c:v>
                </c:pt>
                <c:pt idx="373">
                  <c:v>2.0602096392099987</c:v>
                </c:pt>
                <c:pt idx="374">
                  <c:v>2.2591176709100012</c:v>
                </c:pt>
                <c:pt idx="375">
                  <c:v>2.9000192701</c:v>
                </c:pt>
                <c:pt idx="376">
                  <c:v>2.5572008240499997</c:v>
                </c:pt>
                <c:pt idx="377">
                  <c:v>2.86779949606</c:v>
                </c:pt>
                <c:pt idx="378">
                  <c:v>2.9717141087000001</c:v>
                </c:pt>
                <c:pt idx="379">
                  <c:v>2.30410366504</c:v>
                </c:pt>
                <c:pt idx="380">
                  <c:v>2.4972212684400015</c:v>
                </c:pt>
                <c:pt idx="381">
                  <c:v>2.2364192376599998</c:v>
                </c:pt>
                <c:pt idx="382">
                  <c:v>2.8205791649099998</c:v>
                </c:pt>
                <c:pt idx="383">
                  <c:v>2.83301104939</c:v>
                </c:pt>
                <c:pt idx="384">
                  <c:v>2.7563550583200001</c:v>
                </c:pt>
                <c:pt idx="385">
                  <c:v>2.6448500507000001</c:v>
                </c:pt>
                <c:pt idx="386">
                  <c:v>2.6096109793799998</c:v>
                </c:pt>
                <c:pt idx="387">
                  <c:v>2.7737075280200014</c:v>
                </c:pt>
                <c:pt idx="388">
                  <c:v>2.7048373970400013</c:v>
                </c:pt>
                <c:pt idx="389">
                  <c:v>2.3648401727099997</c:v>
                </c:pt>
                <c:pt idx="390">
                  <c:v>2.4549217272900012</c:v>
                </c:pt>
                <c:pt idx="391">
                  <c:v>2.4565529217099984</c:v>
                </c:pt>
                <c:pt idx="392">
                  <c:v>2.743917532540002</c:v>
                </c:pt>
                <c:pt idx="393">
                  <c:v>2.46091261689</c:v>
                </c:pt>
                <c:pt idx="394">
                  <c:v>2.4786086769599986</c:v>
                </c:pt>
                <c:pt idx="395">
                  <c:v>2.7048373970400013</c:v>
                </c:pt>
                <c:pt idx="396">
                  <c:v>2.7318590290399984</c:v>
                </c:pt>
                <c:pt idx="397">
                  <c:v>2.3372019113499998</c:v>
                </c:pt>
                <c:pt idx="398">
                  <c:v>2.7015254393599997</c:v>
                </c:pt>
                <c:pt idx="399">
                  <c:v>2.5246999140499997</c:v>
                </c:pt>
                <c:pt idx="400">
                  <c:v>2.4298355843999997</c:v>
                </c:pt>
                <c:pt idx="401">
                  <c:v>2.3096180477599999</c:v>
                </c:pt>
                <c:pt idx="402">
                  <c:v>2.5435471486300014</c:v>
                </c:pt>
                <c:pt idx="403">
                  <c:v>2.6123418413800001</c:v>
                </c:pt>
                <c:pt idx="404">
                  <c:v>2.5703127225900002</c:v>
                </c:pt>
                <c:pt idx="405">
                  <c:v>2.5698867772200011</c:v>
                </c:pt>
                <c:pt idx="406">
                  <c:v>2.8597053361099984</c:v>
                </c:pt>
                <c:pt idx="407">
                  <c:v>2.5300460659699997</c:v>
                </c:pt>
                <c:pt idx="408">
                  <c:v>2.4342798149399987</c:v>
                </c:pt>
                <c:pt idx="409">
                  <c:v>2.1090215284400013</c:v>
                </c:pt>
                <c:pt idx="410">
                  <c:v>2.8456706640499987</c:v>
                </c:pt>
                <c:pt idx="411">
                  <c:v>2.3849903960400001</c:v>
                </c:pt>
                <c:pt idx="412">
                  <c:v>2.2859322035000011</c:v>
                </c:pt>
                <c:pt idx="413">
                  <c:v>2.3790324138399979</c:v>
                </c:pt>
                <c:pt idx="414">
                  <c:v>2.1851513465000014</c:v>
                </c:pt>
                <c:pt idx="415">
                  <c:v>2.747161891700002</c:v>
                </c:pt>
                <c:pt idx="416">
                  <c:v>2.7541193697300002</c:v>
                </c:pt>
                <c:pt idx="417">
                  <c:v>2.66567710636</c:v>
                </c:pt>
                <c:pt idx="418">
                  <c:v>2.7669183454100001</c:v>
                </c:pt>
                <c:pt idx="419">
                  <c:v>2.3085337053500012</c:v>
                </c:pt>
                <c:pt idx="420">
                  <c:v>2.2779225554100013</c:v>
                </c:pt>
                <c:pt idx="421">
                  <c:v>2.7541193697300002</c:v>
                </c:pt>
                <c:pt idx="422">
                  <c:v>2.2779225554100013</c:v>
                </c:pt>
                <c:pt idx="423">
                  <c:v>2.2144163688200011</c:v>
                </c:pt>
                <c:pt idx="424">
                  <c:v>2.4852366202399998</c:v>
                </c:pt>
                <c:pt idx="425">
                  <c:v>2.4852366202399998</c:v>
                </c:pt>
                <c:pt idx="426">
                  <c:v>2.34627406244</c:v>
                </c:pt>
                <c:pt idx="427">
                  <c:v>2.5479945264700015</c:v>
                </c:pt>
                <c:pt idx="428">
                  <c:v>2.5478470838799998</c:v>
                </c:pt>
                <c:pt idx="429">
                  <c:v>2.4852366202399998</c:v>
                </c:pt>
                <c:pt idx="430">
                  <c:v>1.7912784416700001</c:v>
                </c:pt>
                <c:pt idx="431">
                  <c:v>2.4852366202399998</c:v>
                </c:pt>
                <c:pt idx="432">
                  <c:v>2.2991689801399997</c:v>
                </c:pt>
                <c:pt idx="433">
                  <c:v>2.3954174182399997</c:v>
                </c:pt>
                <c:pt idx="434">
                  <c:v>2.3755029172999986</c:v>
                </c:pt>
                <c:pt idx="435">
                  <c:v>2.1821376359400002</c:v>
                </c:pt>
                <c:pt idx="436">
                  <c:v>2.5676674313899999</c:v>
                </c:pt>
                <c:pt idx="437">
                  <c:v>2.6226344530399999</c:v>
                </c:pt>
                <c:pt idx="438">
                  <c:v>2.4944479570999998</c:v>
                </c:pt>
                <c:pt idx="439">
                  <c:v>2.7148117665000013</c:v>
                </c:pt>
                <c:pt idx="440">
                  <c:v>2.5490683811099997</c:v>
                </c:pt>
                <c:pt idx="441">
                  <c:v>2.2891287545700014</c:v>
                </c:pt>
                <c:pt idx="442">
                  <c:v>2.7329147803300002</c:v>
                </c:pt>
                <c:pt idx="443">
                  <c:v>2.9004735662200001</c:v>
                </c:pt>
                <c:pt idx="444">
                  <c:v>2.8293077204600001</c:v>
                </c:pt>
                <c:pt idx="445">
                  <c:v>2.7224956047399997</c:v>
                </c:pt>
              </c:numCache>
            </c:numRef>
          </c:val>
        </c:ser>
        <c:marker val="1"/>
        <c:axId val="147224064"/>
        <c:axId val="147225600"/>
      </c:lineChart>
      <c:catAx>
        <c:axId val="147224064"/>
        <c:scaling>
          <c:orientation val="minMax"/>
        </c:scaling>
        <c:axPos val="b"/>
        <c:majorTickMark val="none"/>
        <c:tickLblPos val="nextTo"/>
        <c:crossAx val="147225600"/>
        <c:crosses val="autoZero"/>
        <c:auto val="1"/>
        <c:lblAlgn val="ctr"/>
        <c:lblOffset val="100"/>
      </c:catAx>
      <c:valAx>
        <c:axId val="14722560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Relevancy</a:t>
                </a:r>
                <a:r>
                  <a:rPr lang="en-IN" baseline="0"/>
                  <a:t> Score</a:t>
                </a:r>
                <a:endParaRPr lang="en-IN"/>
              </a:p>
            </c:rich>
          </c:tx>
          <c:layout/>
        </c:title>
        <c:numFmt formatCode="General" sourceLinked="1"/>
        <c:majorTickMark val="none"/>
        <c:tickLblPos val="nextTo"/>
        <c:crossAx val="147224064"/>
        <c:crosses val="autoZero"/>
        <c:crossBetween val="between"/>
      </c:valAx>
    </c:plotArea>
    <c:legend>
      <c:legendPos val="r"/>
      <c:layout/>
    </c:legend>
    <c:plotVisOnly val="1"/>
  </c:chart>
  <c:spPr>
    <a:solidFill>
      <a:srgbClr val="92D050"/>
    </a:solidFill>
  </c:spPr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3440"/>
            <a:ext cx="9144000" cy="1198806"/>
          </a:xfrm>
        </p:spPr>
        <p:txBody>
          <a:bodyPr anchor="b"/>
          <a:lstStyle>
            <a:lvl1pPr algn="ctr">
              <a:defRPr sz="6000" b="1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6346" y="1968622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6E22-7A0C-4BB3-9049-47133D70E1B5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9FD2-0C1A-40D2-9F33-D309EAF32A0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8" descr="GMUgreengold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326" y="4149969"/>
            <a:ext cx="2764743" cy="181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4513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6E22-7A0C-4BB3-9049-47133D70E1B5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9FD2-0C1A-40D2-9F33-D309EAF32A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662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6E22-7A0C-4BB3-9049-47133D70E1B5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9FD2-0C1A-40D2-9F33-D309EAF32A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181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6E22-7A0C-4BB3-9049-47133D70E1B5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9FD2-0C1A-40D2-9F33-D309EAF32A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615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6E22-7A0C-4BB3-9049-47133D70E1B5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9FD2-0C1A-40D2-9F33-D309EAF32A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770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6E22-7A0C-4BB3-9049-47133D70E1B5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9FD2-0C1A-40D2-9F33-D309EAF32A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374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6E22-7A0C-4BB3-9049-47133D70E1B5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9FD2-0C1A-40D2-9F33-D309EAF32A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533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6E22-7A0C-4BB3-9049-47133D70E1B5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9FD2-0C1A-40D2-9F33-D309EAF32A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931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6E22-7A0C-4BB3-9049-47133D70E1B5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9FD2-0C1A-40D2-9F33-D309EAF32A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151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6E22-7A0C-4BB3-9049-47133D70E1B5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9FD2-0C1A-40D2-9F33-D309EAF32A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607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6E22-7A0C-4BB3-9049-47133D70E1B5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9FD2-0C1A-40D2-9F33-D309EAF32A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302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392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06E22-7A0C-4BB3-9049-47133D70E1B5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9FD2-0C1A-40D2-9F33-D309EAF32A0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8" descr="GMUgreengold.eps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3791" y="125046"/>
            <a:ext cx="1073977" cy="703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7328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Home Depot Product Search Relevance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Srivarsini Rangarajan</a:t>
            </a:r>
          </a:p>
          <a:p>
            <a:r>
              <a:rPr lang="en-IN" dirty="0" smtClean="0"/>
              <a:t>Chaitanya Krishna Sai Kosaraju</a:t>
            </a:r>
          </a:p>
          <a:p>
            <a:r>
              <a:rPr lang="en-IN" dirty="0" smtClean="0"/>
              <a:t>Sai Kolanupaka Meghana Bharadwaj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4673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Snapshot of dataset</a:t>
            </a:r>
            <a:br>
              <a:rPr lang="en-IN" dirty="0" smtClean="0"/>
            </a:br>
            <a:r>
              <a:rPr lang="en-IN" dirty="0" smtClean="0"/>
              <a:t>Train Data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103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/>
                        <a:t>id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/>
                        <a:t>product_uid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/>
                        <a:t>product_title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/>
                        <a:t>search_term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/>
                        <a:t>relevance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/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/>
                        <a:t>100001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/>
                        <a:t>Simpson Strong-Tie 12-Gauge Angle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/>
                        <a:t>angle bracket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/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/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/>
                        <a:t>100001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/>
                        <a:t>Simpson Strong-Tie 12-Gauge Angle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/>
                        <a:t>l bracket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/>
                        <a:t>2.5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/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/>
                        <a:t>100002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/>
                        <a:t>BEHR Premium Textured </a:t>
                      </a:r>
                      <a:r>
                        <a:rPr lang="en-IN" sz="1600" u="none" strike="noStrike" dirty="0" err="1"/>
                        <a:t>DeckOver</a:t>
                      </a:r>
                      <a:r>
                        <a:rPr lang="en-IN" sz="1600" u="none" strike="noStrike" dirty="0"/>
                        <a:t> 1-gal. #SC-141 Tugboat Wood and Concrete Coating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/>
                        <a:t>deck over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/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/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/>
                        <a:t>100005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/>
                        <a:t>Delta Vero 1-Handle Shower Only Faucet Trim Kit in Chrome (Valve Not Included)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/>
                        <a:t>rain shower head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/>
                        <a:t>2.33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/>
                        <a:t>17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/>
                        <a:t>100005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/>
                        <a:t>Delta Vero 1-Handle Shower Only Faucet Trim Kit in Chrome (Valve Not Included)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/>
                        <a:t>shower only faucet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/>
                        <a:t>2.67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Product Description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92580" y="1579417"/>
          <a:ext cx="10515600" cy="46264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5612"/>
                <a:gridCol w="9049988"/>
              </a:tblGrid>
              <a:tr h="15516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/>
                        <a:t>product_uid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/>
                        <a:t>product_description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90974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/>
                        <a:t>100001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/>
                        <a:t>Not only do angles make joints stronger, they also provide more consistent, straight corners. Simpson Strong-Tie offers a wide variety of angles in various sizes and thicknesses to handle light-duty jobs or projects where a structural connection is needed. Some can be bent (skewed) to match the project. For outdoor projects or those where moisture is present, use our ZMAX zinc-coated connectors, which provide extra resistance against corrosion (look for a "Z" at the end of the model number).Versatile connector for various 90 connections and home repair projectsStronger than angled nailing or screw fastening aloneHelp ensure joints are consistently straight and strongDimensions: 3 in. x 3 in. x 1-1/2 </a:t>
                      </a:r>
                      <a:r>
                        <a:rPr lang="en-IN" sz="1400" u="none" strike="noStrike" dirty="0" err="1"/>
                        <a:t>in.Made</a:t>
                      </a:r>
                      <a:r>
                        <a:rPr lang="en-IN" sz="1400" u="none" strike="noStrike" dirty="0"/>
                        <a:t> from 12-Gauge steelGalvanized for extra corrosion resistanceInstall with 10d common nails or #9 x 1-1/2 in. Strong-Drive SD screws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49575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/>
                        <a:t>100002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/>
                        <a:t>BEHR Premium Textured DECKOVER is an innovative solid color coating. It will bring your old, weathered wood or concrete back to life. The advanced 100% acrylic resin formula creates a durable coating for your tired and worn out deck, rejuvenating to a whole new look.  For the best results, be sure to properly prepare the surface using other applicable BEHR products displayed </a:t>
                      </a:r>
                      <a:r>
                        <a:rPr lang="en-IN" sz="1400" u="none" strike="noStrike" dirty="0" smtClean="0"/>
                        <a:t>above. California </a:t>
                      </a:r>
                      <a:r>
                        <a:rPr lang="en-IN" sz="1400" u="none" strike="noStrike" dirty="0"/>
                        <a:t>residents: see&amp;nbsp;Proposition 65 informationRevives wood and composite decks, railings, porches and boat docks, also great for concrete pool decks, patios and sidewalks100% acrylic solid color coatingResists cracking and peeling and conceals splinters and cracks up to 1/4 in.Provides a durable, mildew resistant finishCovers up to 75 sq. ft. in 2 coats per gallonCreates a textured, slip-resistant finishFor best results, prepare with the appropriate BEHR product for your wood or concrete surfaceActual paint colors may vary from on-screen and printer representationsColors available to be tinted in most storesOnline Price includes Paint Care fee in the following states: CA, CO, CT, ME, MN, OR, RI, VT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Attributes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6191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2504"/>
                <a:gridCol w="4876957"/>
                <a:gridCol w="356673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 err="1" smtClean="0"/>
                        <a:t>Product_id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5570" marR="1557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 smtClean="0"/>
                        <a:t>Name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5570" marR="1557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 smtClean="0"/>
                        <a:t>Value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5570" marR="1557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/>
                        <a:t>100001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5570" marR="1557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/>
                        <a:t>Product Height (in.)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5570" marR="1557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/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5570" marR="1557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/>
                        <a:t>100001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5570" marR="1557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/>
                        <a:t>Product Weight (lb.)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5570" marR="1557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/>
                        <a:t>0.26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5570" marR="1557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/>
                        <a:t>100001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5570" marR="1557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/>
                        <a:t>Product Width (in.)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5570" marR="1557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/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5570" marR="1557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/>
                        <a:t>100002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5570" marR="1557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/>
                        <a:t>Application Method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5570" marR="1557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/>
                        <a:t>Brush</a:t>
                      </a:r>
                      <a:r>
                        <a:rPr lang="en-IN" sz="1600" u="none" strike="noStrike" dirty="0" smtClean="0"/>
                        <a:t>, </a:t>
                      </a:r>
                      <a:r>
                        <a:rPr lang="en-IN" sz="1600" u="none" strike="noStrike" dirty="0" err="1" smtClean="0"/>
                        <a:t>Roller,Spray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5570" marR="1557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/>
                        <a:t>100002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5570" marR="1557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/>
                        <a:t>Assembled Depth (in.)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5570" marR="1557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/>
                        <a:t>6.63 in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5570" marR="1557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/>
                        <a:t>100002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5570" marR="1557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/>
                        <a:t>Assembled Height (in.)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5570" marR="1557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/>
                        <a:t>7.76 in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5570" marR="15570" marT="762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39215" cy="1000537"/>
          </a:xfrm>
        </p:spPr>
        <p:txBody>
          <a:bodyPr/>
          <a:lstStyle/>
          <a:p>
            <a:r>
              <a:rPr lang="en-IN" dirty="0" smtClean="0"/>
              <a:t>Test Data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861951" y="1457490"/>
          <a:ext cx="10515600" cy="469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/>
                        <a:t>id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/>
                        <a:t>product_uid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/>
                        <a:t>product_title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/>
                        <a:t>search_term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/>
                        <a:t> </a:t>
                      </a:r>
                      <a:r>
                        <a:rPr lang="en-IN" sz="1100" u="none" strike="noStrike" dirty="0" smtClean="0"/>
                        <a:t>relevance</a:t>
                      </a:r>
                      <a:endParaRPr lang="en-IN" sz="1100" b="1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/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/>
                        <a:t>100001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/>
                        <a:t>Simpson Strong-Tie 12-Gauge Angle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/>
                        <a:t>90 degree bracket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/>
                        <a:t> </a:t>
                      </a:r>
                      <a:r>
                        <a:rPr lang="en-IN" sz="1100" u="none" strike="noStrike" dirty="0" smtClean="0"/>
                        <a:t>?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/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/>
                        <a:t>100001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/>
                        <a:t>Simpson Strong-Tie 12-Gauge Angle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/>
                        <a:t>metal l brackets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/>
                        <a:t> </a:t>
                      </a:r>
                      <a:r>
                        <a:rPr lang="en-IN" sz="1100" u="none" strike="noStrike" dirty="0" smtClean="0"/>
                        <a:t>?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/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/>
                        <a:t>100001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/>
                        <a:t>Simpson Strong-Tie 12-Gauge Angle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/>
                        <a:t>simpson sku able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/>
                        <a:t> </a:t>
                      </a:r>
                      <a:r>
                        <a:rPr lang="en-IN" sz="1100" u="none" strike="noStrike" dirty="0" smtClean="0"/>
                        <a:t>?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/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/>
                        <a:t>100001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/>
                        <a:t>Simpson Strong-Tie 12-Gauge Angle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/>
                        <a:t>simpson</a:t>
                      </a:r>
                      <a:r>
                        <a:rPr lang="en-IN" sz="1400" u="none" strike="noStrike" dirty="0"/>
                        <a:t> strong  ties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/>
                        <a:t> </a:t>
                      </a:r>
                      <a:r>
                        <a:rPr lang="en-IN" sz="1100" u="none" strike="noStrike" dirty="0" smtClean="0"/>
                        <a:t>?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/>
                        <a:t>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/>
                        <a:t>100001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/>
                        <a:t>Simpson Strong-Tie 12-Gauge Angle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/>
                        <a:t>simpson</a:t>
                      </a:r>
                      <a:r>
                        <a:rPr lang="en-IN" sz="1400" u="none" strike="noStrike" dirty="0"/>
                        <a:t> strong tie hcc668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/>
                        <a:t> </a:t>
                      </a:r>
                      <a:r>
                        <a:rPr lang="en-IN" sz="1100" u="none" strike="noStrike" dirty="0" smtClean="0"/>
                        <a:t>?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/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/>
                        <a:t>100001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/>
                        <a:t>Simpson Strong-Tie 12-Gauge Angle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/>
                        <a:t>wood connectors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/>
                        <a:t> </a:t>
                      </a:r>
                      <a:r>
                        <a:rPr lang="en-IN" sz="1100" u="none" strike="noStrike" dirty="0" smtClean="0"/>
                        <a:t>?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/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/>
                        <a:t>100003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/>
                        <a:t>STERLING Ensemble 33-1/4 in. x 60 in. x 75-1/4 in. Bath and Shower Kit with Right-Hand Drain in White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/>
                        <a:t>bath and shower kit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/>
                        <a:t> </a:t>
                      </a:r>
                      <a:r>
                        <a:rPr lang="en-IN" sz="1100" u="none" strike="noStrike" dirty="0" smtClean="0"/>
                        <a:t>?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/>
                        <a:t>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/>
                        <a:t>100003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/>
                        <a:t>STERLING Ensemble 33-1/4 in. x 60 in. x 75-1/4 in. Bath and Shower Kit with Right-Hand Drain in White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/>
                        <a:t>bath drain kit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/>
                        <a:t> </a:t>
                      </a:r>
                      <a:r>
                        <a:rPr lang="en-IN" sz="1100" u="none" strike="noStrike" dirty="0" smtClean="0"/>
                        <a:t>?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will you measure </a:t>
            </a:r>
            <a:r>
              <a:rPr lang="en-US" dirty="0"/>
              <a:t>d</a:t>
            </a:r>
            <a:r>
              <a:rPr lang="en-US" dirty="0" smtClean="0"/>
              <a:t>uring your analysis?</a:t>
            </a:r>
          </a:p>
          <a:p>
            <a:pPr lvl="1"/>
            <a:r>
              <a:rPr lang="en-US" dirty="0" smtClean="0"/>
              <a:t>Prediction accuracy of different algorithms</a:t>
            </a:r>
          </a:p>
          <a:p>
            <a:r>
              <a:rPr lang="en-US" dirty="0" smtClean="0"/>
              <a:t>How will you know when your are successful?</a:t>
            </a:r>
          </a:p>
          <a:p>
            <a:pPr lvl="1"/>
            <a:r>
              <a:rPr lang="en-US" dirty="0" smtClean="0"/>
              <a:t>Cross Validation Score : 0 to 1</a:t>
            </a:r>
          </a:p>
          <a:p>
            <a:pPr lvl="2"/>
            <a:r>
              <a:rPr lang="en-US" dirty="0" smtClean="0"/>
              <a:t>0 being the best and 1 being the worst</a:t>
            </a:r>
            <a:endParaRPr lang="en-US" dirty="0"/>
          </a:p>
          <a:p>
            <a:pPr lvl="1"/>
            <a:r>
              <a:rPr lang="en-US" dirty="0" smtClean="0"/>
              <a:t>Root Mean Square Error</a:t>
            </a:r>
          </a:p>
          <a:p>
            <a:pPr lvl="2"/>
            <a:r>
              <a:rPr lang="en-US" dirty="0" smtClean="0"/>
              <a:t>0 being the best and 1 being the worst</a:t>
            </a:r>
          </a:p>
          <a:p>
            <a:pPr lvl="1"/>
            <a:r>
              <a:rPr lang="en-US" dirty="0" smtClean="0"/>
              <a:t>Execution time in seconds</a:t>
            </a:r>
          </a:p>
          <a:p>
            <a:pPr lvl="2"/>
            <a:r>
              <a:rPr lang="en-US" dirty="0" smtClean="0"/>
              <a:t>Lower the better</a:t>
            </a:r>
          </a:p>
        </p:txBody>
      </p:sp>
    </p:spTree>
    <p:extLst>
      <p:ext uri="{BB962C8B-B14F-4D97-AF65-F5344CB8AC3E}">
        <p14:creationId xmlns="" xmlns:p14="http://schemas.microsoft.com/office/powerpoint/2010/main" val="158848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Entity Relation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844040" y="1904841"/>
            <a:ext cx="5455920" cy="3916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TF-IDF</a:t>
            </a:r>
          </a:p>
          <a:p>
            <a:r>
              <a:rPr lang="en-IN" dirty="0" smtClean="0"/>
              <a:t>Support Vector Machine</a:t>
            </a:r>
          </a:p>
          <a:p>
            <a:r>
              <a:rPr lang="en-IN" dirty="0" smtClean="0"/>
              <a:t>Decision Tree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TF-IDF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668"/>
            <a:ext cx="10515600" cy="4621295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Why TF-IDF?</a:t>
            </a:r>
          </a:p>
          <a:p>
            <a:pPr lvl="1"/>
            <a:r>
              <a:rPr lang="en-IN" dirty="0" smtClean="0"/>
              <a:t>Text search </a:t>
            </a:r>
          </a:p>
          <a:p>
            <a:pPr lvl="1"/>
            <a:r>
              <a:rPr lang="en-IN" dirty="0" smtClean="0"/>
              <a:t>Large text in the product description field </a:t>
            </a:r>
          </a:p>
          <a:p>
            <a:pPr lvl="1"/>
            <a:r>
              <a:rPr lang="en-IN" dirty="0" smtClean="0"/>
              <a:t>Familiar</a:t>
            </a:r>
          </a:p>
          <a:p>
            <a:pPr marL="228600" lvl="1">
              <a:spcBef>
                <a:spcPts val="1000"/>
              </a:spcBef>
            </a:pPr>
            <a:r>
              <a:rPr lang="en-IN" sz="2800" dirty="0" smtClean="0"/>
              <a:t>Consideration</a:t>
            </a:r>
          </a:p>
          <a:p>
            <a:pPr lvl="1">
              <a:buNone/>
            </a:pPr>
            <a:r>
              <a:rPr lang="en-IN" dirty="0" smtClean="0"/>
              <a:t>	Calculating the relevance based on product description and product title alone</a:t>
            </a:r>
          </a:p>
          <a:p>
            <a:pPr lvl="1">
              <a:buNone/>
            </a:pPr>
            <a:r>
              <a:rPr lang="en-IN" dirty="0" smtClean="0"/>
              <a:t>    </a:t>
            </a:r>
            <a:r>
              <a:rPr lang="en-IN" dirty="0" smtClean="0"/>
              <a:t>Each </a:t>
            </a:r>
            <a:r>
              <a:rPr lang="en-IN" dirty="0" smtClean="0"/>
              <a:t>word in search term as the word of interest and each record is considered as a document</a:t>
            </a:r>
          </a:p>
          <a:p>
            <a:pPr marL="228600" lvl="1">
              <a:spcBef>
                <a:spcPts val="1000"/>
              </a:spcBef>
            </a:pPr>
            <a:r>
              <a:rPr lang="en-IN" sz="2800" dirty="0" smtClean="0"/>
              <a:t>Approach</a:t>
            </a:r>
          </a:p>
          <a:p>
            <a:pPr marL="971550" lvl="1" indent="-514350">
              <a:buAutoNum type="arabicPeriod"/>
            </a:pPr>
            <a:r>
              <a:rPr lang="en-IN" dirty="0" smtClean="0"/>
              <a:t>Stemming of product description data</a:t>
            </a:r>
          </a:p>
          <a:p>
            <a:pPr marL="971550" lvl="1" indent="-514350">
              <a:buAutoNum type="arabicPeriod"/>
            </a:pPr>
            <a:r>
              <a:rPr lang="en-IN" dirty="0" smtClean="0"/>
              <a:t>Generated a frequency table for product description</a:t>
            </a:r>
          </a:p>
          <a:p>
            <a:pPr marL="971550" lvl="1" indent="-514350">
              <a:buAutoNum type="arabicPeriod"/>
            </a:pPr>
            <a:r>
              <a:rPr lang="en-IN" dirty="0" smtClean="0"/>
              <a:t>Create a dictionary containing search term for each search id </a:t>
            </a:r>
          </a:p>
          <a:p>
            <a:pPr marL="971550" lvl="1" indent="-514350">
              <a:buAutoNum type="arabicPeriod"/>
            </a:pPr>
            <a:r>
              <a:rPr lang="en-IN" dirty="0" smtClean="0"/>
              <a:t>Iterate over the frequency table to calculate the term frequency and Inverse document frequency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 Faced…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Generating the frequency for the huge dataset</a:t>
            </a:r>
          </a:p>
          <a:p>
            <a:r>
              <a:rPr lang="en-IN" dirty="0" smtClean="0"/>
              <a:t>Once after creating the frequency table we were unable to interpret the algorithm for our data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dirty="0" smtClean="0"/>
              <a:t>Solution:</a:t>
            </a:r>
          </a:p>
          <a:p>
            <a:pPr>
              <a:buNone/>
            </a:pPr>
            <a:r>
              <a:rPr lang="en-IN" dirty="0" smtClean="0"/>
              <a:t>Theoretical implementation of algorithm by taking a product and</a:t>
            </a:r>
          </a:p>
          <a:p>
            <a:pPr>
              <a:buNone/>
            </a:pPr>
            <a:r>
              <a:rPr lang="en-IN" dirty="0" smtClean="0"/>
              <a:t>calculating the relevancy using the frequency table that we generated</a:t>
            </a:r>
          </a:p>
          <a:p>
            <a:pPr>
              <a:buNone/>
            </a:pPr>
            <a:r>
              <a:rPr lang="en-IN" dirty="0" smtClean="0"/>
              <a:t>earlier to get an idea of how our results will look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Manual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166"/>
            <a:ext cx="10515600" cy="4668797"/>
          </a:xfrm>
        </p:spPr>
        <p:txBody>
          <a:bodyPr/>
          <a:lstStyle/>
          <a:p>
            <a:r>
              <a:rPr lang="en-IN" sz="2200" dirty="0" smtClean="0"/>
              <a:t>product </a:t>
            </a:r>
            <a:r>
              <a:rPr lang="en-IN" sz="2200" dirty="0" err="1" smtClean="0"/>
              <a:t>prod_id</a:t>
            </a:r>
            <a:r>
              <a:rPr lang="en-IN" sz="2200" dirty="0" smtClean="0"/>
              <a:t> = 1</a:t>
            </a:r>
          </a:p>
          <a:p>
            <a:r>
              <a:rPr lang="en-IN" sz="2200" dirty="0" err="1" smtClean="0"/>
              <a:t>Search_id</a:t>
            </a:r>
            <a:r>
              <a:rPr lang="en-IN" sz="2200" dirty="0" smtClean="0"/>
              <a:t> – 6(train) + 2(test)</a:t>
            </a:r>
          </a:p>
          <a:p>
            <a:r>
              <a:rPr lang="en-IN" sz="2200" dirty="0" smtClean="0"/>
              <a:t>Search query – angle bracket</a:t>
            </a:r>
          </a:p>
          <a:p>
            <a:r>
              <a:rPr lang="en-IN" sz="2200" dirty="0" smtClean="0"/>
              <a:t>Angle + bracket</a:t>
            </a:r>
          </a:p>
          <a:p>
            <a:r>
              <a:rPr lang="en-IN" sz="2200" dirty="0" smtClean="0"/>
              <a:t>For each term in search query</a:t>
            </a:r>
          </a:p>
          <a:p>
            <a:pPr lvl="1"/>
            <a:r>
              <a:rPr lang="en-IN" sz="2200" dirty="0" smtClean="0"/>
              <a:t>Find </a:t>
            </a:r>
            <a:r>
              <a:rPr lang="en-IN" sz="2200" dirty="0" err="1" smtClean="0"/>
              <a:t>tf-idf</a:t>
            </a:r>
            <a:r>
              <a:rPr lang="en-IN" sz="2200" dirty="0" smtClean="0"/>
              <a:t> in product title</a:t>
            </a:r>
          </a:p>
          <a:p>
            <a:pPr lvl="1"/>
            <a:r>
              <a:rPr lang="en-IN" sz="2200" dirty="0" smtClean="0"/>
              <a:t>Find </a:t>
            </a:r>
            <a:r>
              <a:rPr lang="en-IN" sz="2200" dirty="0" err="1" smtClean="0"/>
              <a:t>tf-idf</a:t>
            </a:r>
            <a:r>
              <a:rPr lang="en-IN" sz="2200" dirty="0" smtClean="0"/>
              <a:t> in product description</a:t>
            </a:r>
          </a:p>
          <a:p>
            <a:pPr marL="342900" lvl="1" indent="-342900"/>
            <a:r>
              <a:rPr lang="en-IN" sz="2200" dirty="0" smtClean="0"/>
              <a:t>Finding </a:t>
            </a:r>
            <a:r>
              <a:rPr lang="en-IN" sz="2200" dirty="0" err="1" smtClean="0"/>
              <a:t>tf-idf</a:t>
            </a:r>
            <a:r>
              <a:rPr lang="en-IN" sz="2200" dirty="0" smtClean="0"/>
              <a:t> in product title</a:t>
            </a:r>
          </a:p>
          <a:p>
            <a:pPr marL="742950" lvl="2" indent="-342900"/>
            <a:r>
              <a:rPr lang="en-IN" sz="2200" dirty="0" err="1" smtClean="0"/>
              <a:t>tf</a:t>
            </a:r>
            <a:r>
              <a:rPr lang="en-IN" sz="2200" dirty="0" smtClean="0"/>
              <a:t> = count(angle) in record 1/total number of words in record 1</a:t>
            </a:r>
          </a:p>
          <a:p>
            <a:pPr marL="742950" lvl="2" indent="-342900"/>
            <a:r>
              <a:rPr lang="en-IN" sz="2200" dirty="0" err="1" smtClean="0"/>
              <a:t>Idf</a:t>
            </a:r>
            <a:r>
              <a:rPr lang="en-IN" sz="2200" dirty="0" smtClean="0"/>
              <a:t> = log[ count(</a:t>
            </a:r>
            <a:r>
              <a:rPr lang="en-IN" sz="2200" dirty="0" err="1" smtClean="0"/>
              <a:t>total_records</a:t>
            </a:r>
            <a:r>
              <a:rPr lang="en-IN" sz="2200" dirty="0" smtClean="0"/>
              <a:t>)/1+No. of records containing angle]</a:t>
            </a:r>
          </a:p>
          <a:p>
            <a:pPr marL="742950" lvl="2" indent="-342900">
              <a:buNone/>
            </a:pPr>
            <a:r>
              <a:rPr lang="en-IN" sz="2200" dirty="0" smtClean="0"/>
              <a:t>After calculating it we got the relevance score of about 0.9 which is very low compared to the given relevancy score of 3.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Online Shopping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N" dirty="0" smtClean="0"/>
              <a:t>Great product at a great price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Convenience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Fewer traps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Compulsive shopping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Discreet shopping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Crowds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Variety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Srivarsini\Desktop\George Mason\Spring 2016\CS504\Project\Final Presentation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799" y="914400"/>
            <a:ext cx="8622475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Support Vector Machine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8171"/>
            <a:ext cx="10515600" cy="471450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Why SVC?</a:t>
            </a:r>
          </a:p>
          <a:p>
            <a:pPr lvl="1"/>
            <a:r>
              <a:rPr lang="en-IN" dirty="0" smtClean="0"/>
              <a:t>Supervised learning algorithm</a:t>
            </a:r>
          </a:p>
          <a:p>
            <a:pPr lvl="1"/>
            <a:r>
              <a:rPr lang="en-IN" dirty="0" smtClean="0"/>
              <a:t>Uses class labels and can be used for regression analysis as well</a:t>
            </a:r>
          </a:p>
          <a:p>
            <a:pPr lvl="1"/>
            <a:r>
              <a:rPr lang="en-IN" dirty="0" smtClean="0"/>
              <a:t>Supported by </a:t>
            </a:r>
            <a:r>
              <a:rPr lang="en-IN" dirty="0" err="1" smtClean="0"/>
              <a:t>sklearn</a:t>
            </a:r>
            <a:r>
              <a:rPr lang="en-IN" dirty="0" smtClean="0"/>
              <a:t> in python</a:t>
            </a:r>
          </a:p>
          <a:p>
            <a:pPr lvl="1"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Consideration:</a:t>
            </a:r>
          </a:p>
          <a:p>
            <a:pPr>
              <a:buNone/>
            </a:pPr>
            <a:r>
              <a:rPr lang="en-IN" dirty="0" smtClean="0"/>
              <a:t>	Executed only in a subset of around </a:t>
            </a:r>
            <a:r>
              <a:rPr lang="en-IN" dirty="0" smtClean="0"/>
              <a:t>1000 </a:t>
            </a:r>
            <a:r>
              <a:rPr lang="en-IN" dirty="0" smtClean="0"/>
              <a:t>products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Approach</a:t>
            </a:r>
          </a:p>
          <a:p>
            <a:pPr lvl="1"/>
            <a:r>
              <a:rPr lang="en-IN" dirty="0" smtClean="0"/>
              <a:t>Merge the all the available data into one data frame</a:t>
            </a:r>
          </a:p>
          <a:p>
            <a:pPr lvl="1"/>
            <a:r>
              <a:rPr lang="en-IN" dirty="0" smtClean="0"/>
              <a:t>Try to figure out the search term frequency count in different labels such as title, description and attribute</a:t>
            </a:r>
          </a:p>
          <a:p>
            <a:pPr lvl="1"/>
            <a:r>
              <a:rPr lang="en-IN" dirty="0" smtClean="0"/>
              <a:t>5 numeric vectors – 4 frequency vector and 1 predictor</a:t>
            </a:r>
          </a:p>
          <a:p>
            <a:pPr lvl="1"/>
            <a:r>
              <a:rPr lang="en-IN" dirty="0" smtClean="0"/>
              <a:t>Applied svm on training data and test data for 1000 products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Implemented SVM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/>
            <a:r>
              <a:rPr lang="en-IN" dirty="0" smtClean="0"/>
              <a:t>Import all the data into data frame</a:t>
            </a:r>
          </a:p>
          <a:p>
            <a:pPr marL="514350" indent="-514350"/>
            <a:r>
              <a:rPr lang="en-IN" dirty="0" smtClean="0"/>
              <a:t>Merge the data</a:t>
            </a:r>
          </a:p>
          <a:p>
            <a:pPr marL="914400" lvl="1" indent="-514350">
              <a:buAutoNum type="arabicPeriod"/>
            </a:pPr>
            <a:r>
              <a:rPr lang="en-IN" dirty="0" smtClean="0"/>
              <a:t>Eliminate all the missing values</a:t>
            </a:r>
          </a:p>
          <a:p>
            <a:pPr marL="914400" lvl="1" indent="-514350">
              <a:buAutoNum type="arabicPeriod"/>
            </a:pPr>
            <a:r>
              <a:rPr lang="en-IN" dirty="0" smtClean="0"/>
              <a:t>Combine the training and test data into one single frame</a:t>
            </a:r>
          </a:p>
          <a:p>
            <a:pPr marL="914400" lvl="1" indent="-514350">
              <a:buAutoNum type="arabicPeriod"/>
            </a:pPr>
            <a:r>
              <a:rPr lang="en-IN" dirty="0" smtClean="0"/>
              <a:t>Attach the product description column to it based on product id</a:t>
            </a:r>
          </a:p>
          <a:p>
            <a:pPr marL="914400" lvl="1" indent="-514350">
              <a:buAutoNum type="arabicPeriod"/>
            </a:pPr>
            <a:r>
              <a:rPr lang="en-IN" dirty="0" smtClean="0"/>
              <a:t>Apply stemming on all the columns containing string values – search_term, prod_title, prod_desc, prod_attr</a:t>
            </a:r>
          </a:p>
          <a:p>
            <a:pPr marL="914400" lvl="1" indent="-514350">
              <a:buAutoNum type="arabicPeriod"/>
            </a:pPr>
            <a:r>
              <a:rPr lang="en-IN" dirty="0" smtClean="0"/>
              <a:t>Find the length of the query</a:t>
            </a:r>
          </a:p>
          <a:p>
            <a:pPr marL="914400" lvl="1" indent="-514350">
              <a:buAutoNum type="arabicPeriod"/>
            </a:pPr>
            <a:r>
              <a:rPr lang="en-IN" dirty="0" smtClean="0"/>
              <a:t>Find term in title, description and attribute and count the frequency</a:t>
            </a:r>
          </a:p>
          <a:p>
            <a:pPr marL="914400" lvl="1" indent="-514350">
              <a:buAutoNum type="arabicPeriod"/>
            </a:pPr>
            <a:r>
              <a:rPr lang="en-IN" dirty="0" smtClean="0"/>
              <a:t>Merge the frequency columns to the existing data frame</a:t>
            </a:r>
          </a:p>
          <a:p>
            <a:pPr marL="514350" indent="-514350"/>
            <a:r>
              <a:rPr lang="en-IN" dirty="0" smtClean="0"/>
              <a:t>Create a data frame containing only the numeric labels – search-id, length of query, prod-id, term_description, term_attr, relevancy</a:t>
            </a:r>
          </a:p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Srivarsini\Desktop\George Mason\Spring 2016\CS504\Project\Final Presentation\steve-mills-quote-while-theres-no-shortage-of-individual-piece-part-p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1631" y="1057894"/>
            <a:ext cx="6705599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Merged Data Frame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3" cy="42142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2229"/>
                <a:gridCol w="1502229"/>
                <a:gridCol w="1502229"/>
                <a:gridCol w="1502229"/>
                <a:gridCol w="1502229"/>
                <a:gridCol w="1502229"/>
                <a:gridCol w="1502229"/>
              </a:tblGrid>
              <a:tr h="514096">
                <a:tc>
                  <a:txBody>
                    <a:bodyPr/>
                    <a:lstStyle/>
                    <a:p>
                      <a:r>
                        <a:rPr lang="en-IN" dirty="0" smtClean="0"/>
                        <a:t>Search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Product</a:t>
                      </a:r>
                      <a:r>
                        <a:rPr lang="en-IN" baseline="0" dirty="0" smtClean="0"/>
                        <a:t>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Relevancy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Query</a:t>
                      </a:r>
                      <a:r>
                        <a:rPr lang="en-IN" baseline="0" dirty="0" smtClean="0"/>
                        <a:t> Length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Term</a:t>
                      </a:r>
                      <a:r>
                        <a:rPr lang="en-IN" baseline="0" dirty="0" smtClean="0"/>
                        <a:t> Count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Term Count 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Term</a:t>
                      </a:r>
                      <a:r>
                        <a:rPr lang="en-IN" baseline="0" dirty="0" smtClean="0"/>
                        <a:t> Count Attribute</a:t>
                      </a:r>
                      <a:endParaRPr lang="en-IN" dirty="0"/>
                    </a:p>
                  </a:txBody>
                  <a:tcPr/>
                </a:tc>
              </a:tr>
              <a:tr h="29784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/>
                        <a:t>600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100095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9784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605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100096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/>
                        <a:t>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9784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606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100096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2.67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9784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611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100096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2.67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9784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619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100097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2.33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9784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626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100098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1.33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/>
                        <a:t>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9784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630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100100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9784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100001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/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9784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100001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/>
                        <a:t>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9784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100001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9784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100001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9784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100001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/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/>
                        <a:t>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 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IN" dirty="0" smtClean="0"/>
              <a:t>Using svm fit the relevance values based on the vectors search id, length of query, prod-id, term-title, term_description, term_attr</a:t>
            </a:r>
          </a:p>
          <a:p>
            <a:pPr marL="514350" indent="-514350"/>
            <a:r>
              <a:rPr lang="en-IN" dirty="0" smtClean="0"/>
              <a:t>Use the classifier to predict the relevancy score in the test dataset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 smtClean="0"/>
              <a:t>Cross Validation Value – 0.7</a:t>
            </a:r>
          </a:p>
          <a:p>
            <a:r>
              <a:rPr lang="en-IN" sz="1800" dirty="0" smtClean="0"/>
              <a:t>RMSE – 0.5771</a:t>
            </a:r>
          </a:p>
          <a:p>
            <a:r>
              <a:rPr lang="en-IN" sz="1800" dirty="0" smtClean="0"/>
              <a:t>Execution Time – 31.622 seconds</a:t>
            </a:r>
          </a:p>
          <a:p>
            <a:r>
              <a:rPr lang="en-IN" sz="1800" dirty="0" smtClean="0"/>
              <a:t>Graph</a:t>
            </a:r>
          </a:p>
          <a:p>
            <a:pPr>
              <a:buNone/>
            </a:pPr>
            <a:endParaRPr lang="en-IN" dirty="0" smtClean="0"/>
          </a:p>
        </p:txBody>
      </p:sp>
      <p:graphicFrame>
        <p:nvGraphicFramePr>
          <p:cNvPr id="4" name="Chart 3"/>
          <p:cNvGraphicFramePr/>
          <p:nvPr/>
        </p:nvGraphicFramePr>
        <p:xfrm>
          <a:off x="1130134" y="3497283"/>
          <a:ext cx="9676411" cy="2737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4421"/>
            <a:ext cx="10515600" cy="4502542"/>
          </a:xfrm>
        </p:spPr>
        <p:txBody>
          <a:bodyPr/>
          <a:lstStyle/>
          <a:p>
            <a:r>
              <a:rPr lang="en-IN" dirty="0" smtClean="0"/>
              <a:t>Why Decision Tree?</a:t>
            </a:r>
          </a:p>
          <a:p>
            <a:pPr lvl="1"/>
            <a:r>
              <a:rPr lang="en-IN" dirty="0" smtClean="0"/>
              <a:t> Supervised learning algorithm</a:t>
            </a:r>
          </a:p>
          <a:p>
            <a:pPr lvl="1"/>
            <a:r>
              <a:rPr lang="en-IN" dirty="0" smtClean="0"/>
              <a:t>Familiar</a:t>
            </a:r>
          </a:p>
          <a:p>
            <a:pPr lvl="1"/>
            <a:r>
              <a:rPr lang="en-IN" dirty="0" smtClean="0"/>
              <a:t>Easy to interpret</a:t>
            </a:r>
          </a:p>
          <a:p>
            <a:pPr lvl="1"/>
            <a:r>
              <a:rPr lang="en-IN" dirty="0" smtClean="0"/>
              <a:t>It will work on our numeric vectors that we created for SVM</a:t>
            </a:r>
          </a:p>
          <a:p>
            <a:pPr marL="228600" lvl="1">
              <a:spcBef>
                <a:spcPts val="1000"/>
              </a:spcBef>
            </a:pPr>
            <a:r>
              <a:rPr lang="en-IN" sz="2800" dirty="0" smtClean="0"/>
              <a:t>Approach</a:t>
            </a:r>
          </a:p>
          <a:p>
            <a:pPr lvl="1">
              <a:buNone/>
            </a:pPr>
            <a:r>
              <a:rPr lang="en-IN" dirty="0" smtClean="0"/>
              <a:t>	Apply decision tree classification using </a:t>
            </a:r>
            <a:r>
              <a:rPr lang="en-IN" dirty="0" err="1" smtClean="0"/>
              <a:t>sklearn</a:t>
            </a:r>
            <a:r>
              <a:rPr lang="en-IN" dirty="0" smtClean="0"/>
              <a:t> on the numeric vectors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Cross Validation Value – 0.7</a:t>
            </a:r>
          </a:p>
          <a:p>
            <a:r>
              <a:rPr lang="en-IN" sz="1800" dirty="0" smtClean="0"/>
              <a:t>RMSE – 0.8488</a:t>
            </a:r>
          </a:p>
          <a:p>
            <a:r>
              <a:rPr lang="en-IN" sz="1800" dirty="0" smtClean="0"/>
              <a:t>Execution Time – 25.80 seconds</a:t>
            </a:r>
          </a:p>
          <a:p>
            <a:pPr>
              <a:buNone/>
            </a:pPr>
            <a:r>
              <a:rPr lang="en-IN" sz="1800" dirty="0" smtClean="0"/>
              <a:t>Graph:</a:t>
            </a:r>
          </a:p>
          <a:p>
            <a:pPr>
              <a:buNone/>
            </a:pPr>
            <a:endParaRPr lang="en-IN" sz="1800" dirty="0" smtClean="0"/>
          </a:p>
          <a:p>
            <a:endParaRPr lang="en-IN" sz="1800" dirty="0" smtClean="0"/>
          </a:p>
          <a:p>
            <a:pPr>
              <a:buNone/>
            </a:pPr>
            <a:endParaRPr lang="en-IN" sz="1800" dirty="0" smtClean="0"/>
          </a:p>
        </p:txBody>
      </p:sp>
      <p:graphicFrame>
        <p:nvGraphicFramePr>
          <p:cNvPr id="5" name="Chart 4"/>
          <p:cNvGraphicFramePr/>
          <p:nvPr/>
        </p:nvGraphicFramePr>
        <p:xfrm>
          <a:off x="937161" y="3401291"/>
          <a:ext cx="923999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Comparison of algorithms</a:t>
            </a:r>
            <a:endParaRPr lang="en-IN" dirty="0"/>
          </a:p>
        </p:txBody>
      </p:sp>
      <p:graphicFrame>
        <p:nvGraphicFramePr>
          <p:cNvPr id="4" name="Content Placeholder 9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Srivarsini\Desktop\George Mason\Spring 2016\CS504\Project\Final Presentation\The-Consumer-Buying-Proces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7" y="609599"/>
            <a:ext cx="9893445" cy="58149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found the SVM gives us better prediction than Decision tree</a:t>
            </a:r>
          </a:p>
          <a:p>
            <a:r>
              <a:rPr lang="en-IN" dirty="0" smtClean="0"/>
              <a:t>Consideration of the entire data set may change the result</a:t>
            </a:r>
          </a:p>
          <a:p>
            <a:r>
              <a:rPr lang="en-IN" dirty="0" smtClean="0"/>
              <a:t>Results could be improved by using features, brands, functionality of products while doing the classification</a:t>
            </a:r>
          </a:p>
          <a:p>
            <a:r>
              <a:rPr lang="en-IN" dirty="0" smtClean="0"/>
              <a:t>Ensemble technique would bring even higher prediction accuracy.</a:t>
            </a:r>
            <a:endParaRPr lang="en-IN" dirty="0" smtClean="0"/>
          </a:p>
          <a:p>
            <a:r>
              <a:rPr lang="en-IN" dirty="0" smtClean="0"/>
              <a:t>Relevancy </a:t>
            </a:r>
            <a:r>
              <a:rPr lang="en-IN" dirty="0" smtClean="0"/>
              <a:t>Score generated will help the Home Depot Product Search team to maximize the customer satisfaction.</a:t>
            </a:r>
          </a:p>
          <a:p>
            <a:pPr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403128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Questions and Suggestions…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344" y="5020251"/>
            <a:ext cx="9939215" cy="1325563"/>
          </a:xfrm>
        </p:spPr>
        <p:txBody>
          <a:bodyPr/>
          <a:lstStyle/>
          <a:p>
            <a:pPr algn="r"/>
            <a:r>
              <a:rPr lang="en-IN" dirty="0" smtClean="0"/>
              <a:t>Thank you!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Information Retrieval</a:t>
            </a:r>
            <a:endParaRPr lang="en-IN" dirty="0"/>
          </a:p>
        </p:txBody>
      </p:sp>
      <p:pic>
        <p:nvPicPr>
          <p:cNvPr id="4" name="Picture 2" descr="C:\Users\Srivarsini\Desktop\George Mason\Spring 2016\CS504\Project\Final Presentation\cf7050c984ba0d3f3e2758791f5dd1b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6925" y="2030680"/>
            <a:ext cx="3610692" cy="2881649"/>
          </a:xfrm>
          <a:prstGeom prst="rect">
            <a:avLst/>
          </a:prstGeom>
          <a:noFill/>
          <a:scene3d>
            <a:camera prst="orthographicFront">
              <a:rot lat="0" lon="0" rev="900000"/>
            </a:camera>
            <a:lightRig rig="threePt" dir="t"/>
          </a:scene3d>
        </p:spPr>
      </p:pic>
      <p:pic>
        <p:nvPicPr>
          <p:cNvPr id="5" name="Picture 3" descr="C:\Users\Srivarsini\Desktop\George Mason\Spring 2016\CS504\Project\Final Presentation\brad-allen-quote-its-sloppy-and-its-chaotic-but-the-degree-to-which.jpg"/>
          <p:cNvPicPr>
            <a:picLocks noChangeAspect="1" noChangeArrowheads="1"/>
          </p:cNvPicPr>
          <p:nvPr/>
        </p:nvPicPr>
        <p:blipFill>
          <a:blip r:embed="rId3" cstate="print">
            <a:lum bright="8000" contrast="4000"/>
          </a:blip>
          <a:srcRect/>
          <a:stretch>
            <a:fillRect/>
          </a:stretch>
        </p:blipFill>
        <p:spPr bwMode="auto">
          <a:xfrm>
            <a:off x="5238998" y="2598717"/>
            <a:ext cx="3429000" cy="3438525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>
              <a:rot lat="0" lon="0" rev="20999999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 the Problem and 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the problem you are solving?</a:t>
            </a:r>
          </a:p>
          <a:p>
            <a:pPr lvl="1">
              <a:buNone/>
            </a:pPr>
            <a:r>
              <a:rPr lang="en-IN" dirty="0" smtClean="0"/>
              <a:t>	Prediction of relevance score for the given combination of search terms and products</a:t>
            </a:r>
            <a:endParaRPr lang="en-US" dirty="0" smtClean="0"/>
          </a:p>
          <a:p>
            <a:r>
              <a:rPr lang="en-US" dirty="0" smtClean="0"/>
              <a:t>What are the benefits to solving this problem?</a:t>
            </a:r>
          </a:p>
          <a:p>
            <a:pPr lvl="1"/>
            <a:r>
              <a:rPr lang="en-IN" sz="2400" dirty="0" smtClean="0"/>
              <a:t>The </a:t>
            </a:r>
            <a:r>
              <a:rPr lang="en-IN" sz="2400" dirty="0" smtClean="0"/>
              <a:t>relevance parameter enhances the search results.	</a:t>
            </a:r>
            <a:endParaRPr lang="en-IN" dirty="0" smtClean="0"/>
          </a:p>
          <a:p>
            <a:pPr lvl="1"/>
            <a:r>
              <a:rPr lang="en-IN" sz="2400" dirty="0" smtClean="0"/>
              <a:t>Better Marketing for the organization.</a:t>
            </a:r>
            <a:endParaRPr lang="en-IN" dirty="0" smtClean="0"/>
          </a:p>
          <a:p>
            <a:pPr lvl="1"/>
            <a:r>
              <a:rPr lang="en-IN" sz="2400" dirty="0" smtClean="0"/>
              <a:t>Improving the customer’s shopping experience.</a:t>
            </a:r>
            <a:endParaRPr lang="en-US" dirty="0" smtClean="0"/>
          </a:p>
          <a:p>
            <a:r>
              <a:rPr lang="en-US" dirty="0" smtClean="0"/>
              <a:t>If you solve it, why is it important?</a:t>
            </a:r>
          </a:p>
          <a:p>
            <a:pPr lvl="1"/>
            <a:r>
              <a:rPr lang="en-US" dirty="0" smtClean="0"/>
              <a:t>Its presence would help eliminate/ reduce human intervention in programming/ updating &amp; maintaining </a:t>
            </a:r>
            <a:r>
              <a:rPr lang="en-US" sz="2400" dirty="0" smtClean="0"/>
              <a:t>the search engine.</a:t>
            </a:r>
          </a:p>
          <a:p>
            <a:pPr lvl="1"/>
            <a:r>
              <a:rPr lang="en-US" dirty="0" smtClean="0"/>
              <a:t> It enhances the value of a product.</a:t>
            </a:r>
          </a:p>
          <a:p>
            <a:pPr lvl="1"/>
            <a:r>
              <a:rPr lang="en-US" dirty="0" smtClean="0"/>
              <a:t> The vast amounts of data observed can be synthesized to seize and predict customer behavior patterns for further analysis.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6411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this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it important to solve this problem?</a:t>
            </a:r>
          </a:p>
          <a:p>
            <a:pPr lvl="1"/>
            <a:r>
              <a:rPr lang="en-US" dirty="0" smtClean="0"/>
              <a:t>Without the use of information retrieval and ranking, the accuracy and efficiency for a match would be erroneous. </a:t>
            </a:r>
          </a:p>
          <a:p>
            <a:r>
              <a:rPr lang="en-US" dirty="0" smtClean="0"/>
              <a:t>What are you’re </a:t>
            </a:r>
            <a:r>
              <a:rPr lang="en-US" i="1" dirty="0" smtClean="0"/>
              <a:t>a priori </a:t>
            </a:r>
            <a:r>
              <a:rPr lang="en-US" dirty="0" smtClean="0"/>
              <a:t>hypotheses?</a:t>
            </a:r>
          </a:p>
          <a:p>
            <a:pPr lvl="1"/>
            <a:r>
              <a:rPr lang="en-US" dirty="0" smtClean="0"/>
              <a:t>To maximize the relevancy score prediction by reducing the Root Mean Square Error in our prediction model</a:t>
            </a:r>
          </a:p>
          <a:p>
            <a:r>
              <a:rPr lang="en-US" dirty="0" smtClean="0"/>
              <a:t>Who cares about it?</a:t>
            </a:r>
          </a:p>
          <a:p>
            <a:pPr lvl="1"/>
            <a:r>
              <a:rPr lang="en-US" dirty="0" smtClean="0"/>
              <a:t>Industries involved – From Retail to travel</a:t>
            </a:r>
          </a:p>
          <a:p>
            <a:r>
              <a:rPr lang="en-US" dirty="0" smtClean="0"/>
              <a:t>If you were selling, who would buy your solution?</a:t>
            </a:r>
          </a:p>
          <a:p>
            <a:pPr lvl="1"/>
            <a:r>
              <a:rPr lang="en-US" dirty="0" smtClean="0"/>
              <a:t>Kaggle and Home Depot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3563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has been done in the past to solve this problem?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Nearest </a:t>
            </a:r>
            <a:r>
              <a:rPr lang="en-US" dirty="0" err="1" smtClean="0"/>
              <a:t>centroid</a:t>
            </a:r>
            <a:r>
              <a:rPr lang="en-US" dirty="0" smtClean="0"/>
              <a:t> classifier	  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Google - PageRank, Hilltop Algorithm, Topic-Sensitive PageRank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Text Scoring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Amazon – A9 </a:t>
            </a:r>
          </a:p>
          <a:p>
            <a:r>
              <a:rPr lang="en-US" dirty="0" smtClean="0"/>
              <a:t>What has worked, what has not worked?</a:t>
            </a:r>
          </a:p>
          <a:p>
            <a:pPr lvl="1"/>
            <a:r>
              <a:rPr lang="en-US" dirty="0" smtClean="0"/>
              <a:t>Information retrieval is striving to find the best fit but as the data grows the algorithm also need to be evolved.</a:t>
            </a:r>
          </a:p>
          <a:p>
            <a:pPr lvl="1"/>
            <a:r>
              <a:rPr lang="en-US" dirty="0" smtClean="0"/>
              <a:t>Every search algorithm </a:t>
            </a:r>
            <a:r>
              <a:rPr lang="en-US" dirty="0" smtClean="0"/>
              <a:t>has </a:t>
            </a:r>
            <a:r>
              <a:rPr lang="en-US" dirty="0" smtClean="0"/>
              <a:t>its own </a:t>
            </a:r>
            <a:r>
              <a:rPr lang="en-US" dirty="0" smtClean="0"/>
              <a:t>advantages and </a:t>
            </a:r>
            <a:r>
              <a:rPr lang="en-US" dirty="0" smtClean="0"/>
              <a:t>disadvantages</a:t>
            </a:r>
            <a:endParaRPr lang="en-US" dirty="0" smtClean="0"/>
          </a:p>
          <a:p>
            <a:r>
              <a:rPr lang="en-US" dirty="0" smtClean="0"/>
              <a:t>What did you like/dislike?</a:t>
            </a:r>
          </a:p>
          <a:p>
            <a:pPr lvl="1"/>
            <a:r>
              <a:rPr lang="en-US" dirty="0" smtClean="0"/>
              <a:t>Text Scoring approach is the one that we liked and we started our analysis upon that</a:t>
            </a:r>
          </a:p>
          <a:p>
            <a:r>
              <a:rPr lang="en-US" dirty="0" smtClean="0"/>
              <a:t>What do you plan to leverage?</a:t>
            </a:r>
          </a:p>
          <a:p>
            <a:pPr lvl="1"/>
            <a:r>
              <a:rPr lang="en-US" dirty="0" smtClean="0"/>
              <a:t>Take advantage of the existing tools like Python Machine Learning packages and other mining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050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668"/>
            <a:ext cx="10515600" cy="4621295"/>
          </a:xfrm>
        </p:spPr>
        <p:txBody>
          <a:bodyPr>
            <a:normAutofit fontScale="55000" lnSpcReduction="20000"/>
          </a:bodyPr>
          <a:lstStyle/>
          <a:p>
            <a:r>
              <a:rPr lang="en-US" sz="3300" dirty="0" smtClean="0"/>
              <a:t>What are the analytical steps you are going to use to build your result?</a:t>
            </a:r>
          </a:p>
          <a:p>
            <a:pPr>
              <a:buNone/>
            </a:pPr>
            <a:r>
              <a:rPr lang="en-US" sz="3300" dirty="0" smtClean="0"/>
              <a:t>	</a:t>
            </a:r>
          </a:p>
          <a:p>
            <a:pPr>
              <a:buNone/>
            </a:pPr>
            <a:r>
              <a:rPr lang="en-US" sz="3300" dirty="0" smtClean="0"/>
              <a:t>Classification and Supervised Learning</a:t>
            </a:r>
          </a:p>
          <a:p>
            <a:pPr lvl="1"/>
            <a:r>
              <a:rPr lang="en-US" sz="3300" dirty="0" smtClean="0"/>
              <a:t>Pruning the data set – Python Stemming</a:t>
            </a:r>
          </a:p>
          <a:p>
            <a:pPr lvl="1"/>
            <a:r>
              <a:rPr lang="en-US" sz="3300" dirty="0" smtClean="0"/>
              <a:t>Implement the search algorithm – TF-IDF</a:t>
            </a:r>
          </a:p>
          <a:p>
            <a:pPr lvl="1"/>
            <a:r>
              <a:rPr lang="en-US" sz="3300" dirty="0" smtClean="0"/>
              <a:t>Create the frequency set for the terms –Python</a:t>
            </a:r>
          </a:p>
          <a:p>
            <a:pPr lvl="1"/>
            <a:r>
              <a:rPr lang="en-US" sz="3300" dirty="0" smtClean="0"/>
              <a:t>Determine the relevancy factor</a:t>
            </a:r>
          </a:p>
          <a:p>
            <a:pPr lvl="1"/>
            <a:r>
              <a:rPr lang="en-US" sz="3300" dirty="0" smtClean="0"/>
              <a:t>Result </a:t>
            </a:r>
            <a:r>
              <a:rPr lang="en-US" sz="3300" dirty="0" smtClean="0"/>
              <a:t>Visualization</a:t>
            </a:r>
          </a:p>
          <a:p>
            <a:pPr lvl="1">
              <a:buNone/>
            </a:pPr>
            <a:endParaRPr lang="en-US" sz="3300" dirty="0" smtClean="0"/>
          </a:p>
          <a:p>
            <a:pPr marL="228600" lvl="1">
              <a:spcBef>
                <a:spcPts val="1000"/>
              </a:spcBef>
              <a:buNone/>
            </a:pPr>
            <a:r>
              <a:rPr lang="en-US" sz="3300" dirty="0" smtClean="0"/>
              <a:t>Prediction using regression</a:t>
            </a:r>
          </a:p>
          <a:p>
            <a:pPr marL="228600" lvl="1">
              <a:spcBef>
                <a:spcPts val="1000"/>
              </a:spcBef>
              <a:buNone/>
            </a:pPr>
            <a:endParaRPr lang="en-US" sz="3300" dirty="0" smtClean="0"/>
          </a:p>
          <a:p>
            <a:r>
              <a:rPr lang="en-US" sz="3300" dirty="0" smtClean="0"/>
              <a:t>What are the questions you will answer?</a:t>
            </a:r>
          </a:p>
          <a:p>
            <a:pPr lvl="1"/>
            <a:r>
              <a:rPr lang="en-US" sz="3300" dirty="0" smtClean="0"/>
              <a:t>Performance of the algorithm in terms of</a:t>
            </a:r>
          </a:p>
          <a:p>
            <a:pPr lvl="2"/>
            <a:r>
              <a:rPr lang="en-US" sz="3300" dirty="0" smtClean="0"/>
              <a:t>Cross Validation Value</a:t>
            </a:r>
          </a:p>
          <a:p>
            <a:pPr lvl="2"/>
            <a:r>
              <a:rPr lang="en-US" sz="3300" dirty="0" smtClean="0"/>
              <a:t>Root Mean Square Error</a:t>
            </a:r>
          </a:p>
          <a:p>
            <a:pPr lvl="2"/>
            <a:r>
              <a:rPr lang="en-US" sz="3300" dirty="0" smtClean="0"/>
              <a:t>Execution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08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4000" dirty="0" smtClean="0"/>
              <a:t>Files</a:t>
            </a:r>
          </a:p>
          <a:p>
            <a:pPr>
              <a:buNone/>
            </a:pPr>
            <a:r>
              <a:rPr lang="en-IN" b="1" i="1" u="sng" dirty="0" smtClean="0"/>
              <a:t>train.csv </a:t>
            </a:r>
          </a:p>
          <a:p>
            <a:pPr>
              <a:buNone/>
            </a:pPr>
            <a:r>
              <a:rPr lang="en-IN" dirty="0" smtClean="0"/>
              <a:t>	The training set, contains products, searches, and relevance scores.</a:t>
            </a:r>
          </a:p>
          <a:p>
            <a:pPr>
              <a:buNone/>
            </a:pPr>
            <a:r>
              <a:rPr lang="en-IN" b="1" i="1" u="sng" dirty="0" smtClean="0"/>
              <a:t>test.csv </a:t>
            </a:r>
          </a:p>
          <a:p>
            <a:pPr>
              <a:buNone/>
            </a:pPr>
            <a:r>
              <a:rPr lang="en-IN" dirty="0" smtClean="0"/>
              <a:t>	The test set, contains products and searches. </a:t>
            </a:r>
          </a:p>
          <a:p>
            <a:pPr>
              <a:buNone/>
            </a:pPr>
            <a:r>
              <a:rPr lang="en-IN" b="1" i="1" u="sng" dirty="0" smtClean="0"/>
              <a:t>product_descriptions.csv </a:t>
            </a:r>
          </a:p>
          <a:p>
            <a:pPr>
              <a:buNone/>
            </a:pPr>
            <a:r>
              <a:rPr lang="en-IN" dirty="0" smtClean="0"/>
              <a:t>	Contains a text description of each product. </a:t>
            </a:r>
          </a:p>
          <a:p>
            <a:pPr>
              <a:buNone/>
            </a:pPr>
            <a:r>
              <a:rPr lang="en-IN" b="1" i="1" u="sng" dirty="0" smtClean="0"/>
              <a:t>attributes.csv </a:t>
            </a:r>
          </a:p>
          <a:p>
            <a:pPr>
              <a:buNone/>
            </a:pPr>
            <a:r>
              <a:rPr lang="en-IN" dirty="0" smtClean="0"/>
              <a:t>	Provides extended information about a subset of the products (typically representing detailed technical specifications).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4593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1428</Words>
  <Application>Microsoft Office PowerPoint</Application>
  <PresentationFormat>Custom</PresentationFormat>
  <Paragraphs>384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Home Depot Product Search Relevance</vt:lpstr>
      <vt:lpstr>Online Shopping</vt:lpstr>
      <vt:lpstr>Slide 3</vt:lpstr>
      <vt:lpstr>Information Retrieval</vt:lpstr>
      <vt:lpstr>Identification of the Problem and Opportunity</vt:lpstr>
      <vt:lpstr>Importance of this Problem</vt:lpstr>
      <vt:lpstr>Prior Work</vt:lpstr>
      <vt:lpstr>Technical Approach</vt:lpstr>
      <vt:lpstr>Data</vt:lpstr>
      <vt:lpstr>Snapshot of dataset Train Data</vt:lpstr>
      <vt:lpstr>Product Description</vt:lpstr>
      <vt:lpstr>Attributes</vt:lpstr>
      <vt:lpstr>Test Data</vt:lpstr>
      <vt:lpstr>Metrics</vt:lpstr>
      <vt:lpstr>Entity Relation</vt:lpstr>
      <vt:lpstr>Algorithms used</vt:lpstr>
      <vt:lpstr>TF-IDF</vt:lpstr>
      <vt:lpstr>Challenges Faced…</vt:lpstr>
      <vt:lpstr>Manual Example</vt:lpstr>
      <vt:lpstr>Slide 20</vt:lpstr>
      <vt:lpstr>Support Vector Machine</vt:lpstr>
      <vt:lpstr>Implemented SVM algorithm</vt:lpstr>
      <vt:lpstr>Slide 23</vt:lpstr>
      <vt:lpstr>Merged Data Frame</vt:lpstr>
      <vt:lpstr>Algorithm continued…</vt:lpstr>
      <vt:lpstr>Output</vt:lpstr>
      <vt:lpstr>Decision Tree</vt:lpstr>
      <vt:lpstr>Output</vt:lpstr>
      <vt:lpstr>Comparison of algorithms</vt:lpstr>
      <vt:lpstr>Conclusions</vt:lpstr>
      <vt:lpstr>Questions and Suggestions…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Nolan</dc:creator>
  <cp:lastModifiedBy>Srivarsini</cp:lastModifiedBy>
  <cp:revision>22</cp:revision>
  <dcterms:created xsi:type="dcterms:W3CDTF">2015-09-26T14:15:08Z</dcterms:created>
  <dcterms:modified xsi:type="dcterms:W3CDTF">2016-05-02T17:08:19Z</dcterms:modified>
</cp:coreProperties>
</file>