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4" r:id="rId8"/>
    <p:sldId id="267" r:id="rId9"/>
    <p:sldId id="268" r:id="rId10"/>
    <p:sldId id="269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19" autoAdjust="0"/>
  </p:normalViewPr>
  <p:slideViewPr>
    <p:cSldViewPr snapToGrid="0">
      <p:cViewPr>
        <p:scale>
          <a:sx n="90" d="100"/>
          <a:sy n="90" d="100"/>
        </p:scale>
        <p:origin x="1278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Credit Card Fraud Detection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63C7D-0BFD-42BA-83DD-C836DA27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RFC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D5DFF-1663-4183-A40A-34A9A90AF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accuracy of the model is 0.999 (Since the data set is extremely unbalanced this should not be used as measure of model performance) </a:t>
            </a:r>
          </a:p>
          <a:p>
            <a:r>
              <a:rPr lang="en-US" dirty="0"/>
              <a:t>The precision is 0.948</a:t>
            </a:r>
          </a:p>
          <a:p>
            <a:r>
              <a:rPr lang="en-US" dirty="0"/>
              <a:t>The recall is 0.808</a:t>
            </a:r>
          </a:p>
        </p:txBody>
      </p:sp>
    </p:spTree>
    <p:extLst>
      <p:ext uri="{BB962C8B-B14F-4D97-AF65-F5344CB8AC3E}">
        <p14:creationId xmlns:p14="http://schemas.microsoft.com/office/powerpoint/2010/main" val="4230112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F94A7-11DE-4842-BB0B-3408FF1F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C7B34-E88D-4E2D-8D9C-BBCB54C98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was pulled from credit card transactions made in September 2013 by European card holders.</a:t>
            </a:r>
          </a:p>
          <a:p>
            <a:r>
              <a:rPr lang="en-US" dirty="0"/>
              <a:t>The data has variables V1-V28, Time, Amount, and Class.</a:t>
            </a:r>
          </a:p>
          <a:p>
            <a:r>
              <a:rPr lang="en-US" dirty="0"/>
              <a:t>According to the data set description V1- V28 had confidential names so the got changed. </a:t>
            </a:r>
          </a:p>
          <a:p>
            <a:r>
              <a:rPr lang="en-US" dirty="0"/>
              <a:t>Time is the seconds between the transactions in the data set starting with the first transaction.</a:t>
            </a:r>
          </a:p>
          <a:p>
            <a:r>
              <a:rPr lang="en-US" dirty="0"/>
              <a:t>Amount is the transaction amount.</a:t>
            </a:r>
          </a:p>
          <a:p>
            <a:r>
              <a:rPr lang="en-US" dirty="0"/>
              <a:t>Class has a value of 1 for fraudulent transaction and 0 for normal transaction.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14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E8AC73-D015-473C-A5B4-B2A50C3AD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895350"/>
            <a:ext cx="1062037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23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4C5FA1-991C-4D65-B149-3441741C0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675" y="876300"/>
            <a:ext cx="1053465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6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642B84E4-BA97-4F47-AC22-1186A05B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09EE4E-4431-464D-9F44-47AE1B844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14" y="2245178"/>
            <a:ext cx="5939246" cy="3535135"/>
          </a:xfrm>
          <a:prstGeom prst="rect">
            <a:avLst/>
          </a:prstGeom>
          <a:noFill/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2CF19E1-6637-401F-8740-AAF79A917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/>
          <a:p>
            <a:r>
              <a:rPr lang="en-US" dirty="0"/>
              <a:t>In the data set there are 284,807 total transactions</a:t>
            </a:r>
          </a:p>
          <a:p>
            <a:r>
              <a:rPr lang="en-US" dirty="0"/>
              <a:t>There are 284,315 real transactions </a:t>
            </a:r>
          </a:p>
          <a:p>
            <a:r>
              <a:rPr lang="en-US" dirty="0"/>
              <a:t>Along with 492 fraudulent transactions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31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3C096-9514-4519-9FB9-B6EBF5A2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66594-261E-4881-9E96-27C2D6DC7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average amount of a real transaction was $88.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average fraud transaction was $122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CA4C14-7FE9-4ED2-ADFF-E951DFC0B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370489"/>
            <a:ext cx="8115300" cy="33337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7AC7B2-C713-4E52-B1A0-0CCF63F8A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739"/>
            <a:ext cx="81153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84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5ACC9B-E483-4DFD-B9CD-E95978C79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03" y="355601"/>
            <a:ext cx="11413597" cy="612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2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C9BB0-5E75-4C0B-8659-81B7BF5A7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Forest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9C0DA-4C76-4718-BDF2-972158A9D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used a random forest classifier to predict the accuracy of the model picking authentic transactions</a:t>
            </a:r>
          </a:p>
          <a:p>
            <a:r>
              <a:rPr lang="en-US" dirty="0"/>
              <a:t>I split the data into a 70% training and 30% test split to evaluate the data</a:t>
            </a:r>
          </a:p>
          <a:p>
            <a:r>
              <a:rPr lang="en-US" dirty="0"/>
              <a:t>Using the RFC I was looking for the accuracy score, precision, and recall score</a:t>
            </a:r>
          </a:p>
          <a:p>
            <a:r>
              <a:rPr lang="en-US" b="1" dirty="0"/>
              <a:t>Accuracy score </a:t>
            </a:r>
            <a:r>
              <a:rPr lang="en-US" dirty="0"/>
              <a:t>measures how many labels the model got right out of the total number of predictions.</a:t>
            </a:r>
          </a:p>
          <a:p>
            <a:r>
              <a:rPr lang="en-US" b="1" dirty="0"/>
              <a:t>Precision score </a:t>
            </a:r>
            <a:r>
              <a:rPr lang="en-US" b="0" i="0" dirty="0">
                <a:solidFill>
                  <a:srgbClr val="292929"/>
                </a:solidFill>
                <a:effectLst/>
                <a:latin typeface="Century Gothic" panose="020B0502020202020204" pitchFamily="34" charset="0"/>
              </a:rPr>
              <a:t>is the number of correctly-identified members of a class divided by all the times the model predicted that class</a:t>
            </a:r>
          </a:p>
          <a:p>
            <a:r>
              <a:rPr lang="en-US" b="1" dirty="0">
                <a:latin typeface="Century Gothic" panose="020B0502020202020204" pitchFamily="34" charset="0"/>
              </a:rPr>
              <a:t>Recall </a:t>
            </a:r>
            <a:r>
              <a:rPr lang="en-US" dirty="0">
                <a:latin typeface="Century Gothic" panose="020B0502020202020204" pitchFamily="34" charset="0"/>
              </a:rPr>
              <a:t>is the number of members of a class that the classifier identified correctly divided by the total number of members in that class.</a:t>
            </a:r>
          </a:p>
        </p:txBody>
      </p:sp>
    </p:spTree>
    <p:extLst>
      <p:ext uri="{BB962C8B-B14F-4D97-AF65-F5344CB8AC3E}">
        <p14:creationId xmlns:p14="http://schemas.microsoft.com/office/powerpoint/2010/main" val="705549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4C2C7C-0B39-48F3-AEF9-87A885B56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24" y="382773"/>
            <a:ext cx="11486446" cy="609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754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color block</Template>
  <TotalTime>485</TotalTime>
  <Words>281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Garamond</vt:lpstr>
      <vt:lpstr>SavonVTI</vt:lpstr>
      <vt:lpstr>Credit Card Fraud Detection</vt:lpstr>
      <vt:lpstr>Background</vt:lpstr>
      <vt:lpstr>PowerPoint Presentation</vt:lpstr>
      <vt:lpstr>PowerPoint Presentation</vt:lpstr>
      <vt:lpstr>Analysis</vt:lpstr>
      <vt:lpstr>Analysis</vt:lpstr>
      <vt:lpstr>PowerPoint Presentation</vt:lpstr>
      <vt:lpstr>Random Forest Classifier</vt:lpstr>
      <vt:lpstr>PowerPoint Presentation</vt:lpstr>
      <vt:lpstr>RFC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Card Fraud Detection</dc:title>
  <dc:creator>KCole Cole</dc:creator>
  <cp:lastModifiedBy>KCole Cole</cp:lastModifiedBy>
  <cp:revision>5</cp:revision>
  <dcterms:created xsi:type="dcterms:W3CDTF">2022-02-15T17:52:09Z</dcterms:created>
  <dcterms:modified xsi:type="dcterms:W3CDTF">2022-02-16T01:57:38Z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