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2" r:id="rId6"/>
    <p:sldId id="263" r:id="rId7"/>
    <p:sldId id="266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4648" autoAdjust="0"/>
  </p:normalViewPr>
  <p:slideViewPr>
    <p:cSldViewPr snapToGrid="0">
      <p:cViewPr varScale="1">
        <p:scale>
          <a:sx n="139" d="100"/>
          <a:sy n="139" d="100"/>
        </p:scale>
        <p:origin x="13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mRWUwGX1HBCjOmqdGbNeJ7sVHNg8015p4KsGci1LwQY/edit" TargetMode="External"/><Relationship Id="rId2" Type="http://schemas.openxmlformats.org/officeDocument/2006/relationships/hyperlink" Target="https://docs.google.com/spreadsheets/d/1MB8TwIOK3uF3LseW7L7sulrvhjEb_42bI6SS7u0YVb0/edit#gid=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TOURISM THROUGH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Shannon </a:t>
            </a:r>
            <a:r>
              <a:rPr lang="en-US" dirty="0" err="1">
                <a:solidFill>
                  <a:srgbClr val="7CEBFF"/>
                </a:solidFill>
              </a:rPr>
              <a:t>welborn</a:t>
            </a:r>
            <a:r>
              <a:rPr lang="en-US" dirty="0">
                <a:solidFill>
                  <a:srgbClr val="7CEBFF"/>
                </a:solidFill>
              </a:rPr>
              <a:t>, </a:t>
            </a:r>
            <a:r>
              <a:rPr lang="en-US" dirty="0" err="1">
                <a:solidFill>
                  <a:srgbClr val="7CEBFF"/>
                </a:solidFill>
              </a:rPr>
              <a:t>kevin</a:t>
            </a:r>
            <a:r>
              <a:rPr lang="en-US" dirty="0">
                <a:solidFill>
                  <a:srgbClr val="7CEBFF"/>
                </a:solidFill>
              </a:rPr>
              <a:t> cross, &amp; Dwight </a:t>
            </a:r>
            <a:r>
              <a:rPr lang="en-US" dirty="0" err="1">
                <a:solidFill>
                  <a:srgbClr val="7CEBFF"/>
                </a:solidFill>
              </a:rPr>
              <a:t>larkins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751C-535D-4DD2-A681-39393DC0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/>
              <a:t>Tourism through travel club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2DF6-CEC5-45FE-8AE7-AB8AAFAFF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25075" cy="3678303"/>
          </a:xfrm>
        </p:spPr>
        <p:txBody>
          <a:bodyPr>
            <a:normAutofit/>
          </a:bodyPr>
          <a:lstStyle/>
          <a:p>
            <a:r>
              <a:rPr lang="en-US"/>
              <a:t>Creation of database to track employee information, customer information, and information about trips</a:t>
            </a:r>
          </a:p>
          <a:p>
            <a:r>
              <a:rPr lang="en-US"/>
              <a:t>Functions to reserve trips in cities around the world and track those reservations</a:t>
            </a:r>
          </a:p>
          <a:p>
            <a:r>
              <a:rPr lang="en-US"/>
              <a:t>Free VS Premium membership</a:t>
            </a:r>
          </a:p>
          <a:p>
            <a:r>
              <a:rPr lang="en-US"/>
              <a:t>Input forms (For example: Employee Information) </a:t>
            </a:r>
          </a:p>
          <a:p>
            <a:r>
              <a:rPr lang="en-US"/>
              <a:t>Needs to be lean and follow good industry standards wherever possible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EE67D-7202-49DB-AA15-7165904822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5" r="1423" b="1"/>
          <a:stretch/>
        </p:blipFill>
        <p:spPr>
          <a:xfrm>
            <a:off x="8051799" y="1892627"/>
            <a:ext cx="3699935" cy="2202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CE0F7-41FB-42C9-A1C6-62135B5A3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90" r="-4" b="9960"/>
          <a:stretch/>
        </p:blipFill>
        <p:spPr>
          <a:xfrm>
            <a:off x="8051799" y="4187827"/>
            <a:ext cx="3699935" cy="220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3B65-2ADB-4424-BFD4-EB195888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0E8D-ACEC-44DD-BD07-8531D075D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https://docs.google.com/spreadsheets/d/1MB8TwIOK3uF3LseW7L7sulrvhjEb_42bI6SS7u0YVb0/edit#gid=0</a:t>
            </a:r>
            <a:r>
              <a:rPr lang="en-US" dirty="0"/>
              <a:t> &lt;- </a:t>
            </a:r>
            <a:r>
              <a:rPr lang="en-US" dirty="0">
                <a:sym typeface="Wingdings" panose="05000000000000000000" pitchFamily="2" charset="2"/>
              </a:rPr>
              <a:t>Data Dictionary</a:t>
            </a:r>
          </a:p>
          <a:p>
            <a:r>
              <a:rPr lang="en-US" dirty="0">
                <a:hlinkClick r:id="rId3"/>
              </a:rPr>
              <a:t>https://docs.google.com/document/d/1mRWUwGX1HBCjOmqdGbNeJ7sVHNg8015p4KsGci1LwQY/edit</a:t>
            </a:r>
            <a:r>
              <a:rPr lang="en-US" dirty="0"/>
              <a:t> &lt;- SQL Code</a:t>
            </a:r>
          </a:p>
          <a:p>
            <a:r>
              <a:rPr lang="en-US" dirty="0"/>
              <a:t>Mockup form:  Attraction</a:t>
            </a:r>
          </a:p>
          <a:p>
            <a:r>
              <a:rPr lang="en-US" dirty="0"/>
              <a:t>Mockup form: Payment Entry</a:t>
            </a:r>
          </a:p>
          <a:p>
            <a:r>
              <a:rPr lang="en-US" dirty="0"/>
              <a:t>Mockup report: Member Receipts 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8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6B74-036F-42DC-9AD2-D1A139BA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form: ‘Attraction’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58DFA8-6D2F-4833-AE52-733BF41F4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782" y="1984849"/>
            <a:ext cx="4855245" cy="16942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761D47-298D-4CB9-9896-C2F77E7D2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3947989"/>
            <a:ext cx="100965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7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30110-5A0B-4476-9070-A890E1987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6B3AE72-FEDF-46AA-974F-89AE6D73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613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153B7-1F50-49C1-A0B6-6C7071C6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Example Form: ‘Payment entry’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FB996-AAEB-4C94-9885-9DD4EB20E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678" y="3559201"/>
            <a:ext cx="6828237" cy="206554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606A188-BA67-4D51-AE09-D933B5B74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790605"/>
            <a:ext cx="3702689" cy="360273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811BD5-B4F0-45E5-B18A-CDD7BBB7D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201" y="2790605"/>
            <a:ext cx="7497916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003A05-E364-472C-B104-2C9FA4F97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85" y="3647844"/>
            <a:ext cx="3248478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9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EC068-3A44-4A11-AE4C-54393C678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report: #4: Member receipts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6D216-4ABB-4881-AE9A-283D495EC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07331"/>
            <a:ext cx="5973009" cy="15527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F80B3E-D30E-4D85-A27B-A0940720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3569492"/>
            <a:ext cx="11029617" cy="314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079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ABC737-7714-4383-83AA-9E7E16CCB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EF96C5-3DBB-474D-9A68-6602A116B4D3}">
  <ds:schemaRefs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dcmitype/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E713E99F-A368-412C-B268-19FC7C8FD4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Gill Sans MT</vt:lpstr>
      <vt:lpstr>Wingdings 2</vt:lpstr>
      <vt:lpstr>Dividend</vt:lpstr>
      <vt:lpstr>TOURISM THROUGH TRAVEL</vt:lpstr>
      <vt:lpstr>Tourism through travel club REQUIREMENTS</vt:lpstr>
      <vt:lpstr>Our work</vt:lpstr>
      <vt:lpstr>Example form: ‘Attraction’</vt:lpstr>
      <vt:lpstr>Example Form: ‘Payment entry’</vt:lpstr>
      <vt:lpstr>Example report: #4: Member receipts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2019-04-29T22:07:42Z</dcterms:created>
  <dcterms:modified xsi:type="dcterms:W3CDTF">2019-04-29T22:18:23Z</dcterms:modified>
</cp:coreProperties>
</file>