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Gill Sans"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LVZWdeor7HjjS32PYMHaZ2Pmk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1"/>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pic>
        <p:nvPicPr>
          <p:cNvPr id="19" name="Google Shape;19;p8" descr="A picture containing logo&#10;&#10;Description automatically generated"/>
          <p:cNvPicPr preferRelativeResize="0"/>
          <p:nvPr/>
        </p:nvPicPr>
        <p:blipFill rotWithShape="1">
          <a:blip r:embed="rId2">
            <a:alphaModFix/>
          </a:blip>
          <a:srcRect/>
          <a:stretch/>
        </p:blipFill>
        <p:spPr>
          <a:xfrm>
            <a:off x="4591050" y="1828800"/>
            <a:ext cx="2868646" cy="670142"/>
          </a:xfrm>
          <a:prstGeom prst="rect">
            <a:avLst/>
          </a:prstGeom>
          <a:noFill/>
          <a:ln>
            <a:noFill/>
          </a:ln>
        </p:spPr>
      </p:pic>
      <p:sp>
        <p:nvSpPr>
          <p:cNvPr id="21" name="Google Shape;21;p8"/>
          <p:cNvSpPr txBox="1"/>
          <p:nvPr/>
        </p:nvSpPr>
        <p:spPr>
          <a:xfrm>
            <a:off x="3333247" y="2598044"/>
            <a:ext cx="5384251" cy="83095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800" b="1" i="0" u="none" strike="noStrike" cap="none" dirty="0">
                <a:solidFill>
                  <a:srgbClr val="1E2943"/>
                </a:solidFill>
                <a:latin typeface="Arial"/>
                <a:ea typeface="Arial"/>
                <a:cs typeface="Arial"/>
                <a:sym typeface="Arial"/>
              </a:rPr>
              <a:t>Intra </a:t>
            </a:r>
            <a:r>
              <a:rPr lang="en-US" sz="4800" b="1" i="0" u="none" strike="noStrike" cap="none" dirty="0" err="1">
                <a:solidFill>
                  <a:srgbClr val="1E2943"/>
                </a:solidFill>
                <a:latin typeface="Arial"/>
                <a:ea typeface="Arial"/>
                <a:cs typeface="Arial"/>
                <a:sym typeface="Arial"/>
              </a:rPr>
              <a:t>Ideathon</a:t>
            </a:r>
            <a:r>
              <a:rPr lang="en-US" sz="4800" b="1" i="0" u="none" strike="noStrike" cap="none" dirty="0">
                <a:solidFill>
                  <a:srgbClr val="1E2943"/>
                </a:solidFill>
                <a:latin typeface="Arial"/>
                <a:ea typeface="Arial"/>
                <a:cs typeface="Arial"/>
                <a:sym typeface="Arial"/>
              </a:rPr>
              <a:t> ‘24</a:t>
            </a:r>
            <a:endParaRPr sz="4800" b="1" i="0" u="none" strike="noStrike" cap="none" dirty="0">
              <a:solidFill>
                <a:srgbClr val="1E2943"/>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1" name="Google Shape;81;p1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rot="5400000">
            <a:off x="6810676" y="2779696"/>
            <a:ext cx="4983480" cy="129860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7" name="Google Shape;87;p1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2800"/>
              <a:buFont typeface="Arial"/>
              <a:buNone/>
              <a:defRPr b="1"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2504662" y="1189974"/>
            <a:ext cx="7152906" cy="455005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b="0">
                <a:latin typeface="Times New Roman"/>
                <a:ea typeface="Times New Roman"/>
                <a:cs typeface="Times New Roman"/>
                <a:sym typeface="Times New Roman"/>
              </a:defRPr>
            </a:lvl1pPr>
            <a:lvl2pPr marL="914400" lvl="1"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2pPr>
            <a:lvl3pPr marL="1371600" lvl="2"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3pPr>
            <a:lvl4pPr marL="1828800" lvl="3"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4pPr>
            <a:lvl5pPr marL="2286000" lvl="4"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5" name="Google Shape;25;p9"/>
          <p:cNvSpPr txBox="1"/>
          <p:nvPr/>
        </p:nvSpPr>
        <p:spPr>
          <a:xfrm>
            <a:off x="201881" y="394050"/>
            <a:ext cx="230278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err="1">
                <a:solidFill>
                  <a:srgbClr val="33473C"/>
                </a:solidFill>
                <a:latin typeface="Gill Sans"/>
                <a:ea typeface="Gill Sans"/>
                <a:cs typeface="Gill Sans"/>
                <a:sym typeface="Gill Sans"/>
              </a:rPr>
              <a:t>Kumaraguru</a:t>
            </a:r>
            <a:r>
              <a:rPr lang="en-US" sz="1800" b="0" i="0" u="none" strike="noStrike" cap="none" dirty="0">
                <a:solidFill>
                  <a:srgbClr val="33473C"/>
                </a:solidFill>
                <a:latin typeface="Gill Sans"/>
                <a:ea typeface="Gill Sans"/>
                <a:cs typeface="Gill Sans"/>
                <a:sym typeface="Gill Sans"/>
              </a:rPr>
              <a:t> Intra Ideathon’24</a:t>
            </a:r>
            <a:endParaRPr sz="1800" dirty="0">
              <a:solidFill>
                <a:srgbClr val="33473C"/>
              </a:solidFill>
              <a:latin typeface="Gill Sans"/>
              <a:ea typeface="Gill Sans"/>
              <a:cs typeface="Gill Sans"/>
              <a:sym typeface="Gill Sans"/>
            </a:endParaRPr>
          </a:p>
        </p:txBody>
      </p:sp>
      <p:pic>
        <p:nvPicPr>
          <p:cNvPr id="27" name="Google Shape;27;p9" descr="A picture containing logo&#10;&#10;Description automatically generated"/>
          <p:cNvPicPr preferRelativeResize="0"/>
          <p:nvPr/>
        </p:nvPicPr>
        <p:blipFill rotWithShape="1">
          <a:blip r:embed="rId2">
            <a:alphaModFix/>
          </a:blip>
          <a:srcRect/>
          <a:stretch/>
        </p:blipFill>
        <p:spPr>
          <a:xfrm>
            <a:off x="10539412" y="425107"/>
            <a:ext cx="1457188" cy="307218"/>
          </a:xfrm>
          <a:prstGeom prst="rect">
            <a:avLst/>
          </a:prstGeom>
          <a:noFill/>
          <a:ln>
            <a:noFill/>
          </a:ln>
        </p:spPr>
      </p:pic>
      <p:sp>
        <p:nvSpPr>
          <p:cNvPr id="28" name="Google Shape;28;p9"/>
          <p:cNvSpPr txBox="1"/>
          <p:nvPr/>
        </p:nvSpPr>
        <p:spPr>
          <a:xfrm>
            <a:off x="2617940" y="6463429"/>
            <a:ext cx="693942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50"/>
              <a:buFont typeface="Gill Sans"/>
              <a:buNone/>
            </a:pPr>
            <a:r>
              <a:rPr lang="en-US" sz="1050" b="0">
                <a:solidFill>
                  <a:schemeClr val="dk1"/>
                </a:solidFill>
                <a:latin typeface="Gill Sans"/>
                <a:ea typeface="Gill Sans"/>
                <a:cs typeface="Gill Sans"/>
                <a:sym typeface="Gill Sans"/>
              </a:rPr>
              <a:t>Note:  Avoid excessive use of text and complement it with the usage of images and graphs and tables where appropriate.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0"/>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12"/>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3"/>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13"/>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13"/>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13"/>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13"/>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5"/>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66" name="Google Shape;66;p15"/>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67" name="Google Shape;67;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804672" y="6236208"/>
            <a:ext cx="5167503"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6"/>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a:spLocks noGrp="1"/>
          </p:cNvSpPr>
          <p:nvPr>
            <p:ph type="pic" idx="2"/>
          </p:nvPr>
        </p:nvSpPr>
        <p:spPr>
          <a:xfrm>
            <a:off x="6095999" y="0"/>
            <a:ext cx="6102097" cy="6858000"/>
          </a:xfrm>
          <a:prstGeom prst="rect">
            <a:avLst/>
          </a:prstGeom>
          <a:solidFill>
            <a:srgbClr val="BFBFBF"/>
          </a:solidFill>
          <a:ln>
            <a:noFill/>
          </a:ln>
        </p:spPr>
      </p:sp>
      <p:sp>
        <p:nvSpPr>
          <p:cNvPr id="74" name="Google Shape;74;p16"/>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5" name="Google Shape;75;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808523" y="6236208"/>
            <a:ext cx="510372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12" name="Google Shape;12;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p:nvPr/>
        </p:nvSpPr>
        <p:spPr>
          <a:xfrm>
            <a:off x="3041373" y="4081670"/>
            <a:ext cx="6109253"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i="0" u="none" strike="noStrike" cap="none" dirty="0">
                <a:solidFill>
                  <a:schemeClr val="dk1"/>
                </a:solidFill>
                <a:latin typeface="Arial"/>
                <a:ea typeface="Arial"/>
                <a:cs typeface="Arial"/>
                <a:sym typeface="Arial"/>
              </a:rPr>
              <a:t>Team Name: &lt;Your team name &gt;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cap="none"/>
              <a:t>Problem Statement</a:t>
            </a:r>
            <a:endParaRPr cap="none"/>
          </a:p>
        </p:txBody>
      </p:sp>
      <p:sp>
        <p:nvSpPr>
          <p:cNvPr id="100" name="Google Shape;100;p2"/>
          <p:cNvSpPr txBox="1">
            <a:spLocks noGrp="1"/>
          </p:cNvSpPr>
          <p:nvPr>
            <p:ph type="body" idx="1"/>
          </p:nvPr>
        </p:nvSpPr>
        <p:spPr>
          <a:xfrm>
            <a:off x="2504662" y="1189974"/>
            <a:ext cx="7152906"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b="0"/>
              <a:t>Define the problem statement briefly in this slide.</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1073425" y="1189974"/>
            <a:ext cx="9965635"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dirty="0"/>
              <a:t>Include the relevant steps you took to understand and validate the problem. Add sources to the findings you include from literature review. Be concise and conservative in the usage of slides for this section. </a:t>
            </a:r>
            <a:endParaRPr dirty="0"/>
          </a:p>
          <a:p>
            <a:pPr marL="0" lvl="0" indent="0" algn="ctr" rtl="0">
              <a:lnSpc>
                <a:spcPct val="100000"/>
              </a:lnSpc>
              <a:spcBef>
                <a:spcPts val="1000"/>
              </a:spcBef>
              <a:spcAft>
                <a:spcPts val="0"/>
              </a:spcAft>
              <a:buSzPts val="1800"/>
              <a:buNone/>
            </a:pPr>
            <a:r>
              <a:rPr lang="en-US" dirty="0"/>
              <a:t>Maximum slides allowed for this section: 4</a:t>
            </a:r>
            <a:endParaRPr dirty="0"/>
          </a:p>
        </p:txBody>
      </p:sp>
      <p:sp>
        <p:nvSpPr>
          <p:cNvPr id="106" name="Google Shape;106;p3"/>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Problem validation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dirty="0"/>
              <a:t>Objectives</a:t>
            </a:r>
            <a:br>
              <a:rPr lang="en-US" dirty="0"/>
            </a:br>
            <a:r>
              <a:rPr lang="en-US" dirty="0"/>
              <a:t>(Optional)</a:t>
            </a:r>
            <a:endParaRPr dirty="0"/>
          </a:p>
        </p:txBody>
      </p:sp>
      <p:sp>
        <p:nvSpPr>
          <p:cNvPr id="112" name="Google Shape;112;p4"/>
          <p:cNvSpPr txBox="1">
            <a:spLocks noGrp="1"/>
          </p:cNvSpPr>
          <p:nvPr>
            <p:ph type="body" idx="1"/>
          </p:nvPr>
        </p:nvSpPr>
        <p:spPr>
          <a:xfrm>
            <a:off x="2199861" y="1189974"/>
            <a:ext cx="7832035"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State the objectives which you intend to meet when trying to solve the problem. This includes the various actions that needs to be taken to solve the problem.</a:t>
            </a:r>
            <a:endParaRPr/>
          </a:p>
          <a:p>
            <a:pPr marL="0" lvl="0" indent="0" algn="ctr" rtl="0">
              <a:lnSpc>
                <a:spcPct val="100000"/>
              </a:lnSpc>
              <a:spcBef>
                <a:spcPts val="1000"/>
              </a:spcBef>
              <a:spcAft>
                <a:spcPts val="0"/>
              </a:spcAft>
              <a:buSzPts val="1800"/>
              <a:buNone/>
            </a:pPr>
            <a:r>
              <a:rPr lang="en-US"/>
              <a:t>Maximum slides allowed for this section: 2</a:t>
            </a:r>
            <a:endParaRPr/>
          </a:p>
          <a:p>
            <a:pPr marL="0" lvl="0" indent="0" algn="ctr" rtl="0">
              <a:lnSpc>
                <a:spcPct val="100000"/>
              </a:lnSpc>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dirty="0"/>
              <a:t>Solution</a:t>
            </a:r>
            <a:br>
              <a:rPr lang="en-US" dirty="0"/>
            </a:br>
            <a:r>
              <a:rPr lang="en-US" dirty="0"/>
              <a:t>(Optional)</a:t>
            </a:r>
            <a:endParaRPr dirty="0"/>
          </a:p>
        </p:txBody>
      </p:sp>
      <p:sp>
        <p:nvSpPr>
          <p:cNvPr id="118" name="Google Shape;118;p5"/>
          <p:cNvSpPr txBox="1">
            <a:spLocks noGrp="1"/>
          </p:cNvSpPr>
          <p:nvPr>
            <p:ph type="body" idx="1"/>
          </p:nvPr>
        </p:nvSpPr>
        <p:spPr>
          <a:xfrm>
            <a:off x="2796208" y="1189974"/>
            <a:ext cx="6758609"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Explain your solution through a flowchart or a diagram that illustrates the mechanism / processes / systems / technology involved</a:t>
            </a:r>
            <a:endParaRPr/>
          </a:p>
          <a:p>
            <a:pPr marL="0" lvl="0" indent="0" algn="ctr" rtl="0">
              <a:lnSpc>
                <a:spcPct val="100000"/>
              </a:lnSpc>
              <a:spcBef>
                <a:spcPts val="1000"/>
              </a:spcBef>
              <a:spcAft>
                <a:spcPts val="0"/>
              </a:spcAft>
              <a:buSzPts val="1800"/>
              <a:buNone/>
            </a:pPr>
            <a:r>
              <a:rPr lang="en-US"/>
              <a:t>Maximum slides allowed for this section: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cap="none"/>
              <a:t>Team details</a:t>
            </a:r>
            <a:endParaRPr cap="none"/>
          </a:p>
        </p:txBody>
      </p:sp>
      <p:sp>
        <p:nvSpPr>
          <p:cNvPr id="124" name="Google Shape;124;p6"/>
          <p:cNvSpPr txBox="1">
            <a:spLocks noGrp="1"/>
          </p:cNvSpPr>
          <p:nvPr>
            <p:ph type="body" idx="1"/>
          </p:nvPr>
        </p:nvSpPr>
        <p:spPr>
          <a:xfrm>
            <a:off x="2519547" y="2118623"/>
            <a:ext cx="7152906" cy="2623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solidFill>
                  <a:schemeClr val="dk1"/>
                </a:solidFill>
              </a:rPr>
              <a:t>Team Lead:</a:t>
            </a:r>
            <a:endParaRPr>
              <a:solidFill>
                <a:schemeClr val="dk1"/>
              </a:solidFill>
            </a:endParaRPr>
          </a:p>
          <a:p>
            <a:pPr marL="0" lvl="0" indent="0" algn="l" rtl="0">
              <a:lnSpc>
                <a:spcPct val="100000"/>
              </a:lnSpc>
              <a:spcBef>
                <a:spcPts val="1000"/>
              </a:spcBef>
              <a:spcAft>
                <a:spcPts val="0"/>
              </a:spcAft>
              <a:buSzPts val="1800"/>
              <a:buNone/>
            </a:pPr>
            <a:r>
              <a:rPr lang="en-US">
                <a:solidFill>
                  <a:schemeClr val="dk1"/>
                </a:solidFill>
              </a:rPr>
              <a:t>Other team Members:</a:t>
            </a:r>
            <a:endParaRPr>
              <a:solidFill>
                <a:schemeClr val="dk1"/>
              </a:solidFill>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p:txBody>
      </p:sp>
    </p:spTree>
  </p:cSld>
  <p:clrMapOvr>
    <a:masterClrMapping/>
  </p:clrMapOvr>
</p:sld>
</file>

<file path=ppt/theme/theme1.xml><?xml version="1.0" encoding="utf-8"?>
<a:theme xmlns:a="http://schemas.openxmlformats.org/drawingml/2006/main" name="Ré_Ideathon_Energy_1">
  <a:themeElements>
    <a:clrScheme name="Custom 1">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155</Words>
  <Application>Microsoft Office PowerPoint</Application>
  <PresentationFormat>Widescreen</PresentationFormat>
  <Paragraphs>19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Gill Sans</vt:lpstr>
      <vt:lpstr>Arial</vt:lpstr>
      <vt:lpstr>Calibri</vt:lpstr>
      <vt:lpstr>Times New Roman</vt:lpstr>
      <vt:lpstr>Ré_Ideathon_Energy_1</vt:lpstr>
      <vt:lpstr>PowerPoint Presentation</vt:lpstr>
      <vt:lpstr>Problem Statement</vt:lpstr>
      <vt:lpstr>Problem validation</vt:lpstr>
      <vt:lpstr>Objectives (Optional)</vt:lpstr>
      <vt:lpstr>Solution (Optional)</vt:lpstr>
      <vt:lpstr>Team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Cell</dc:creator>
  <cp:lastModifiedBy>Nandeeswaran K 22BCS072</cp:lastModifiedBy>
  <cp:revision>4</cp:revision>
  <dcterms:created xsi:type="dcterms:W3CDTF">2023-04-26T06:40:36Z</dcterms:created>
  <dcterms:modified xsi:type="dcterms:W3CDTF">2024-11-29T06:50:22Z</dcterms:modified>
</cp:coreProperties>
</file>