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922-F8FC-2CF0-135F-A579EA63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0FBC8-AC12-B207-8E72-43AACB84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D19-5147-E684-A36D-1A6CDE2B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5EE-AF03-0EF9-086F-ADA856F4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36EA-A72A-5A20-7E3D-ED04BDB2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424B-E34F-FCDF-0322-6BA16DE6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D8FFF-BB54-CA16-836D-A2B80D2E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55E3-D3B6-877D-DCDE-42ADBAE7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1CF4-A35B-C745-ECE2-A314099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277-D41A-5038-9BE3-F1EEA6CF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813DB-7DDB-A443-C6F0-0527AB07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8C4B-B61D-E8ED-D001-7252BA55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F1C9-43CC-1481-68C2-39F16ACA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8499-EB20-F8B5-4D0C-5BAD78EB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46D3-BAE7-A830-E431-DA1EB9FC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B0C-A729-7A43-8B04-8577460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153B-051F-91A3-A058-5A464A2E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3B4E-539A-4061-3592-B2CEACB9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799B-9E2C-8341-8863-AB50EC0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836B-76F6-CF24-D896-9D62A75E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669A-5276-A6F6-B861-A71D3C7C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8C26-B574-0BA3-503A-007918E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BE2F-DB35-DEB3-33DC-66558719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30F8-9C50-58BA-C24B-E8C27EF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F8F-73FA-C0E9-F9CA-79732AC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5ACB-C8F5-8D62-F8FD-8EA96E1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8744-1177-57BF-33B6-75E9515A3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6FF0-E870-08B1-542E-5397639C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C057-DE74-B812-B729-6F45F52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6166-3E24-E028-4898-92253973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D60B-A087-AB2E-59E3-09261F9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84-C08D-9F44-8DFD-81BABC1A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1236-7021-3D78-34AA-9DEC167F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53AA-05B9-6601-B00F-A5AF1F4BE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F7368-982B-3EAA-6348-66A87CA4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C2936-BC6C-7A11-ED5F-6DB37E9F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D4CC-DAED-AA74-57EF-5B1B513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10F20-E3F3-CBA8-EBCD-DD5DCB68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2D524-20CE-B401-9E8B-55AB588F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685-55D6-A2FD-8DBB-DDFEE36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04A27-841C-29ED-1CEE-E537F0FB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CE66B-7A0C-BA66-A6E7-C91F5D6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EB1BB-D756-71D8-FE90-06119AEB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C228B-0794-923C-C073-F034093B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3DA25-C5CE-E7E0-66AF-3554A5EE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F525-AACB-4553-B69F-68740D44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3A9-85E5-0C63-42FE-4CE7C2C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5CDB-65C1-7780-C0AE-1BC06B5C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8B194-51BF-81ED-54C8-709B8904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2AA0-1BAF-6B03-8CBD-CAD29A5F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88DC-12FD-57A3-94EA-97B274AA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9AF8-AC40-6919-DD9A-0B932EAB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6704-CDD2-B227-A64B-4AFC2F2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18541-5102-1BE1-8174-66B04CBAC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0472-6C3C-FCA5-65B7-8674CD26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332AA-0835-28DF-C8B0-5BE44B7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C040-8CB2-9CAB-0F6C-3FA57830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DEDC-441A-4149-5DAA-4BE569E6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A208B-7BF7-BBB9-1E74-02799365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9DF5-D5BB-8336-9A70-4C767068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84D7-D823-3BC2-5310-9917E1057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6831D-B597-3E46-86A9-C429CF0803A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53D9-E74C-1DAB-1126-201832EC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3AF0-DE2E-FC39-555A-DE71D809A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1D195-3D43-66A0-AD92-6672B197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3" y="428408"/>
            <a:ext cx="3879271" cy="138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31320-C111-5C3F-F132-55FB630E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016536"/>
            <a:ext cx="9144000" cy="1089525"/>
          </a:xfrm>
        </p:spPr>
        <p:txBody>
          <a:bodyPr>
            <a:normAutofit/>
          </a:bodyPr>
          <a:lstStyle/>
          <a:p>
            <a:r>
              <a:rPr lang="en-IN" sz="5400" b="1" i="0" dirty="0">
                <a:solidFill>
                  <a:schemeClr val="tx2"/>
                </a:solidFill>
                <a:effectLst/>
                <a:latin typeface="docs-Roboto"/>
              </a:rPr>
              <a:t> Open Intra-Ideathon'25 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E02A-B1D8-F10F-F206-76A9C2CF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616" y="3120123"/>
            <a:ext cx="5246764" cy="1655762"/>
          </a:xfrm>
        </p:spPr>
        <p:txBody>
          <a:bodyPr anchor="ctr">
            <a:normAutofit lnSpcReduction="10000"/>
          </a:bodyPr>
          <a:lstStyle/>
          <a:p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Team Name: (Your team name)</a:t>
            </a:r>
          </a:p>
          <a:p>
            <a:pPr algn="just"/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Lead Name: (Your name</a:t>
            </a:r>
            <a:r>
              <a:rPr lang="en-US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Lead Roll No: (Your roll no)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EB35E-914C-66B3-ACEA-C0F7CE32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34" y="785860"/>
            <a:ext cx="6861465" cy="772418"/>
          </a:xfrm>
        </p:spPr>
        <p:txBody>
          <a:bodyPr>
            <a:normAutofit/>
          </a:bodyPr>
          <a:lstStyle/>
          <a:p>
            <a:r>
              <a:rPr lang="en-US" sz="1200" dirty="0"/>
              <a:t>[Note: Select a scenario from the website based on your area of interest. Provide clear and well-defined answers to the questions below. Maximum usage of slides 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CCD7-27BD-035D-158C-0C60A7C952F0}"/>
              </a:ext>
            </a:extLst>
          </p:cNvPr>
          <p:cNvSpPr txBox="1"/>
          <p:nvPr/>
        </p:nvSpPr>
        <p:spPr>
          <a:xfrm>
            <a:off x="0" y="139529"/>
            <a:ext cx="19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solidFill>
                  <a:srgbClr val="202124"/>
                </a:solidFill>
                <a:effectLst/>
                <a:latin typeface="docs-Roboto"/>
              </a:rPr>
              <a:t>Kumaraguru</a:t>
            </a:r>
            <a:r>
              <a:rPr lang="en-IN" b="1" i="0" dirty="0">
                <a:solidFill>
                  <a:srgbClr val="202124"/>
                </a:solidFill>
                <a:effectLst/>
                <a:latin typeface="docs-Roboto"/>
              </a:rPr>
              <a:t> Open Intra-Ideathon'25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E4622-B1A9-466C-CF11-995F9AE1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45" y="187036"/>
            <a:ext cx="2071255" cy="598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35483-C4C5-E9BA-DA63-C96818504258}"/>
              </a:ext>
            </a:extLst>
          </p:cNvPr>
          <p:cNvSpPr txBox="1"/>
          <p:nvPr/>
        </p:nvSpPr>
        <p:spPr>
          <a:xfrm>
            <a:off x="946982" y="1905506"/>
            <a:ext cx="102980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are the primary challenges or failures identified in the scenario?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do they impact cost/performance/sustainability(answer any two)?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existing technologies or methods are currently used to address the challenge?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Why are these existing technologies or methods not effective and what are their potential limitations?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future advancements or research directions could help overcome the current limitations of solutions in these scenarios?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key responsibilities should be considered when designing and implementing new solutions?</a:t>
            </a:r>
          </a:p>
        </p:txBody>
      </p:sp>
    </p:spTree>
    <p:extLst>
      <p:ext uri="{BB962C8B-B14F-4D97-AF65-F5344CB8AC3E}">
        <p14:creationId xmlns:p14="http://schemas.microsoft.com/office/powerpoint/2010/main" val="21906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A79E1-BB84-E055-2240-C027F6DD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7EF90-FFC1-7D84-A29B-D27E402F8261}"/>
              </a:ext>
            </a:extLst>
          </p:cNvPr>
          <p:cNvSpPr txBox="1"/>
          <p:nvPr/>
        </p:nvSpPr>
        <p:spPr>
          <a:xfrm>
            <a:off x="128156" y="187036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solidFill>
                  <a:srgbClr val="202124"/>
                </a:solidFill>
                <a:effectLst/>
                <a:latin typeface="docs-Roboto"/>
              </a:rPr>
              <a:t>Kumaraguru</a:t>
            </a:r>
            <a:r>
              <a:rPr lang="en-IN" b="1" i="0" dirty="0">
                <a:solidFill>
                  <a:srgbClr val="202124"/>
                </a:solidFill>
                <a:effectLst/>
                <a:latin typeface="docs-Roboto"/>
              </a:rPr>
              <a:t> Open Intra-Ideathon'25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BE446-38BC-9C9F-7F1C-D14AB3B0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45" y="187036"/>
            <a:ext cx="2071255" cy="5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docs-Roboto</vt:lpstr>
      <vt:lpstr>Office Theme</vt:lpstr>
      <vt:lpstr> Open Intra-Ideathon'25 </vt:lpstr>
      <vt:lpstr>[Note: Select a scenario from the website based on your area of interest. Provide clear and well-defined answers to the questions below. Maximum usage of slides 6]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Intra-Ideathon'25</dc:title>
  <dc:creator>Pranhav S V 24BCE068</dc:creator>
  <cp:lastModifiedBy>JANANI BOOMINATHAN</cp:lastModifiedBy>
  <cp:revision>2</cp:revision>
  <dcterms:created xsi:type="dcterms:W3CDTF">2025-02-18T15:35:23Z</dcterms:created>
  <dcterms:modified xsi:type="dcterms:W3CDTF">2025-02-19T09:42:08Z</dcterms:modified>
</cp:coreProperties>
</file>