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5" r:id="rId6"/>
    <p:sldId id="258" r:id="rId7"/>
    <p:sldId id="259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BF47F-287C-47E8-9A78-F2097872A26E}" v="3" dt="2020-01-21T18:59:01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47" d="100"/>
          <a:sy n="47" d="100"/>
        </p:scale>
        <p:origin x="39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Cunningham" userId="9dc33f3c8589e644" providerId="LiveId" clId="{3C9BF47F-287C-47E8-9A78-F2097872A26E}"/>
    <pc:docChg chg="custSel modSld">
      <pc:chgData name="Kristen Cunningham" userId="9dc33f3c8589e644" providerId="LiveId" clId="{3C9BF47F-287C-47E8-9A78-F2097872A26E}" dt="2020-01-21T19:02:34.507" v="388" actId="1076"/>
      <pc:docMkLst>
        <pc:docMk/>
      </pc:docMkLst>
      <pc:sldChg chg="addSp modSp">
        <pc:chgData name="Kristen Cunningham" userId="9dc33f3c8589e644" providerId="LiveId" clId="{3C9BF47F-287C-47E8-9A78-F2097872A26E}" dt="2020-01-21T19:02:34.507" v="388" actId="1076"/>
        <pc:sldMkLst>
          <pc:docMk/>
          <pc:sldMk cId="1256157151" sldId="258"/>
        </pc:sldMkLst>
        <pc:spChg chg="mod">
          <ac:chgData name="Kristen Cunningham" userId="9dc33f3c8589e644" providerId="LiveId" clId="{3C9BF47F-287C-47E8-9A78-F2097872A26E}" dt="2020-01-21T19:01:28.890" v="385" actId="14100"/>
          <ac:spMkLst>
            <pc:docMk/>
            <pc:sldMk cId="1256157151" sldId="258"/>
            <ac:spMk id="3" creationId="{D76F4B7E-1372-4900-A389-861DF48F8F90}"/>
          </ac:spMkLst>
        </pc:spChg>
        <pc:spChg chg="add mod">
          <ac:chgData name="Kristen Cunningham" userId="9dc33f3c8589e644" providerId="LiveId" clId="{3C9BF47F-287C-47E8-9A78-F2097872A26E}" dt="2020-01-21T19:02:34.507" v="388" actId="1076"/>
          <ac:spMkLst>
            <pc:docMk/>
            <pc:sldMk cId="1256157151" sldId="258"/>
            <ac:spMk id="5" creationId="{49C16907-8F3D-4A49-869D-99A8F479223A}"/>
          </ac:spMkLst>
        </pc:spChg>
        <pc:picChg chg="add mod">
          <ac:chgData name="Kristen Cunningham" userId="9dc33f3c8589e644" providerId="LiveId" clId="{3C9BF47F-287C-47E8-9A78-F2097872A26E}" dt="2020-01-21T18:58:12.133" v="337" actId="1076"/>
          <ac:picMkLst>
            <pc:docMk/>
            <pc:sldMk cId="1256157151" sldId="258"/>
            <ac:picMk id="4" creationId="{6EF19544-4A55-478F-91E0-790131968E27}"/>
          </ac:picMkLst>
        </pc:picChg>
      </pc:sldChg>
      <pc:sldChg chg="modSp">
        <pc:chgData name="Kristen Cunningham" userId="9dc33f3c8589e644" providerId="LiveId" clId="{3C9BF47F-287C-47E8-9A78-F2097872A26E}" dt="2020-01-21T18:50:16.483" v="334" actId="20577"/>
        <pc:sldMkLst>
          <pc:docMk/>
          <pc:sldMk cId="2222380306" sldId="259"/>
        </pc:sldMkLst>
        <pc:spChg chg="mod">
          <ac:chgData name="Kristen Cunningham" userId="9dc33f3c8589e644" providerId="LiveId" clId="{3C9BF47F-287C-47E8-9A78-F2097872A26E}" dt="2020-01-21T18:50:16.483" v="334" actId="20577"/>
          <ac:spMkLst>
            <pc:docMk/>
            <pc:sldMk cId="2222380306" sldId="259"/>
            <ac:spMk id="3" creationId="{CEAC9167-A99C-4C22-9B8F-8DFA743201F0}"/>
          </ac:spMkLst>
        </pc:spChg>
      </pc:sldChg>
      <pc:sldChg chg="modSp">
        <pc:chgData name="Kristen Cunningham" userId="9dc33f3c8589e644" providerId="LiveId" clId="{3C9BF47F-287C-47E8-9A78-F2097872A26E}" dt="2020-01-21T18:45:26.371" v="183" actId="20577"/>
        <pc:sldMkLst>
          <pc:docMk/>
          <pc:sldMk cId="2994425270" sldId="260"/>
        </pc:sldMkLst>
        <pc:spChg chg="mod">
          <ac:chgData name="Kristen Cunningham" userId="9dc33f3c8589e644" providerId="LiveId" clId="{3C9BF47F-287C-47E8-9A78-F2097872A26E}" dt="2020-01-21T18:39:50.247" v="130" actId="20577"/>
          <ac:spMkLst>
            <pc:docMk/>
            <pc:sldMk cId="2994425270" sldId="260"/>
            <ac:spMk id="2" creationId="{A6F85BAC-83CE-41C4-8066-24EC5DD4F018}"/>
          </ac:spMkLst>
        </pc:spChg>
        <pc:spChg chg="mod">
          <ac:chgData name="Kristen Cunningham" userId="9dc33f3c8589e644" providerId="LiveId" clId="{3C9BF47F-287C-47E8-9A78-F2097872A26E}" dt="2020-01-21T18:45:26.371" v="183" actId="20577"/>
          <ac:spMkLst>
            <pc:docMk/>
            <pc:sldMk cId="2994425270" sldId="260"/>
            <ac:spMk id="3" creationId="{49286F5C-20A0-45A3-AF8C-ABB99CB0AADC}"/>
          </ac:spMkLst>
        </pc:spChg>
      </pc:sldChg>
      <pc:sldChg chg="modSp">
        <pc:chgData name="Kristen Cunningham" userId="9dc33f3c8589e644" providerId="LiveId" clId="{3C9BF47F-287C-47E8-9A78-F2097872A26E}" dt="2020-01-21T18:46:09.245" v="186" actId="1076"/>
        <pc:sldMkLst>
          <pc:docMk/>
          <pc:sldMk cId="677381730" sldId="265"/>
        </pc:sldMkLst>
        <pc:picChg chg="mod">
          <ac:chgData name="Kristen Cunningham" userId="9dc33f3c8589e644" providerId="LiveId" clId="{3C9BF47F-287C-47E8-9A78-F2097872A26E}" dt="2020-01-21T18:46:09.245" v="186" actId="1076"/>
          <ac:picMkLst>
            <pc:docMk/>
            <pc:sldMk cId="677381730" sldId="265"/>
            <ac:picMk id="4" creationId="{B6E5C4F0-F50B-490F-9750-199BE5E282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3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2C938-F29E-4831-810B-F02D30145D1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8EE59-2E36-473B-83BD-87D25083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CDAF-81D2-404E-803B-3447FB02A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Enigma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FA9E-4C23-4FCF-94EC-497399965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Kristen Cunningham and </a:t>
            </a:r>
            <a:r>
              <a:rPr lang="en-US" dirty="0" err="1"/>
              <a:t>scott</a:t>
            </a:r>
            <a:r>
              <a:rPr lang="en-US" dirty="0"/>
              <a:t> </a:t>
            </a:r>
            <a:r>
              <a:rPr lang="en-US" dirty="0" err="1"/>
              <a:t>maxa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C13A-37CF-4FC2-BBA1-59C45962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971F-90A5-4960-9CC8-A7893C57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7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CEF3-5FD9-466F-854D-FA0FDD8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1D38-D54D-449B-8161-761D9B65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Enigma patented in 1918</a:t>
            </a:r>
          </a:p>
          <a:p>
            <a:pPr lvl="1"/>
            <a:r>
              <a:rPr lang="en-US" dirty="0"/>
              <a:t>Patented by Arthur </a:t>
            </a:r>
            <a:r>
              <a:rPr lang="en-US" dirty="0" err="1"/>
              <a:t>Scherbius</a:t>
            </a:r>
            <a:endParaRPr lang="en-US" dirty="0"/>
          </a:p>
          <a:p>
            <a:pPr lvl="1"/>
            <a:r>
              <a:rPr lang="en-US" dirty="0"/>
              <a:t>First sold commercially to German banks and businesses</a:t>
            </a:r>
          </a:p>
          <a:p>
            <a:pPr lvl="0"/>
            <a:r>
              <a:rPr lang="en-US" dirty="0"/>
              <a:t>Extended machine used for WWII</a:t>
            </a:r>
          </a:p>
          <a:p>
            <a:pPr lvl="1"/>
            <a:r>
              <a:rPr lang="en-US" dirty="0"/>
              <a:t>Added the plugboard</a:t>
            </a:r>
          </a:p>
          <a:p>
            <a:pPr lvl="0"/>
            <a:r>
              <a:rPr lang="en-US" dirty="0"/>
              <a:t>Key sheets</a:t>
            </a:r>
          </a:p>
          <a:p>
            <a:pPr lvl="1"/>
            <a:r>
              <a:rPr lang="en-US" dirty="0"/>
              <a:t>Issued month by month</a:t>
            </a:r>
          </a:p>
          <a:p>
            <a:pPr lvl="1"/>
            <a:r>
              <a:rPr lang="en-US" dirty="0"/>
              <a:t>Indicated enigma set up instructions for each day that month</a:t>
            </a:r>
          </a:p>
          <a:p>
            <a:pPr lvl="1"/>
            <a:r>
              <a:rPr lang="en-US" dirty="0"/>
              <a:t>Closely guarded and printed in soluble 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C988-8E3C-436B-827F-D263BE1A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Enigma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5C5B-E709-4538-A88C-40FB7CB2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Polish had various techniques for cracking enigma before WWII</a:t>
            </a:r>
          </a:p>
          <a:p>
            <a:pPr lvl="0"/>
            <a:r>
              <a:rPr lang="en-US" dirty="0"/>
              <a:t>Keyword clues in ciphertexts</a:t>
            </a:r>
          </a:p>
          <a:p>
            <a:pPr lvl="1"/>
            <a:r>
              <a:rPr lang="en-US" dirty="0"/>
              <a:t>Weather Report and Heil Hitler</a:t>
            </a:r>
          </a:p>
          <a:p>
            <a:pPr lvl="1"/>
            <a:r>
              <a:rPr lang="en-US" dirty="0"/>
              <a:t>German Girlfriends – “</a:t>
            </a:r>
            <a:r>
              <a:rPr lang="en-US" dirty="0" err="1"/>
              <a:t>Cilli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Swearwords</a:t>
            </a:r>
          </a:p>
          <a:p>
            <a:pPr lvl="0"/>
            <a:r>
              <a:rPr lang="en-US" dirty="0"/>
              <a:t>Alan Turing and the Bombe</a:t>
            </a:r>
          </a:p>
          <a:p>
            <a:pPr lvl="1"/>
            <a:r>
              <a:rPr lang="en-US" dirty="0"/>
              <a:t>Bombe reduced the number of possible combinations</a:t>
            </a:r>
          </a:p>
          <a:p>
            <a:pPr lvl="0"/>
            <a:r>
              <a:rPr lang="en-US" dirty="0"/>
              <a:t>Once broken, couldn’t use some of the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5BAC-83CE-41C4-8066-24EC5DD4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 Enigma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6F5C-20A0-45A3-AF8C-ABB99CB0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Navy general suspected code was broken</a:t>
            </a:r>
          </a:p>
          <a:p>
            <a:r>
              <a:rPr lang="en-US" dirty="0"/>
              <a:t>Navy created M4 enigma machine</a:t>
            </a:r>
          </a:p>
          <a:p>
            <a:pPr lvl="1"/>
            <a:r>
              <a:rPr lang="en-US" dirty="0"/>
              <a:t>February 1</a:t>
            </a:r>
            <a:r>
              <a:rPr lang="en-US" baseline="30000" dirty="0"/>
              <a:t>st</a:t>
            </a:r>
            <a:r>
              <a:rPr lang="en-US" dirty="0"/>
              <a:t> 1942 </a:t>
            </a:r>
          </a:p>
          <a:p>
            <a:r>
              <a:rPr lang="en-US" dirty="0"/>
              <a:t>M4 codenamed Shark, Triton</a:t>
            </a:r>
          </a:p>
          <a:p>
            <a:pPr lvl="0"/>
            <a:r>
              <a:rPr lang="en-US" dirty="0"/>
              <a:t>Allowed machine to have 4 rotors instead of three</a:t>
            </a:r>
          </a:p>
          <a:p>
            <a:pPr lvl="1"/>
            <a:r>
              <a:rPr lang="en-US" dirty="0"/>
              <a:t>Thin 4</a:t>
            </a:r>
            <a:r>
              <a:rPr lang="en-US" baseline="30000" dirty="0"/>
              <a:t>th</a:t>
            </a:r>
            <a:r>
              <a:rPr lang="en-US" dirty="0"/>
              <a:t> rotor and thin reflector</a:t>
            </a:r>
          </a:p>
        </p:txBody>
      </p:sp>
    </p:spTree>
    <p:extLst>
      <p:ext uri="{BB962C8B-B14F-4D97-AF65-F5344CB8AC3E}">
        <p14:creationId xmlns:p14="http://schemas.microsoft.com/office/powerpoint/2010/main" val="29944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297A-5068-4820-9703-FA60D9B3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5C4F0-F50B-490F-9750-199BE5E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48966"/>
            <a:ext cx="5018694" cy="6160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738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0BA-9A62-486D-B6D1-C54D2DA9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- Rotors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4B7E-1372-4900-A389-861DF48F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2470573"/>
          </a:xfrm>
        </p:spPr>
        <p:txBody>
          <a:bodyPr/>
          <a:lstStyle/>
          <a:p>
            <a:pPr lvl="0"/>
            <a:r>
              <a:rPr lang="en-US" dirty="0"/>
              <a:t>Each rotor had different wirings</a:t>
            </a:r>
          </a:p>
          <a:p>
            <a:pPr lvl="0"/>
            <a:r>
              <a:rPr lang="en-US" dirty="0"/>
              <a:t>Rotations</a:t>
            </a:r>
          </a:p>
          <a:p>
            <a:pPr lvl="1"/>
            <a:r>
              <a:rPr lang="en-US" dirty="0"/>
              <a:t>Fast rotor – each keyboard click</a:t>
            </a:r>
          </a:p>
          <a:p>
            <a:pPr lvl="1"/>
            <a:r>
              <a:rPr lang="en-US" dirty="0"/>
              <a:t>Medium rotor – every 26 clicks</a:t>
            </a:r>
          </a:p>
          <a:p>
            <a:pPr lvl="1"/>
            <a:r>
              <a:rPr lang="en-US" dirty="0"/>
              <a:t>Slow rotor – every 676 clicks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19544-4A55-478F-91E0-79013196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5044088"/>
            <a:ext cx="11978640" cy="1318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907-8F3D-4A49-869D-99A8F479223A}"/>
              </a:ext>
            </a:extLst>
          </p:cNvPr>
          <p:cNvSpPr txBox="1"/>
          <p:nvPr/>
        </p:nvSpPr>
        <p:spPr>
          <a:xfrm>
            <a:off x="6441440" y="2275749"/>
            <a:ext cx="498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Eight Possible Rotors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Knock-out Effect</a:t>
            </a:r>
          </a:p>
        </p:txBody>
      </p:sp>
    </p:spTree>
    <p:extLst>
      <p:ext uri="{BB962C8B-B14F-4D97-AF65-F5344CB8AC3E}">
        <p14:creationId xmlns:p14="http://schemas.microsoft.com/office/powerpoint/2010/main" val="125615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028B-9CB9-415D-8DD7-0B14B35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– Reflector and Plugboard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9167-A99C-4C22-9B8F-8DFA743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Plugboard	</a:t>
            </a:r>
          </a:p>
          <a:p>
            <a:pPr lvl="1"/>
            <a:r>
              <a:rPr lang="en-US" dirty="0"/>
              <a:t>Additional 10 wirings</a:t>
            </a:r>
          </a:p>
          <a:p>
            <a:pPr lvl="1"/>
            <a:r>
              <a:rPr lang="en-US" dirty="0"/>
              <a:t>First and last step of the encryption</a:t>
            </a:r>
          </a:p>
          <a:p>
            <a:pPr lvl="0"/>
            <a:r>
              <a:rPr lang="en-US" dirty="0"/>
              <a:t>Reflectors </a:t>
            </a:r>
          </a:p>
          <a:p>
            <a:pPr lvl="1"/>
            <a:r>
              <a:rPr lang="en-US" dirty="0"/>
              <a:t>Middle stage of process</a:t>
            </a:r>
          </a:p>
          <a:p>
            <a:pPr lvl="1"/>
            <a:r>
              <a:rPr lang="en-US" dirty="0"/>
              <a:t>Different reflector options</a:t>
            </a:r>
          </a:p>
          <a:p>
            <a:pPr lvl="1"/>
            <a:r>
              <a:rPr lang="en-US" dirty="0"/>
              <a:t>Vital flaw: Made cipher unable to be same letter as plaintext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A58D-BC4A-4AB9-A9D6-285B12B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3FA2-E985-4CBD-8170-1EF962ED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DC55-E684-4A4A-BAFE-1B81668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B6FD-2D65-4293-8436-B5FA4A34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78</TotalTime>
  <Words>214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Coding Enigma</vt:lpstr>
      <vt:lpstr>History</vt:lpstr>
      <vt:lpstr>Breaking Enigma</vt:lpstr>
      <vt:lpstr>Navy Enigma</vt:lpstr>
      <vt:lpstr>layout</vt:lpstr>
      <vt:lpstr>Inner Workings - Rotors</vt:lpstr>
      <vt:lpstr>Inner Workings – Reflector and Plugboard</vt:lpstr>
      <vt:lpstr>Implementation</vt:lpstr>
      <vt:lpstr>Demo</vt:lpstr>
      <vt:lpstr>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Enigma</dc:title>
  <dc:creator>Kristen Cunningham</dc:creator>
  <cp:lastModifiedBy>Kristen Cunningham</cp:lastModifiedBy>
  <cp:revision>5</cp:revision>
  <dcterms:created xsi:type="dcterms:W3CDTF">2020-01-21T17:43:43Z</dcterms:created>
  <dcterms:modified xsi:type="dcterms:W3CDTF">2020-01-21T19:02:39Z</dcterms:modified>
</cp:coreProperties>
</file>