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364" r:id="rId2"/>
    <p:sldId id="365" r:id="rId3"/>
    <p:sldId id="362" r:id="rId4"/>
    <p:sldId id="383" r:id="rId5"/>
    <p:sldId id="363" r:id="rId6"/>
    <p:sldId id="367" r:id="rId7"/>
    <p:sldId id="368" r:id="rId8"/>
    <p:sldId id="369" r:id="rId9"/>
    <p:sldId id="370" r:id="rId10"/>
    <p:sldId id="371" r:id="rId11"/>
    <p:sldId id="384" r:id="rId12"/>
    <p:sldId id="385" r:id="rId13"/>
    <p:sldId id="386" r:id="rId14"/>
    <p:sldId id="387" r:id="rId15"/>
    <p:sldId id="388" r:id="rId16"/>
    <p:sldId id="389" r:id="rId17"/>
    <p:sldId id="366" r:id="rId18"/>
    <p:sldId id="372" r:id="rId19"/>
    <p:sldId id="373" r:id="rId20"/>
    <p:sldId id="374" r:id="rId21"/>
    <p:sldId id="375" r:id="rId22"/>
    <p:sldId id="381" r:id="rId23"/>
    <p:sldId id="376" r:id="rId24"/>
    <p:sldId id="377" r:id="rId25"/>
    <p:sldId id="378" r:id="rId26"/>
    <p:sldId id="379" r:id="rId27"/>
    <p:sldId id="380" r:id="rId28"/>
    <p:sldId id="322" r:id="rId29"/>
    <p:sldId id="382" r:id="rId30"/>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F60"/>
    <a:srgbClr val="AECC2A"/>
    <a:srgbClr val="1A2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51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ED5AE5-1160-4D37-96B1-9B7CAAEEC753}" type="doc">
      <dgm:prSet loTypeId="urn:microsoft.com/office/officeart/2005/8/layout/orgChart1" loCatId="hierarchy" qsTypeId="urn:microsoft.com/office/officeart/2005/8/quickstyle/simple1" qsCatId="simple" csTypeId="urn:microsoft.com/office/officeart/2005/8/colors/accent1_2" csCatId="accent1"/>
      <dgm:spPr/>
    </dgm:pt>
    <dgm:pt modelId="{14214ABC-2B30-4E64-8D49-BE2BBD04E45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b="0" i="0" u="none" strike="noStrike" cap="none" normalizeH="0" baseline="0" dirty="0" err="1" smtClean="0">
              <a:ln>
                <a:noFill/>
              </a:ln>
              <a:solidFill>
                <a:schemeClr val="tx1"/>
              </a:solidFill>
              <a:effectLst/>
              <a:latin typeface="Arial" charset="0"/>
              <a:cs typeface="Arial" charset="0"/>
            </a:rPr>
            <a:t>Evolution</a:t>
          </a:r>
          <a:r>
            <a:rPr kumimoji="0" lang="nl-BE" b="0" i="0" u="none" strike="noStrike" cap="none" normalizeH="0" baseline="0" dirty="0" smtClean="0">
              <a:ln>
                <a:noFill/>
              </a:ln>
              <a:solidFill>
                <a:schemeClr val="tx1"/>
              </a:solidFill>
              <a:effectLst/>
              <a:latin typeface="Arial" charset="0"/>
              <a:cs typeface="Arial" charset="0"/>
            </a:rPr>
            <a:t> of a team</a:t>
          </a:r>
          <a:endParaRPr kumimoji="0" lang="fr-FR" b="0" i="0" u="none" strike="noStrike" cap="none" normalizeH="0" baseline="0" dirty="0" smtClean="0">
            <a:ln>
              <a:noFill/>
            </a:ln>
            <a:solidFill>
              <a:schemeClr val="tx1"/>
            </a:solidFill>
            <a:effectLst/>
            <a:latin typeface="Arial" charset="0"/>
            <a:cs typeface="Arial" charset="0"/>
          </a:endParaRPr>
        </a:p>
      </dgm:t>
    </dgm:pt>
    <dgm:pt modelId="{7486BF57-803B-41B8-A0F9-B436E5BE95AE}" type="parTrans" cxnId="{92B6D8AF-FFE8-4AA1-9FF4-AF05D9988AEB}">
      <dgm:prSet/>
      <dgm:spPr/>
      <dgm:t>
        <a:bodyPr/>
        <a:lstStyle/>
        <a:p>
          <a:endParaRPr lang="nl-BE"/>
        </a:p>
      </dgm:t>
    </dgm:pt>
    <dgm:pt modelId="{A89E8A99-2DB3-41D7-B12B-3FFC354CB193}" type="sibTrans" cxnId="{92B6D8AF-FFE8-4AA1-9FF4-AF05D9988AEB}">
      <dgm:prSet/>
      <dgm:spPr/>
      <dgm:t>
        <a:bodyPr/>
        <a:lstStyle/>
        <a:p>
          <a:endParaRPr lang="nl-BE"/>
        </a:p>
      </dgm:t>
    </dgm:pt>
    <dgm:pt modelId="{B3C3AED4-4867-4D26-8F8B-742266360B1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b="0" i="0" u="none" strike="noStrike" cap="none" normalizeH="0" baseline="0" dirty="0" err="1" smtClean="0">
              <a:ln>
                <a:noFill/>
              </a:ln>
              <a:solidFill>
                <a:schemeClr val="tx1"/>
              </a:solidFill>
              <a:effectLst/>
              <a:latin typeface="Arial" charset="0"/>
              <a:cs typeface="Arial" charset="0"/>
            </a:rPr>
            <a:t>forming</a:t>
          </a:r>
          <a:endParaRPr kumimoji="0" lang="fr-FR" b="0" i="0" u="none" strike="noStrike" cap="none" normalizeH="0" baseline="0" dirty="0" smtClean="0">
            <a:ln>
              <a:noFill/>
            </a:ln>
            <a:solidFill>
              <a:schemeClr val="tx1"/>
            </a:solidFill>
            <a:effectLst/>
            <a:latin typeface="Arial" charset="0"/>
            <a:cs typeface="Arial" charset="0"/>
          </a:endParaRPr>
        </a:p>
      </dgm:t>
    </dgm:pt>
    <dgm:pt modelId="{D045126B-218F-4806-AB5E-6ED78E2FA524}" type="parTrans" cxnId="{618824DB-13E8-4B12-A18C-DA34A85ACFFA}">
      <dgm:prSet/>
      <dgm:spPr/>
      <dgm:t>
        <a:bodyPr/>
        <a:lstStyle/>
        <a:p>
          <a:endParaRPr lang="nl-BE"/>
        </a:p>
      </dgm:t>
    </dgm:pt>
    <dgm:pt modelId="{E50FADAE-51FE-447A-A162-DE9B309C4224}" type="sibTrans" cxnId="{618824DB-13E8-4B12-A18C-DA34A85ACFFA}">
      <dgm:prSet/>
      <dgm:spPr/>
      <dgm:t>
        <a:bodyPr/>
        <a:lstStyle/>
        <a:p>
          <a:endParaRPr lang="nl-BE"/>
        </a:p>
      </dgm:t>
    </dgm:pt>
    <dgm:pt modelId="{E6405373-0A96-4DD8-B46B-64E1A9F61A3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b="0" i="0" u="none" strike="noStrike" cap="none" normalizeH="0" baseline="0" dirty="0" err="1" smtClean="0">
              <a:ln>
                <a:noFill/>
              </a:ln>
              <a:solidFill>
                <a:schemeClr val="tx1"/>
              </a:solidFill>
              <a:effectLst/>
              <a:latin typeface="Arial" charset="0"/>
              <a:cs typeface="Arial" charset="0"/>
            </a:rPr>
            <a:t>storming</a:t>
          </a:r>
          <a:endParaRPr kumimoji="0" lang="fr-FR" b="0" i="0" u="none" strike="noStrike" cap="none" normalizeH="0" baseline="0" dirty="0" smtClean="0">
            <a:ln>
              <a:noFill/>
            </a:ln>
            <a:solidFill>
              <a:schemeClr val="tx1"/>
            </a:solidFill>
            <a:effectLst/>
            <a:latin typeface="Arial" charset="0"/>
            <a:cs typeface="Arial" charset="0"/>
          </a:endParaRPr>
        </a:p>
      </dgm:t>
    </dgm:pt>
    <dgm:pt modelId="{1169F2B7-8923-4B7D-B86B-B002BF57F68F}" type="parTrans" cxnId="{F187EA30-8F12-4FEC-A439-6E63CCC587AA}">
      <dgm:prSet/>
      <dgm:spPr/>
      <dgm:t>
        <a:bodyPr/>
        <a:lstStyle/>
        <a:p>
          <a:endParaRPr lang="nl-BE"/>
        </a:p>
      </dgm:t>
    </dgm:pt>
    <dgm:pt modelId="{FA2C79C0-7B2C-45D0-87D6-3B0C79845AFC}" type="sibTrans" cxnId="{F187EA30-8F12-4FEC-A439-6E63CCC587AA}">
      <dgm:prSet/>
      <dgm:spPr/>
      <dgm:t>
        <a:bodyPr/>
        <a:lstStyle/>
        <a:p>
          <a:endParaRPr lang="nl-BE"/>
        </a:p>
      </dgm:t>
    </dgm:pt>
    <dgm:pt modelId="{DCBB58AF-8B45-4385-AB03-BDF582351D0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b="0" i="0" u="none" strike="noStrike" cap="none" normalizeH="0" baseline="0" dirty="0" err="1" smtClean="0">
              <a:ln>
                <a:noFill/>
              </a:ln>
              <a:solidFill>
                <a:schemeClr val="tx1"/>
              </a:solidFill>
              <a:effectLst/>
              <a:latin typeface="Arial" charset="0"/>
              <a:cs typeface="Arial" charset="0"/>
            </a:rPr>
            <a:t>norming</a:t>
          </a:r>
          <a:endParaRPr kumimoji="0" lang="fr-FR" b="0" i="0" u="none" strike="noStrike" cap="none" normalizeH="0" baseline="0" dirty="0" smtClean="0">
            <a:ln>
              <a:noFill/>
            </a:ln>
            <a:solidFill>
              <a:schemeClr val="tx1"/>
            </a:solidFill>
            <a:effectLst/>
            <a:latin typeface="Arial" charset="0"/>
            <a:cs typeface="Arial" charset="0"/>
          </a:endParaRPr>
        </a:p>
      </dgm:t>
    </dgm:pt>
    <dgm:pt modelId="{88E1374F-AFD1-4D34-BD2A-5436252CEE05}" type="parTrans" cxnId="{4407BEC1-0FA1-4FE5-9E20-20D22FDB4D74}">
      <dgm:prSet/>
      <dgm:spPr/>
      <dgm:t>
        <a:bodyPr/>
        <a:lstStyle/>
        <a:p>
          <a:endParaRPr lang="nl-BE"/>
        </a:p>
      </dgm:t>
    </dgm:pt>
    <dgm:pt modelId="{8A5B7C16-B4D2-4A77-9E4A-AA2B95EC5186}" type="sibTrans" cxnId="{4407BEC1-0FA1-4FE5-9E20-20D22FDB4D74}">
      <dgm:prSet/>
      <dgm:spPr/>
      <dgm:t>
        <a:bodyPr/>
        <a:lstStyle/>
        <a:p>
          <a:endParaRPr lang="nl-BE"/>
        </a:p>
      </dgm:t>
    </dgm:pt>
    <dgm:pt modelId="{FE92C004-CFC5-430F-A7B2-9C2B0A51A47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b="0" i="0" u="none" strike="noStrike" cap="none" normalizeH="0" baseline="0" dirty="0" err="1" smtClean="0">
              <a:ln>
                <a:noFill/>
              </a:ln>
              <a:solidFill>
                <a:schemeClr val="tx1"/>
              </a:solidFill>
              <a:effectLst/>
              <a:latin typeface="Arial" charset="0"/>
              <a:cs typeface="Arial" charset="0"/>
            </a:rPr>
            <a:t>performing</a:t>
          </a:r>
          <a:endParaRPr kumimoji="0" lang="fr-FR" b="0" i="0" u="none" strike="noStrike" cap="none" normalizeH="0" baseline="0" dirty="0" smtClean="0">
            <a:ln>
              <a:noFill/>
            </a:ln>
            <a:solidFill>
              <a:schemeClr val="tx1"/>
            </a:solidFill>
            <a:effectLst/>
            <a:latin typeface="Arial" charset="0"/>
            <a:cs typeface="Arial" charset="0"/>
          </a:endParaRPr>
        </a:p>
      </dgm:t>
    </dgm:pt>
    <dgm:pt modelId="{AC2B1BE5-28CA-45FB-A607-401E3B9488FE}" type="parTrans" cxnId="{E7178FAE-9EE9-4C27-80F0-A353C9492C7E}">
      <dgm:prSet/>
      <dgm:spPr/>
      <dgm:t>
        <a:bodyPr/>
        <a:lstStyle/>
        <a:p>
          <a:endParaRPr lang="nl-BE"/>
        </a:p>
      </dgm:t>
    </dgm:pt>
    <dgm:pt modelId="{9BE5A668-BBD1-4C38-852E-FD7E9D06E7EA}" type="sibTrans" cxnId="{E7178FAE-9EE9-4C27-80F0-A353C9492C7E}">
      <dgm:prSet/>
      <dgm:spPr/>
      <dgm:t>
        <a:bodyPr/>
        <a:lstStyle/>
        <a:p>
          <a:endParaRPr lang="nl-BE"/>
        </a:p>
      </dgm:t>
    </dgm:pt>
    <dgm:pt modelId="{2B346956-5D59-4BEB-A3E4-03B7536A6EDF}" type="pres">
      <dgm:prSet presAssocID="{16ED5AE5-1160-4D37-96B1-9B7CAAEEC753}" presName="hierChild1" presStyleCnt="0">
        <dgm:presLayoutVars>
          <dgm:orgChart val="1"/>
          <dgm:chPref val="1"/>
          <dgm:dir/>
          <dgm:animOne val="branch"/>
          <dgm:animLvl val="lvl"/>
          <dgm:resizeHandles/>
        </dgm:presLayoutVars>
      </dgm:prSet>
      <dgm:spPr/>
    </dgm:pt>
    <dgm:pt modelId="{FF790ED3-8A25-445F-8A3D-E24EF3ACAE2F}" type="pres">
      <dgm:prSet presAssocID="{14214ABC-2B30-4E64-8D49-BE2BBD04E452}" presName="hierRoot1" presStyleCnt="0">
        <dgm:presLayoutVars>
          <dgm:hierBranch val="r"/>
        </dgm:presLayoutVars>
      </dgm:prSet>
      <dgm:spPr/>
    </dgm:pt>
    <dgm:pt modelId="{6BAAC69D-E1BB-4BC9-96BC-685307436022}" type="pres">
      <dgm:prSet presAssocID="{14214ABC-2B30-4E64-8D49-BE2BBD04E452}" presName="rootComposite1" presStyleCnt="0"/>
      <dgm:spPr/>
    </dgm:pt>
    <dgm:pt modelId="{FB03E145-680D-44ED-AAE6-AFDFCE3EE6FB}" type="pres">
      <dgm:prSet presAssocID="{14214ABC-2B30-4E64-8D49-BE2BBD04E452}" presName="rootText1" presStyleLbl="node0" presStyleIdx="0" presStyleCnt="1">
        <dgm:presLayoutVars>
          <dgm:chPref val="3"/>
        </dgm:presLayoutVars>
      </dgm:prSet>
      <dgm:spPr/>
      <dgm:t>
        <a:bodyPr/>
        <a:lstStyle/>
        <a:p>
          <a:endParaRPr lang="nl-BE"/>
        </a:p>
      </dgm:t>
    </dgm:pt>
    <dgm:pt modelId="{ACCA2CA7-14FB-4402-A594-9AE5DB544AAF}" type="pres">
      <dgm:prSet presAssocID="{14214ABC-2B30-4E64-8D49-BE2BBD04E452}" presName="rootConnector1" presStyleLbl="node1" presStyleIdx="0" presStyleCnt="0"/>
      <dgm:spPr/>
      <dgm:t>
        <a:bodyPr/>
        <a:lstStyle/>
        <a:p>
          <a:endParaRPr lang="nl-BE"/>
        </a:p>
      </dgm:t>
    </dgm:pt>
    <dgm:pt modelId="{858BBAED-DA36-460A-A4CA-BF6BEF9D8319}" type="pres">
      <dgm:prSet presAssocID="{14214ABC-2B30-4E64-8D49-BE2BBD04E452}" presName="hierChild2" presStyleCnt="0"/>
      <dgm:spPr/>
    </dgm:pt>
    <dgm:pt modelId="{E1A4CD40-98F6-4B47-BF3E-6CAB93EAD23D}" type="pres">
      <dgm:prSet presAssocID="{D045126B-218F-4806-AB5E-6ED78E2FA524}" presName="Name50" presStyleLbl="parChTrans1D2" presStyleIdx="0" presStyleCnt="4"/>
      <dgm:spPr/>
      <dgm:t>
        <a:bodyPr/>
        <a:lstStyle/>
        <a:p>
          <a:endParaRPr lang="nl-BE"/>
        </a:p>
      </dgm:t>
    </dgm:pt>
    <dgm:pt modelId="{D9E8A60B-0D92-4294-AD87-5A01B74F774C}" type="pres">
      <dgm:prSet presAssocID="{B3C3AED4-4867-4D26-8F8B-742266360B14}" presName="hierRoot2" presStyleCnt="0">
        <dgm:presLayoutVars>
          <dgm:hierBranch/>
        </dgm:presLayoutVars>
      </dgm:prSet>
      <dgm:spPr/>
    </dgm:pt>
    <dgm:pt modelId="{FC7723D2-62AC-4186-BC46-9698CA6DF818}" type="pres">
      <dgm:prSet presAssocID="{B3C3AED4-4867-4D26-8F8B-742266360B14}" presName="rootComposite" presStyleCnt="0"/>
      <dgm:spPr/>
    </dgm:pt>
    <dgm:pt modelId="{E31BC7B9-03EB-4738-B231-D7CEF4F56359}" type="pres">
      <dgm:prSet presAssocID="{B3C3AED4-4867-4D26-8F8B-742266360B14}" presName="rootText" presStyleLbl="node2" presStyleIdx="0" presStyleCnt="4">
        <dgm:presLayoutVars>
          <dgm:chPref val="3"/>
        </dgm:presLayoutVars>
      </dgm:prSet>
      <dgm:spPr/>
      <dgm:t>
        <a:bodyPr/>
        <a:lstStyle/>
        <a:p>
          <a:endParaRPr lang="nl-BE"/>
        </a:p>
      </dgm:t>
    </dgm:pt>
    <dgm:pt modelId="{6418F7A0-6D5F-430E-9CAD-0643C291ABF3}" type="pres">
      <dgm:prSet presAssocID="{B3C3AED4-4867-4D26-8F8B-742266360B14}" presName="rootConnector" presStyleLbl="node2" presStyleIdx="0" presStyleCnt="4"/>
      <dgm:spPr/>
      <dgm:t>
        <a:bodyPr/>
        <a:lstStyle/>
        <a:p>
          <a:endParaRPr lang="nl-BE"/>
        </a:p>
      </dgm:t>
    </dgm:pt>
    <dgm:pt modelId="{4ECED1F7-DE33-4679-935C-56EB94988265}" type="pres">
      <dgm:prSet presAssocID="{B3C3AED4-4867-4D26-8F8B-742266360B14}" presName="hierChild4" presStyleCnt="0"/>
      <dgm:spPr/>
    </dgm:pt>
    <dgm:pt modelId="{5B7FAE9E-A664-4158-997F-36060BF1E45A}" type="pres">
      <dgm:prSet presAssocID="{B3C3AED4-4867-4D26-8F8B-742266360B14}" presName="hierChild5" presStyleCnt="0"/>
      <dgm:spPr/>
    </dgm:pt>
    <dgm:pt modelId="{9FADAD88-20A7-4BF3-9BE6-92E8E9714647}" type="pres">
      <dgm:prSet presAssocID="{1169F2B7-8923-4B7D-B86B-B002BF57F68F}" presName="Name50" presStyleLbl="parChTrans1D2" presStyleIdx="1" presStyleCnt="4"/>
      <dgm:spPr/>
      <dgm:t>
        <a:bodyPr/>
        <a:lstStyle/>
        <a:p>
          <a:endParaRPr lang="nl-BE"/>
        </a:p>
      </dgm:t>
    </dgm:pt>
    <dgm:pt modelId="{2FE6387B-2196-46FA-878C-536D00999273}" type="pres">
      <dgm:prSet presAssocID="{E6405373-0A96-4DD8-B46B-64E1A9F61A31}" presName="hierRoot2" presStyleCnt="0">
        <dgm:presLayoutVars>
          <dgm:hierBranch/>
        </dgm:presLayoutVars>
      </dgm:prSet>
      <dgm:spPr/>
    </dgm:pt>
    <dgm:pt modelId="{E659B3CB-94B5-4582-B152-7188656DD571}" type="pres">
      <dgm:prSet presAssocID="{E6405373-0A96-4DD8-B46B-64E1A9F61A31}" presName="rootComposite" presStyleCnt="0"/>
      <dgm:spPr/>
    </dgm:pt>
    <dgm:pt modelId="{D7EBFA27-8461-484B-8305-EFD0D3315FFD}" type="pres">
      <dgm:prSet presAssocID="{E6405373-0A96-4DD8-B46B-64E1A9F61A31}" presName="rootText" presStyleLbl="node2" presStyleIdx="1" presStyleCnt="4">
        <dgm:presLayoutVars>
          <dgm:chPref val="3"/>
        </dgm:presLayoutVars>
      </dgm:prSet>
      <dgm:spPr/>
      <dgm:t>
        <a:bodyPr/>
        <a:lstStyle/>
        <a:p>
          <a:endParaRPr lang="nl-BE"/>
        </a:p>
      </dgm:t>
    </dgm:pt>
    <dgm:pt modelId="{9610F04D-7E86-4843-B998-0981F7D3BF6F}" type="pres">
      <dgm:prSet presAssocID="{E6405373-0A96-4DD8-B46B-64E1A9F61A31}" presName="rootConnector" presStyleLbl="node2" presStyleIdx="1" presStyleCnt="4"/>
      <dgm:spPr/>
      <dgm:t>
        <a:bodyPr/>
        <a:lstStyle/>
        <a:p>
          <a:endParaRPr lang="nl-BE"/>
        </a:p>
      </dgm:t>
    </dgm:pt>
    <dgm:pt modelId="{6D167B24-A31E-4C4D-AB46-089ECAE13EB0}" type="pres">
      <dgm:prSet presAssocID="{E6405373-0A96-4DD8-B46B-64E1A9F61A31}" presName="hierChild4" presStyleCnt="0"/>
      <dgm:spPr/>
    </dgm:pt>
    <dgm:pt modelId="{B4CFCDFC-6ED8-447D-92C9-586729A1E3B6}" type="pres">
      <dgm:prSet presAssocID="{E6405373-0A96-4DD8-B46B-64E1A9F61A31}" presName="hierChild5" presStyleCnt="0"/>
      <dgm:spPr/>
    </dgm:pt>
    <dgm:pt modelId="{7F20041E-6005-4422-A60F-827BFBBF6F5F}" type="pres">
      <dgm:prSet presAssocID="{88E1374F-AFD1-4D34-BD2A-5436252CEE05}" presName="Name50" presStyleLbl="parChTrans1D2" presStyleIdx="2" presStyleCnt="4"/>
      <dgm:spPr/>
      <dgm:t>
        <a:bodyPr/>
        <a:lstStyle/>
        <a:p>
          <a:endParaRPr lang="nl-BE"/>
        </a:p>
      </dgm:t>
    </dgm:pt>
    <dgm:pt modelId="{509C498C-D20A-454B-BC04-5071C7FFFAC1}" type="pres">
      <dgm:prSet presAssocID="{DCBB58AF-8B45-4385-AB03-BDF582351D09}" presName="hierRoot2" presStyleCnt="0">
        <dgm:presLayoutVars>
          <dgm:hierBranch/>
        </dgm:presLayoutVars>
      </dgm:prSet>
      <dgm:spPr/>
    </dgm:pt>
    <dgm:pt modelId="{D52F5BB9-E141-4805-978C-972EDFAC870A}" type="pres">
      <dgm:prSet presAssocID="{DCBB58AF-8B45-4385-AB03-BDF582351D09}" presName="rootComposite" presStyleCnt="0"/>
      <dgm:spPr/>
    </dgm:pt>
    <dgm:pt modelId="{1E9DC149-4E97-4AE0-BCA4-9E48F4DEEC75}" type="pres">
      <dgm:prSet presAssocID="{DCBB58AF-8B45-4385-AB03-BDF582351D09}" presName="rootText" presStyleLbl="node2" presStyleIdx="2" presStyleCnt="4">
        <dgm:presLayoutVars>
          <dgm:chPref val="3"/>
        </dgm:presLayoutVars>
      </dgm:prSet>
      <dgm:spPr/>
      <dgm:t>
        <a:bodyPr/>
        <a:lstStyle/>
        <a:p>
          <a:endParaRPr lang="nl-BE"/>
        </a:p>
      </dgm:t>
    </dgm:pt>
    <dgm:pt modelId="{A12E2EC8-8290-4E66-8881-E95CC56EC438}" type="pres">
      <dgm:prSet presAssocID="{DCBB58AF-8B45-4385-AB03-BDF582351D09}" presName="rootConnector" presStyleLbl="node2" presStyleIdx="2" presStyleCnt="4"/>
      <dgm:spPr/>
      <dgm:t>
        <a:bodyPr/>
        <a:lstStyle/>
        <a:p>
          <a:endParaRPr lang="nl-BE"/>
        </a:p>
      </dgm:t>
    </dgm:pt>
    <dgm:pt modelId="{EB9EAA6B-7A95-428E-8ED6-655D6353CB25}" type="pres">
      <dgm:prSet presAssocID="{DCBB58AF-8B45-4385-AB03-BDF582351D09}" presName="hierChild4" presStyleCnt="0"/>
      <dgm:spPr/>
    </dgm:pt>
    <dgm:pt modelId="{BFC780FE-4831-4815-9BB3-BBEA051FC75A}" type="pres">
      <dgm:prSet presAssocID="{DCBB58AF-8B45-4385-AB03-BDF582351D09}" presName="hierChild5" presStyleCnt="0"/>
      <dgm:spPr/>
    </dgm:pt>
    <dgm:pt modelId="{F6A8EAC0-3CDE-4917-85A1-1D404DC113FD}" type="pres">
      <dgm:prSet presAssocID="{AC2B1BE5-28CA-45FB-A607-401E3B9488FE}" presName="Name50" presStyleLbl="parChTrans1D2" presStyleIdx="3" presStyleCnt="4"/>
      <dgm:spPr/>
      <dgm:t>
        <a:bodyPr/>
        <a:lstStyle/>
        <a:p>
          <a:endParaRPr lang="nl-BE"/>
        </a:p>
      </dgm:t>
    </dgm:pt>
    <dgm:pt modelId="{6B5DC8A0-D185-4D67-B649-C478EB70D8DA}" type="pres">
      <dgm:prSet presAssocID="{FE92C004-CFC5-430F-A7B2-9C2B0A51A479}" presName="hierRoot2" presStyleCnt="0">
        <dgm:presLayoutVars>
          <dgm:hierBranch/>
        </dgm:presLayoutVars>
      </dgm:prSet>
      <dgm:spPr/>
    </dgm:pt>
    <dgm:pt modelId="{1CD944BE-1787-4027-992F-09252B678022}" type="pres">
      <dgm:prSet presAssocID="{FE92C004-CFC5-430F-A7B2-9C2B0A51A479}" presName="rootComposite" presStyleCnt="0"/>
      <dgm:spPr/>
    </dgm:pt>
    <dgm:pt modelId="{C1ECEDC5-DB6A-4F5A-ACEA-71A7E710E9EB}" type="pres">
      <dgm:prSet presAssocID="{FE92C004-CFC5-430F-A7B2-9C2B0A51A479}" presName="rootText" presStyleLbl="node2" presStyleIdx="3" presStyleCnt="4">
        <dgm:presLayoutVars>
          <dgm:chPref val="3"/>
        </dgm:presLayoutVars>
      </dgm:prSet>
      <dgm:spPr/>
      <dgm:t>
        <a:bodyPr/>
        <a:lstStyle/>
        <a:p>
          <a:endParaRPr lang="nl-BE"/>
        </a:p>
      </dgm:t>
    </dgm:pt>
    <dgm:pt modelId="{F9E8FCDF-47EB-4B7E-943D-C4C896266161}" type="pres">
      <dgm:prSet presAssocID="{FE92C004-CFC5-430F-A7B2-9C2B0A51A479}" presName="rootConnector" presStyleLbl="node2" presStyleIdx="3" presStyleCnt="4"/>
      <dgm:spPr/>
      <dgm:t>
        <a:bodyPr/>
        <a:lstStyle/>
        <a:p>
          <a:endParaRPr lang="nl-BE"/>
        </a:p>
      </dgm:t>
    </dgm:pt>
    <dgm:pt modelId="{3500391C-D51F-430B-862E-61A42515E02B}" type="pres">
      <dgm:prSet presAssocID="{FE92C004-CFC5-430F-A7B2-9C2B0A51A479}" presName="hierChild4" presStyleCnt="0"/>
      <dgm:spPr/>
    </dgm:pt>
    <dgm:pt modelId="{F83165F8-D699-4482-8CB3-AF9418346391}" type="pres">
      <dgm:prSet presAssocID="{FE92C004-CFC5-430F-A7B2-9C2B0A51A479}" presName="hierChild5" presStyleCnt="0"/>
      <dgm:spPr/>
    </dgm:pt>
    <dgm:pt modelId="{D6FDA559-F2F9-42C9-88FF-89EF51ADD0E4}" type="pres">
      <dgm:prSet presAssocID="{14214ABC-2B30-4E64-8D49-BE2BBD04E452}" presName="hierChild3" presStyleCnt="0"/>
      <dgm:spPr/>
    </dgm:pt>
  </dgm:ptLst>
  <dgm:cxnLst>
    <dgm:cxn modelId="{B0B1B78E-95BF-47F8-A1DA-82BA734BAA50}" type="presOf" srcId="{B3C3AED4-4867-4D26-8F8B-742266360B14}" destId="{6418F7A0-6D5F-430E-9CAD-0643C291ABF3}" srcOrd="1" destOrd="0" presId="urn:microsoft.com/office/officeart/2005/8/layout/orgChart1"/>
    <dgm:cxn modelId="{8D7A248A-2DD9-4013-9FE3-1EDA50449F7B}" type="presOf" srcId="{E6405373-0A96-4DD8-B46B-64E1A9F61A31}" destId="{9610F04D-7E86-4843-B998-0981F7D3BF6F}" srcOrd="1" destOrd="0" presId="urn:microsoft.com/office/officeart/2005/8/layout/orgChart1"/>
    <dgm:cxn modelId="{E535B12D-BC92-4F99-A5FC-591EA8C10306}" type="presOf" srcId="{DCBB58AF-8B45-4385-AB03-BDF582351D09}" destId="{1E9DC149-4E97-4AE0-BCA4-9E48F4DEEC75}" srcOrd="0" destOrd="0" presId="urn:microsoft.com/office/officeart/2005/8/layout/orgChart1"/>
    <dgm:cxn modelId="{86C58890-0A46-4528-975D-3FF4AEE4B6E4}" type="presOf" srcId="{FE92C004-CFC5-430F-A7B2-9C2B0A51A479}" destId="{C1ECEDC5-DB6A-4F5A-ACEA-71A7E710E9EB}" srcOrd="0" destOrd="0" presId="urn:microsoft.com/office/officeart/2005/8/layout/orgChart1"/>
    <dgm:cxn modelId="{2ED81C6D-F8FE-4A1D-B5FC-287B8A86F945}" type="presOf" srcId="{FE92C004-CFC5-430F-A7B2-9C2B0A51A479}" destId="{F9E8FCDF-47EB-4B7E-943D-C4C896266161}" srcOrd="1" destOrd="0" presId="urn:microsoft.com/office/officeart/2005/8/layout/orgChart1"/>
    <dgm:cxn modelId="{92B6D8AF-FFE8-4AA1-9FF4-AF05D9988AEB}" srcId="{16ED5AE5-1160-4D37-96B1-9B7CAAEEC753}" destId="{14214ABC-2B30-4E64-8D49-BE2BBD04E452}" srcOrd="0" destOrd="0" parTransId="{7486BF57-803B-41B8-A0F9-B436E5BE95AE}" sibTransId="{A89E8A99-2DB3-41D7-B12B-3FFC354CB193}"/>
    <dgm:cxn modelId="{6FE5DBA3-D496-48CC-836E-36F6DD22CCBB}" type="presOf" srcId="{14214ABC-2B30-4E64-8D49-BE2BBD04E452}" destId="{FB03E145-680D-44ED-AAE6-AFDFCE3EE6FB}" srcOrd="0" destOrd="0" presId="urn:microsoft.com/office/officeart/2005/8/layout/orgChart1"/>
    <dgm:cxn modelId="{284D2281-D482-4D50-BC27-5711BBFCDEBA}" type="presOf" srcId="{AC2B1BE5-28CA-45FB-A607-401E3B9488FE}" destId="{F6A8EAC0-3CDE-4917-85A1-1D404DC113FD}" srcOrd="0" destOrd="0" presId="urn:microsoft.com/office/officeart/2005/8/layout/orgChart1"/>
    <dgm:cxn modelId="{1555D7F6-CAAC-4EE3-A07D-EAED80260795}" type="presOf" srcId="{D045126B-218F-4806-AB5E-6ED78E2FA524}" destId="{E1A4CD40-98F6-4B47-BF3E-6CAB93EAD23D}" srcOrd="0" destOrd="0" presId="urn:microsoft.com/office/officeart/2005/8/layout/orgChart1"/>
    <dgm:cxn modelId="{4407BEC1-0FA1-4FE5-9E20-20D22FDB4D74}" srcId="{14214ABC-2B30-4E64-8D49-BE2BBD04E452}" destId="{DCBB58AF-8B45-4385-AB03-BDF582351D09}" srcOrd="2" destOrd="0" parTransId="{88E1374F-AFD1-4D34-BD2A-5436252CEE05}" sibTransId="{8A5B7C16-B4D2-4A77-9E4A-AA2B95EC5186}"/>
    <dgm:cxn modelId="{8E5090DE-AFCD-4FC9-B7A5-95FF8536DE06}" type="presOf" srcId="{B3C3AED4-4867-4D26-8F8B-742266360B14}" destId="{E31BC7B9-03EB-4738-B231-D7CEF4F56359}" srcOrd="0" destOrd="0" presId="urn:microsoft.com/office/officeart/2005/8/layout/orgChart1"/>
    <dgm:cxn modelId="{E7178FAE-9EE9-4C27-80F0-A353C9492C7E}" srcId="{14214ABC-2B30-4E64-8D49-BE2BBD04E452}" destId="{FE92C004-CFC5-430F-A7B2-9C2B0A51A479}" srcOrd="3" destOrd="0" parTransId="{AC2B1BE5-28CA-45FB-A607-401E3B9488FE}" sibTransId="{9BE5A668-BBD1-4C38-852E-FD7E9D06E7EA}"/>
    <dgm:cxn modelId="{4A7E78EB-E0DA-4582-A333-9E3D065411AD}" type="presOf" srcId="{DCBB58AF-8B45-4385-AB03-BDF582351D09}" destId="{A12E2EC8-8290-4E66-8881-E95CC56EC438}" srcOrd="1" destOrd="0" presId="urn:microsoft.com/office/officeart/2005/8/layout/orgChart1"/>
    <dgm:cxn modelId="{660AADA4-4855-4DCC-A196-FBE5981DE176}" type="presOf" srcId="{14214ABC-2B30-4E64-8D49-BE2BBD04E452}" destId="{ACCA2CA7-14FB-4402-A594-9AE5DB544AAF}" srcOrd="1" destOrd="0" presId="urn:microsoft.com/office/officeart/2005/8/layout/orgChart1"/>
    <dgm:cxn modelId="{DA08048E-6F06-46C6-9974-F143A9153867}" type="presOf" srcId="{16ED5AE5-1160-4D37-96B1-9B7CAAEEC753}" destId="{2B346956-5D59-4BEB-A3E4-03B7536A6EDF}" srcOrd="0" destOrd="0" presId="urn:microsoft.com/office/officeart/2005/8/layout/orgChart1"/>
    <dgm:cxn modelId="{618824DB-13E8-4B12-A18C-DA34A85ACFFA}" srcId="{14214ABC-2B30-4E64-8D49-BE2BBD04E452}" destId="{B3C3AED4-4867-4D26-8F8B-742266360B14}" srcOrd="0" destOrd="0" parTransId="{D045126B-218F-4806-AB5E-6ED78E2FA524}" sibTransId="{E50FADAE-51FE-447A-A162-DE9B309C4224}"/>
    <dgm:cxn modelId="{ABD68AB9-F2DB-4BEA-BA1A-F35650837667}" type="presOf" srcId="{1169F2B7-8923-4B7D-B86B-B002BF57F68F}" destId="{9FADAD88-20A7-4BF3-9BE6-92E8E9714647}" srcOrd="0" destOrd="0" presId="urn:microsoft.com/office/officeart/2005/8/layout/orgChart1"/>
    <dgm:cxn modelId="{55A4CB73-063E-4D02-A676-1EBE1A5BCF65}" type="presOf" srcId="{E6405373-0A96-4DD8-B46B-64E1A9F61A31}" destId="{D7EBFA27-8461-484B-8305-EFD0D3315FFD}" srcOrd="0" destOrd="0" presId="urn:microsoft.com/office/officeart/2005/8/layout/orgChart1"/>
    <dgm:cxn modelId="{999E253E-0CFB-4090-8322-DF600747BC9B}" type="presOf" srcId="{88E1374F-AFD1-4D34-BD2A-5436252CEE05}" destId="{7F20041E-6005-4422-A60F-827BFBBF6F5F}" srcOrd="0" destOrd="0" presId="urn:microsoft.com/office/officeart/2005/8/layout/orgChart1"/>
    <dgm:cxn modelId="{F187EA30-8F12-4FEC-A439-6E63CCC587AA}" srcId="{14214ABC-2B30-4E64-8D49-BE2BBD04E452}" destId="{E6405373-0A96-4DD8-B46B-64E1A9F61A31}" srcOrd="1" destOrd="0" parTransId="{1169F2B7-8923-4B7D-B86B-B002BF57F68F}" sibTransId="{FA2C79C0-7B2C-45D0-87D6-3B0C79845AFC}"/>
    <dgm:cxn modelId="{11A9AB97-FAB1-4D4D-A5E3-DFE0C0CC4C5B}" type="presParOf" srcId="{2B346956-5D59-4BEB-A3E4-03B7536A6EDF}" destId="{FF790ED3-8A25-445F-8A3D-E24EF3ACAE2F}" srcOrd="0" destOrd="0" presId="urn:microsoft.com/office/officeart/2005/8/layout/orgChart1"/>
    <dgm:cxn modelId="{D94FDF39-9A8A-41CB-91F0-2B0DF2A1A328}" type="presParOf" srcId="{FF790ED3-8A25-445F-8A3D-E24EF3ACAE2F}" destId="{6BAAC69D-E1BB-4BC9-96BC-685307436022}" srcOrd="0" destOrd="0" presId="urn:microsoft.com/office/officeart/2005/8/layout/orgChart1"/>
    <dgm:cxn modelId="{A8013580-EBF7-424F-A4E2-06EE62E281C4}" type="presParOf" srcId="{6BAAC69D-E1BB-4BC9-96BC-685307436022}" destId="{FB03E145-680D-44ED-AAE6-AFDFCE3EE6FB}" srcOrd="0" destOrd="0" presId="urn:microsoft.com/office/officeart/2005/8/layout/orgChart1"/>
    <dgm:cxn modelId="{D98D3BE6-C1E0-40A4-8BE8-039E01B69202}" type="presParOf" srcId="{6BAAC69D-E1BB-4BC9-96BC-685307436022}" destId="{ACCA2CA7-14FB-4402-A594-9AE5DB544AAF}" srcOrd="1" destOrd="0" presId="urn:microsoft.com/office/officeart/2005/8/layout/orgChart1"/>
    <dgm:cxn modelId="{C88342B2-B1CB-463C-B4FC-757A4125558B}" type="presParOf" srcId="{FF790ED3-8A25-445F-8A3D-E24EF3ACAE2F}" destId="{858BBAED-DA36-460A-A4CA-BF6BEF9D8319}" srcOrd="1" destOrd="0" presId="urn:microsoft.com/office/officeart/2005/8/layout/orgChart1"/>
    <dgm:cxn modelId="{29239BA1-264A-4F68-AADC-BC3B1CBB6C56}" type="presParOf" srcId="{858BBAED-DA36-460A-A4CA-BF6BEF9D8319}" destId="{E1A4CD40-98F6-4B47-BF3E-6CAB93EAD23D}" srcOrd="0" destOrd="0" presId="urn:microsoft.com/office/officeart/2005/8/layout/orgChart1"/>
    <dgm:cxn modelId="{7D7023CC-6120-4DFA-A040-0C3EC813A2E6}" type="presParOf" srcId="{858BBAED-DA36-460A-A4CA-BF6BEF9D8319}" destId="{D9E8A60B-0D92-4294-AD87-5A01B74F774C}" srcOrd="1" destOrd="0" presId="urn:microsoft.com/office/officeart/2005/8/layout/orgChart1"/>
    <dgm:cxn modelId="{7F364AD1-6088-499A-9F3C-663B56BE8DC0}" type="presParOf" srcId="{D9E8A60B-0D92-4294-AD87-5A01B74F774C}" destId="{FC7723D2-62AC-4186-BC46-9698CA6DF818}" srcOrd="0" destOrd="0" presId="urn:microsoft.com/office/officeart/2005/8/layout/orgChart1"/>
    <dgm:cxn modelId="{6924BB3C-550C-4BCE-A496-07E7157A30BF}" type="presParOf" srcId="{FC7723D2-62AC-4186-BC46-9698CA6DF818}" destId="{E31BC7B9-03EB-4738-B231-D7CEF4F56359}" srcOrd="0" destOrd="0" presId="urn:microsoft.com/office/officeart/2005/8/layout/orgChart1"/>
    <dgm:cxn modelId="{58F78FF8-D4AA-4667-9023-9C770F0480F5}" type="presParOf" srcId="{FC7723D2-62AC-4186-BC46-9698CA6DF818}" destId="{6418F7A0-6D5F-430E-9CAD-0643C291ABF3}" srcOrd="1" destOrd="0" presId="urn:microsoft.com/office/officeart/2005/8/layout/orgChart1"/>
    <dgm:cxn modelId="{E8C43587-947A-47FA-974F-0A0FBC25CA67}" type="presParOf" srcId="{D9E8A60B-0D92-4294-AD87-5A01B74F774C}" destId="{4ECED1F7-DE33-4679-935C-56EB94988265}" srcOrd="1" destOrd="0" presId="urn:microsoft.com/office/officeart/2005/8/layout/orgChart1"/>
    <dgm:cxn modelId="{69A4DF74-522A-4F48-9CE4-AEB237CC2AEF}" type="presParOf" srcId="{D9E8A60B-0D92-4294-AD87-5A01B74F774C}" destId="{5B7FAE9E-A664-4158-997F-36060BF1E45A}" srcOrd="2" destOrd="0" presId="urn:microsoft.com/office/officeart/2005/8/layout/orgChart1"/>
    <dgm:cxn modelId="{64AA6A3F-69B0-41CB-9B36-19CA367A2E94}" type="presParOf" srcId="{858BBAED-DA36-460A-A4CA-BF6BEF9D8319}" destId="{9FADAD88-20A7-4BF3-9BE6-92E8E9714647}" srcOrd="2" destOrd="0" presId="urn:microsoft.com/office/officeart/2005/8/layout/orgChart1"/>
    <dgm:cxn modelId="{0FA91BD0-4C99-4C9C-8444-4EC32DA26DD9}" type="presParOf" srcId="{858BBAED-DA36-460A-A4CA-BF6BEF9D8319}" destId="{2FE6387B-2196-46FA-878C-536D00999273}" srcOrd="3" destOrd="0" presId="urn:microsoft.com/office/officeart/2005/8/layout/orgChart1"/>
    <dgm:cxn modelId="{D2FF655C-F5B7-4A75-8E86-A27632674F83}" type="presParOf" srcId="{2FE6387B-2196-46FA-878C-536D00999273}" destId="{E659B3CB-94B5-4582-B152-7188656DD571}" srcOrd="0" destOrd="0" presId="urn:microsoft.com/office/officeart/2005/8/layout/orgChart1"/>
    <dgm:cxn modelId="{E8A19FB8-70DB-40D7-9C1C-888746F8A07F}" type="presParOf" srcId="{E659B3CB-94B5-4582-B152-7188656DD571}" destId="{D7EBFA27-8461-484B-8305-EFD0D3315FFD}" srcOrd="0" destOrd="0" presId="urn:microsoft.com/office/officeart/2005/8/layout/orgChart1"/>
    <dgm:cxn modelId="{3648F3B7-F404-4450-9B4B-0265E9038416}" type="presParOf" srcId="{E659B3CB-94B5-4582-B152-7188656DD571}" destId="{9610F04D-7E86-4843-B998-0981F7D3BF6F}" srcOrd="1" destOrd="0" presId="urn:microsoft.com/office/officeart/2005/8/layout/orgChart1"/>
    <dgm:cxn modelId="{2CBBBAD6-E037-47DA-964A-DF9227B44469}" type="presParOf" srcId="{2FE6387B-2196-46FA-878C-536D00999273}" destId="{6D167B24-A31E-4C4D-AB46-089ECAE13EB0}" srcOrd="1" destOrd="0" presId="urn:microsoft.com/office/officeart/2005/8/layout/orgChart1"/>
    <dgm:cxn modelId="{C2980D6E-7BF4-4FFC-ADE3-6D020B706A06}" type="presParOf" srcId="{2FE6387B-2196-46FA-878C-536D00999273}" destId="{B4CFCDFC-6ED8-447D-92C9-586729A1E3B6}" srcOrd="2" destOrd="0" presId="urn:microsoft.com/office/officeart/2005/8/layout/orgChart1"/>
    <dgm:cxn modelId="{0E20646F-5F47-4802-98EA-01F28141D48D}" type="presParOf" srcId="{858BBAED-DA36-460A-A4CA-BF6BEF9D8319}" destId="{7F20041E-6005-4422-A60F-827BFBBF6F5F}" srcOrd="4" destOrd="0" presId="urn:microsoft.com/office/officeart/2005/8/layout/orgChart1"/>
    <dgm:cxn modelId="{6BC5B1BB-D3CF-4225-8F8B-FEA851085926}" type="presParOf" srcId="{858BBAED-DA36-460A-A4CA-BF6BEF9D8319}" destId="{509C498C-D20A-454B-BC04-5071C7FFFAC1}" srcOrd="5" destOrd="0" presId="urn:microsoft.com/office/officeart/2005/8/layout/orgChart1"/>
    <dgm:cxn modelId="{A3A08F94-4A2C-45FC-BE10-A4938EE40679}" type="presParOf" srcId="{509C498C-D20A-454B-BC04-5071C7FFFAC1}" destId="{D52F5BB9-E141-4805-978C-972EDFAC870A}" srcOrd="0" destOrd="0" presId="urn:microsoft.com/office/officeart/2005/8/layout/orgChart1"/>
    <dgm:cxn modelId="{910A22C5-878A-44A2-B98C-A49F60F5C602}" type="presParOf" srcId="{D52F5BB9-E141-4805-978C-972EDFAC870A}" destId="{1E9DC149-4E97-4AE0-BCA4-9E48F4DEEC75}" srcOrd="0" destOrd="0" presId="urn:microsoft.com/office/officeart/2005/8/layout/orgChart1"/>
    <dgm:cxn modelId="{DF83C0D8-C153-43A5-B223-ECA836942545}" type="presParOf" srcId="{D52F5BB9-E141-4805-978C-972EDFAC870A}" destId="{A12E2EC8-8290-4E66-8881-E95CC56EC438}" srcOrd="1" destOrd="0" presId="urn:microsoft.com/office/officeart/2005/8/layout/orgChart1"/>
    <dgm:cxn modelId="{5BED7A2B-B3FD-4C42-9E4A-E6F9F7DDAC72}" type="presParOf" srcId="{509C498C-D20A-454B-BC04-5071C7FFFAC1}" destId="{EB9EAA6B-7A95-428E-8ED6-655D6353CB25}" srcOrd="1" destOrd="0" presId="urn:microsoft.com/office/officeart/2005/8/layout/orgChart1"/>
    <dgm:cxn modelId="{AE37FFD5-271A-418F-9F89-70C53C3099CA}" type="presParOf" srcId="{509C498C-D20A-454B-BC04-5071C7FFFAC1}" destId="{BFC780FE-4831-4815-9BB3-BBEA051FC75A}" srcOrd="2" destOrd="0" presId="urn:microsoft.com/office/officeart/2005/8/layout/orgChart1"/>
    <dgm:cxn modelId="{E95EEC94-FDB1-4771-8C88-8A438ACC75AA}" type="presParOf" srcId="{858BBAED-DA36-460A-A4CA-BF6BEF9D8319}" destId="{F6A8EAC0-3CDE-4917-85A1-1D404DC113FD}" srcOrd="6" destOrd="0" presId="urn:microsoft.com/office/officeart/2005/8/layout/orgChart1"/>
    <dgm:cxn modelId="{F6577518-AACC-4B66-ABC1-50DCDE481E12}" type="presParOf" srcId="{858BBAED-DA36-460A-A4CA-BF6BEF9D8319}" destId="{6B5DC8A0-D185-4D67-B649-C478EB70D8DA}" srcOrd="7" destOrd="0" presId="urn:microsoft.com/office/officeart/2005/8/layout/orgChart1"/>
    <dgm:cxn modelId="{D04454F2-A126-474B-9F94-5F0F619A6FA3}" type="presParOf" srcId="{6B5DC8A0-D185-4D67-B649-C478EB70D8DA}" destId="{1CD944BE-1787-4027-992F-09252B678022}" srcOrd="0" destOrd="0" presId="urn:microsoft.com/office/officeart/2005/8/layout/orgChart1"/>
    <dgm:cxn modelId="{BD8A4C06-2B79-4BC8-B0F2-292C713FE5F9}" type="presParOf" srcId="{1CD944BE-1787-4027-992F-09252B678022}" destId="{C1ECEDC5-DB6A-4F5A-ACEA-71A7E710E9EB}" srcOrd="0" destOrd="0" presId="urn:microsoft.com/office/officeart/2005/8/layout/orgChart1"/>
    <dgm:cxn modelId="{EBA5BCBA-3398-4D3F-9D4C-D1B45A82B171}" type="presParOf" srcId="{1CD944BE-1787-4027-992F-09252B678022}" destId="{F9E8FCDF-47EB-4B7E-943D-C4C896266161}" srcOrd="1" destOrd="0" presId="urn:microsoft.com/office/officeart/2005/8/layout/orgChart1"/>
    <dgm:cxn modelId="{9A5BBDEE-FAEF-41F3-8E18-E3C7984E036C}" type="presParOf" srcId="{6B5DC8A0-D185-4D67-B649-C478EB70D8DA}" destId="{3500391C-D51F-430B-862E-61A42515E02B}" srcOrd="1" destOrd="0" presId="urn:microsoft.com/office/officeart/2005/8/layout/orgChart1"/>
    <dgm:cxn modelId="{4E736774-BA6A-490E-8C34-6F6B6F542C73}" type="presParOf" srcId="{6B5DC8A0-D185-4D67-B649-C478EB70D8DA}" destId="{F83165F8-D699-4482-8CB3-AF9418346391}" srcOrd="2" destOrd="0" presId="urn:microsoft.com/office/officeart/2005/8/layout/orgChart1"/>
    <dgm:cxn modelId="{311C5EDB-598D-4ECB-B865-1A6B66864745}" type="presParOf" srcId="{FF790ED3-8A25-445F-8A3D-E24EF3ACAE2F}" destId="{D6FDA559-F2F9-42C9-88FF-89EF51ADD0E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9181D9-D018-43DD-BF69-418957950200}" type="doc">
      <dgm:prSet loTypeId="urn:microsoft.com/office/officeart/2005/8/layout/matrix3" loCatId="matrix" qsTypeId="urn:microsoft.com/office/officeart/2005/8/quickstyle/simple5" qsCatId="simple" csTypeId="urn:microsoft.com/office/officeart/2005/8/colors/colorful5" csCatId="colorful" phldr="1"/>
      <dgm:spPr/>
      <dgm:t>
        <a:bodyPr/>
        <a:lstStyle/>
        <a:p>
          <a:endParaRPr lang="nl-BE"/>
        </a:p>
      </dgm:t>
    </dgm:pt>
    <dgm:pt modelId="{33BE9F26-9C38-4439-AA03-6EE1DA021303}">
      <dgm:prSet phldrT="[Teks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nl-BE" dirty="0" err="1" smtClean="0"/>
            <a:t>Forming</a:t>
          </a:r>
          <a:endParaRPr lang="nl-BE" dirty="0"/>
        </a:p>
      </dgm:t>
    </dgm:pt>
    <dgm:pt modelId="{99187903-C091-4C0D-AD5F-F0AE4BDF1F73}" type="parTrans" cxnId="{0B4B114E-2332-49E7-A052-0CBAEB63C044}">
      <dgm:prSet/>
      <dgm:spPr/>
      <dgm:t>
        <a:bodyPr/>
        <a:lstStyle/>
        <a:p>
          <a:endParaRPr lang="nl-BE"/>
        </a:p>
      </dgm:t>
    </dgm:pt>
    <dgm:pt modelId="{EB2F2DBB-44D3-43F4-B5DE-F07812AE0846}" type="sibTrans" cxnId="{0B4B114E-2332-49E7-A052-0CBAEB63C044}">
      <dgm:prSet/>
      <dgm:spPr/>
      <dgm:t>
        <a:bodyPr/>
        <a:lstStyle/>
        <a:p>
          <a:endParaRPr lang="nl-BE"/>
        </a:p>
      </dgm:t>
    </dgm:pt>
    <dgm:pt modelId="{D2447D2C-0675-426D-85B4-F604F7BAE5AB}">
      <dgm:prSet phldrT="[Teks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nl-BE" dirty="0" err="1" smtClean="0"/>
            <a:t>Performing</a:t>
          </a:r>
          <a:endParaRPr lang="nl-BE" dirty="0"/>
        </a:p>
      </dgm:t>
    </dgm:pt>
    <dgm:pt modelId="{24FD4227-8987-46D1-9782-9C8F6760D3DE}" type="parTrans" cxnId="{90D10E0B-0FA0-415E-8F6A-ECD8A4EA0B17}">
      <dgm:prSet/>
      <dgm:spPr/>
      <dgm:t>
        <a:bodyPr/>
        <a:lstStyle/>
        <a:p>
          <a:endParaRPr lang="nl-BE"/>
        </a:p>
      </dgm:t>
    </dgm:pt>
    <dgm:pt modelId="{92CC0458-0030-48F8-A6EA-FA762B50C24E}" type="sibTrans" cxnId="{90D10E0B-0FA0-415E-8F6A-ECD8A4EA0B17}">
      <dgm:prSet/>
      <dgm:spPr/>
      <dgm:t>
        <a:bodyPr/>
        <a:lstStyle/>
        <a:p>
          <a:endParaRPr lang="nl-BE"/>
        </a:p>
      </dgm:t>
    </dgm:pt>
    <dgm:pt modelId="{403046B5-94DC-4E57-8D1C-4AC5799359B7}">
      <dgm:prSet phldrT="[Teks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nl-BE" dirty="0" err="1" smtClean="0"/>
            <a:t>Storming</a:t>
          </a:r>
          <a:endParaRPr lang="nl-BE" dirty="0"/>
        </a:p>
      </dgm:t>
    </dgm:pt>
    <dgm:pt modelId="{1B94F6FB-7CB0-44BC-AEA2-6F4D49F91208}" type="parTrans" cxnId="{20A3BE36-1780-4906-9FD8-CE83E4A34ABB}">
      <dgm:prSet/>
      <dgm:spPr/>
      <dgm:t>
        <a:bodyPr/>
        <a:lstStyle/>
        <a:p>
          <a:endParaRPr lang="nl-BE"/>
        </a:p>
      </dgm:t>
    </dgm:pt>
    <dgm:pt modelId="{CE24D7C0-D8E8-4216-84A6-13EF514F7D77}" type="sibTrans" cxnId="{20A3BE36-1780-4906-9FD8-CE83E4A34ABB}">
      <dgm:prSet/>
      <dgm:spPr/>
      <dgm:t>
        <a:bodyPr/>
        <a:lstStyle/>
        <a:p>
          <a:endParaRPr lang="nl-BE"/>
        </a:p>
      </dgm:t>
    </dgm:pt>
    <dgm:pt modelId="{5D312049-625A-4600-BA7B-C518B34CC657}">
      <dgm:prSet phldrT="[Teks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nl-BE" dirty="0" err="1" smtClean="0"/>
            <a:t>Norming</a:t>
          </a:r>
          <a:endParaRPr lang="nl-BE" dirty="0"/>
        </a:p>
      </dgm:t>
    </dgm:pt>
    <dgm:pt modelId="{FBD9A715-55E1-4537-8FE5-C499C85A5F74}" type="parTrans" cxnId="{AADB9BDD-4A17-46B2-BA14-BB00CFD2F142}">
      <dgm:prSet/>
      <dgm:spPr/>
      <dgm:t>
        <a:bodyPr/>
        <a:lstStyle/>
        <a:p>
          <a:endParaRPr lang="nl-BE"/>
        </a:p>
      </dgm:t>
    </dgm:pt>
    <dgm:pt modelId="{55CFB800-E1A4-4184-84C3-DECBB4CE0355}" type="sibTrans" cxnId="{AADB9BDD-4A17-46B2-BA14-BB00CFD2F142}">
      <dgm:prSet/>
      <dgm:spPr/>
      <dgm:t>
        <a:bodyPr/>
        <a:lstStyle/>
        <a:p>
          <a:endParaRPr lang="nl-BE"/>
        </a:p>
      </dgm:t>
    </dgm:pt>
    <dgm:pt modelId="{2C7F9BB7-4E42-4C77-B2D7-51551DB6872E}" type="pres">
      <dgm:prSet presAssocID="{8E9181D9-D018-43DD-BF69-418957950200}" presName="matrix" presStyleCnt="0">
        <dgm:presLayoutVars>
          <dgm:chMax val="1"/>
          <dgm:dir/>
          <dgm:resizeHandles val="exact"/>
        </dgm:presLayoutVars>
      </dgm:prSet>
      <dgm:spPr/>
      <dgm:t>
        <a:bodyPr/>
        <a:lstStyle/>
        <a:p>
          <a:endParaRPr lang="nl-BE"/>
        </a:p>
      </dgm:t>
    </dgm:pt>
    <dgm:pt modelId="{59FBFB72-2641-4D92-9E44-C7AB50D8A688}" type="pres">
      <dgm:prSet presAssocID="{8E9181D9-D018-43DD-BF69-418957950200}" presName="diamond" presStyleLbl="bgShp" presStyleIdx="0" presStyleCnt="1"/>
      <dgm:spPr>
        <a:solidFill>
          <a:schemeClr val="bg1">
            <a:lumMod val="95000"/>
          </a:schemeClr>
        </a:solidFill>
      </dgm:spPr>
    </dgm:pt>
    <dgm:pt modelId="{9969995B-DBAD-4685-9885-7CF65E5AD34B}" type="pres">
      <dgm:prSet presAssocID="{8E9181D9-D018-43DD-BF69-418957950200}" presName="quad1" presStyleLbl="node1" presStyleIdx="0" presStyleCnt="4">
        <dgm:presLayoutVars>
          <dgm:chMax val="0"/>
          <dgm:chPref val="0"/>
          <dgm:bulletEnabled val="1"/>
        </dgm:presLayoutVars>
      </dgm:prSet>
      <dgm:spPr/>
      <dgm:t>
        <a:bodyPr/>
        <a:lstStyle/>
        <a:p>
          <a:endParaRPr lang="nl-BE"/>
        </a:p>
      </dgm:t>
    </dgm:pt>
    <dgm:pt modelId="{3BFC291D-4534-40B6-A8BA-4311B571ECB1}" type="pres">
      <dgm:prSet presAssocID="{8E9181D9-D018-43DD-BF69-418957950200}" presName="quad2" presStyleLbl="node1" presStyleIdx="1" presStyleCnt="4">
        <dgm:presLayoutVars>
          <dgm:chMax val="0"/>
          <dgm:chPref val="0"/>
          <dgm:bulletEnabled val="1"/>
        </dgm:presLayoutVars>
      </dgm:prSet>
      <dgm:spPr/>
      <dgm:t>
        <a:bodyPr/>
        <a:lstStyle/>
        <a:p>
          <a:endParaRPr lang="nl-BE"/>
        </a:p>
      </dgm:t>
    </dgm:pt>
    <dgm:pt modelId="{4437C900-283E-45FC-ABE3-9542A1A5EA07}" type="pres">
      <dgm:prSet presAssocID="{8E9181D9-D018-43DD-BF69-418957950200}" presName="quad3" presStyleLbl="node1" presStyleIdx="2" presStyleCnt="4">
        <dgm:presLayoutVars>
          <dgm:chMax val="0"/>
          <dgm:chPref val="0"/>
          <dgm:bulletEnabled val="1"/>
        </dgm:presLayoutVars>
      </dgm:prSet>
      <dgm:spPr/>
      <dgm:t>
        <a:bodyPr/>
        <a:lstStyle/>
        <a:p>
          <a:endParaRPr lang="nl-BE"/>
        </a:p>
      </dgm:t>
    </dgm:pt>
    <dgm:pt modelId="{327AB1AF-D287-48FA-BCD7-4BD1698F3DE6}" type="pres">
      <dgm:prSet presAssocID="{8E9181D9-D018-43DD-BF69-418957950200}" presName="quad4" presStyleLbl="node1" presStyleIdx="3" presStyleCnt="4">
        <dgm:presLayoutVars>
          <dgm:chMax val="0"/>
          <dgm:chPref val="0"/>
          <dgm:bulletEnabled val="1"/>
        </dgm:presLayoutVars>
      </dgm:prSet>
      <dgm:spPr/>
      <dgm:t>
        <a:bodyPr/>
        <a:lstStyle/>
        <a:p>
          <a:endParaRPr lang="nl-BE"/>
        </a:p>
      </dgm:t>
    </dgm:pt>
  </dgm:ptLst>
  <dgm:cxnLst>
    <dgm:cxn modelId="{0B4B114E-2332-49E7-A052-0CBAEB63C044}" srcId="{8E9181D9-D018-43DD-BF69-418957950200}" destId="{33BE9F26-9C38-4439-AA03-6EE1DA021303}" srcOrd="0" destOrd="0" parTransId="{99187903-C091-4C0D-AD5F-F0AE4BDF1F73}" sibTransId="{EB2F2DBB-44D3-43F4-B5DE-F07812AE0846}"/>
    <dgm:cxn modelId="{B9E81FA8-C0B2-4B8A-85AE-81BC3BB42A0B}" type="presOf" srcId="{D2447D2C-0675-426D-85B4-F604F7BAE5AB}" destId="{3BFC291D-4534-40B6-A8BA-4311B571ECB1}" srcOrd="0" destOrd="0" presId="urn:microsoft.com/office/officeart/2005/8/layout/matrix3"/>
    <dgm:cxn modelId="{E30A09E1-7FC5-48E6-A274-862E27F8CA57}" type="presOf" srcId="{5D312049-625A-4600-BA7B-C518B34CC657}" destId="{327AB1AF-D287-48FA-BCD7-4BD1698F3DE6}" srcOrd="0" destOrd="0" presId="urn:microsoft.com/office/officeart/2005/8/layout/matrix3"/>
    <dgm:cxn modelId="{90D10E0B-0FA0-415E-8F6A-ECD8A4EA0B17}" srcId="{8E9181D9-D018-43DD-BF69-418957950200}" destId="{D2447D2C-0675-426D-85B4-F604F7BAE5AB}" srcOrd="1" destOrd="0" parTransId="{24FD4227-8987-46D1-9782-9C8F6760D3DE}" sibTransId="{92CC0458-0030-48F8-A6EA-FA762B50C24E}"/>
    <dgm:cxn modelId="{8AB54401-C43B-46B0-8C6B-1056AA1C5BE0}" type="presOf" srcId="{403046B5-94DC-4E57-8D1C-4AC5799359B7}" destId="{4437C900-283E-45FC-ABE3-9542A1A5EA07}" srcOrd="0" destOrd="0" presId="urn:microsoft.com/office/officeart/2005/8/layout/matrix3"/>
    <dgm:cxn modelId="{20A3BE36-1780-4906-9FD8-CE83E4A34ABB}" srcId="{8E9181D9-D018-43DD-BF69-418957950200}" destId="{403046B5-94DC-4E57-8D1C-4AC5799359B7}" srcOrd="2" destOrd="0" parTransId="{1B94F6FB-7CB0-44BC-AEA2-6F4D49F91208}" sibTransId="{CE24D7C0-D8E8-4216-84A6-13EF514F7D77}"/>
    <dgm:cxn modelId="{133BF96D-0843-4F0A-BA20-A2E16D098BFB}" type="presOf" srcId="{8E9181D9-D018-43DD-BF69-418957950200}" destId="{2C7F9BB7-4E42-4C77-B2D7-51551DB6872E}" srcOrd="0" destOrd="0" presId="urn:microsoft.com/office/officeart/2005/8/layout/matrix3"/>
    <dgm:cxn modelId="{AADB9BDD-4A17-46B2-BA14-BB00CFD2F142}" srcId="{8E9181D9-D018-43DD-BF69-418957950200}" destId="{5D312049-625A-4600-BA7B-C518B34CC657}" srcOrd="3" destOrd="0" parTransId="{FBD9A715-55E1-4537-8FE5-C499C85A5F74}" sibTransId="{55CFB800-E1A4-4184-84C3-DECBB4CE0355}"/>
    <dgm:cxn modelId="{CB9C2983-6208-4966-B6A4-DBF3A82347B4}" type="presOf" srcId="{33BE9F26-9C38-4439-AA03-6EE1DA021303}" destId="{9969995B-DBAD-4685-9885-7CF65E5AD34B}" srcOrd="0" destOrd="0" presId="urn:microsoft.com/office/officeart/2005/8/layout/matrix3"/>
    <dgm:cxn modelId="{B8F95D96-1B6F-482A-A43D-29F318948654}" type="presParOf" srcId="{2C7F9BB7-4E42-4C77-B2D7-51551DB6872E}" destId="{59FBFB72-2641-4D92-9E44-C7AB50D8A688}" srcOrd="0" destOrd="0" presId="urn:microsoft.com/office/officeart/2005/8/layout/matrix3"/>
    <dgm:cxn modelId="{6D59DAEB-1E13-43EB-BBD4-BC2EB752A149}" type="presParOf" srcId="{2C7F9BB7-4E42-4C77-B2D7-51551DB6872E}" destId="{9969995B-DBAD-4685-9885-7CF65E5AD34B}" srcOrd="1" destOrd="0" presId="urn:microsoft.com/office/officeart/2005/8/layout/matrix3"/>
    <dgm:cxn modelId="{5CAEE821-4143-40F1-8BFB-572405121C2B}" type="presParOf" srcId="{2C7F9BB7-4E42-4C77-B2D7-51551DB6872E}" destId="{3BFC291D-4534-40B6-A8BA-4311B571ECB1}" srcOrd="2" destOrd="0" presId="urn:microsoft.com/office/officeart/2005/8/layout/matrix3"/>
    <dgm:cxn modelId="{01E399B2-579F-41AC-BE6C-FE54EC221599}" type="presParOf" srcId="{2C7F9BB7-4E42-4C77-B2D7-51551DB6872E}" destId="{4437C900-283E-45FC-ABE3-9542A1A5EA07}" srcOrd="3" destOrd="0" presId="urn:microsoft.com/office/officeart/2005/8/layout/matrix3"/>
    <dgm:cxn modelId="{207F2839-839C-463D-A29C-7EC649036EE7}" type="presParOf" srcId="{2C7F9BB7-4E42-4C77-B2D7-51551DB6872E}" destId="{327AB1AF-D287-48FA-BCD7-4BD1698F3DE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8EAC0-3CDE-4917-85A1-1D404DC113FD}">
      <dsp:nvSpPr>
        <dsp:cNvPr id="0" name=""/>
        <dsp:cNvSpPr/>
      </dsp:nvSpPr>
      <dsp:spPr>
        <a:xfrm>
          <a:off x="3011162" y="618537"/>
          <a:ext cx="184469" cy="3185175"/>
        </a:xfrm>
        <a:custGeom>
          <a:avLst/>
          <a:gdLst/>
          <a:ahLst/>
          <a:cxnLst/>
          <a:rect l="0" t="0" r="0" b="0"/>
          <a:pathLst>
            <a:path>
              <a:moveTo>
                <a:pt x="0" y="0"/>
              </a:moveTo>
              <a:lnTo>
                <a:pt x="0" y="3185175"/>
              </a:lnTo>
              <a:lnTo>
                <a:pt x="184469" y="31851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20041E-6005-4422-A60F-827BFBBF6F5F}">
      <dsp:nvSpPr>
        <dsp:cNvPr id="0" name=""/>
        <dsp:cNvSpPr/>
      </dsp:nvSpPr>
      <dsp:spPr>
        <a:xfrm>
          <a:off x="3011162" y="618537"/>
          <a:ext cx="184469" cy="2312019"/>
        </a:xfrm>
        <a:custGeom>
          <a:avLst/>
          <a:gdLst/>
          <a:ahLst/>
          <a:cxnLst/>
          <a:rect l="0" t="0" r="0" b="0"/>
          <a:pathLst>
            <a:path>
              <a:moveTo>
                <a:pt x="0" y="0"/>
              </a:moveTo>
              <a:lnTo>
                <a:pt x="0" y="2312019"/>
              </a:lnTo>
              <a:lnTo>
                <a:pt x="184469" y="231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ADAD88-20A7-4BF3-9BE6-92E8E9714647}">
      <dsp:nvSpPr>
        <dsp:cNvPr id="0" name=""/>
        <dsp:cNvSpPr/>
      </dsp:nvSpPr>
      <dsp:spPr>
        <a:xfrm>
          <a:off x="3011162" y="618537"/>
          <a:ext cx="184469" cy="1438862"/>
        </a:xfrm>
        <a:custGeom>
          <a:avLst/>
          <a:gdLst/>
          <a:ahLst/>
          <a:cxnLst/>
          <a:rect l="0" t="0" r="0" b="0"/>
          <a:pathLst>
            <a:path>
              <a:moveTo>
                <a:pt x="0" y="0"/>
              </a:moveTo>
              <a:lnTo>
                <a:pt x="0" y="1438862"/>
              </a:lnTo>
              <a:lnTo>
                <a:pt x="184469" y="14388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A4CD40-98F6-4B47-BF3E-6CAB93EAD23D}">
      <dsp:nvSpPr>
        <dsp:cNvPr id="0" name=""/>
        <dsp:cNvSpPr/>
      </dsp:nvSpPr>
      <dsp:spPr>
        <a:xfrm>
          <a:off x="3011162" y="618537"/>
          <a:ext cx="184469" cy="565706"/>
        </a:xfrm>
        <a:custGeom>
          <a:avLst/>
          <a:gdLst/>
          <a:ahLst/>
          <a:cxnLst/>
          <a:rect l="0" t="0" r="0" b="0"/>
          <a:pathLst>
            <a:path>
              <a:moveTo>
                <a:pt x="0" y="0"/>
              </a:moveTo>
              <a:lnTo>
                <a:pt x="0" y="565706"/>
              </a:lnTo>
              <a:lnTo>
                <a:pt x="184469" y="5657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03E145-680D-44ED-AAE6-AFDFCE3EE6FB}">
      <dsp:nvSpPr>
        <dsp:cNvPr id="0" name=""/>
        <dsp:cNvSpPr/>
      </dsp:nvSpPr>
      <dsp:spPr>
        <a:xfrm>
          <a:off x="2888182" y="3638"/>
          <a:ext cx="1229797" cy="6148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900" b="0" i="0" u="none" strike="noStrike" kern="1200" cap="none" normalizeH="0" baseline="0" dirty="0" err="1" smtClean="0">
              <a:ln>
                <a:noFill/>
              </a:ln>
              <a:solidFill>
                <a:schemeClr val="tx1"/>
              </a:solidFill>
              <a:effectLst/>
              <a:latin typeface="Arial" charset="0"/>
              <a:cs typeface="Arial" charset="0"/>
            </a:rPr>
            <a:t>Evolution</a:t>
          </a:r>
          <a:r>
            <a:rPr kumimoji="0" lang="nl-BE" sz="1900" b="0" i="0" u="none" strike="noStrike" kern="1200" cap="none" normalizeH="0" baseline="0" dirty="0" smtClean="0">
              <a:ln>
                <a:noFill/>
              </a:ln>
              <a:solidFill>
                <a:schemeClr val="tx1"/>
              </a:solidFill>
              <a:effectLst/>
              <a:latin typeface="Arial" charset="0"/>
              <a:cs typeface="Arial" charset="0"/>
            </a:rPr>
            <a:t> of a team</a:t>
          </a:r>
          <a:endParaRPr kumimoji="0" lang="fr-FR" sz="1900" b="0" i="0" u="none" strike="noStrike" kern="1200" cap="none" normalizeH="0" baseline="0" dirty="0" smtClean="0">
            <a:ln>
              <a:noFill/>
            </a:ln>
            <a:solidFill>
              <a:schemeClr val="tx1"/>
            </a:solidFill>
            <a:effectLst/>
            <a:latin typeface="Arial" charset="0"/>
            <a:cs typeface="Arial" charset="0"/>
          </a:endParaRPr>
        </a:p>
      </dsp:txBody>
      <dsp:txXfrm>
        <a:off x="2888182" y="3638"/>
        <a:ext cx="1229797" cy="614898"/>
      </dsp:txXfrm>
    </dsp:sp>
    <dsp:sp modelId="{E31BC7B9-03EB-4738-B231-D7CEF4F56359}">
      <dsp:nvSpPr>
        <dsp:cNvPr id="0" name=""/>
        <dsp:cNvSpPr/>
      </dsp:nvSpPr>
      <dsp:spPr>
        <a:xfrm>
          <a:off x="3195631" y="876794"/>
          <a:ext cx="1229797" cy="6148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900" b="0" i="0" u="none" strike="noStrike" kern="1200" cap="none" normalizeH="0" baseline="0" dirty="0" err="1" smtClean="0">
              <a:ln>
                <a:noFill/>
              </a:ln>
              <a:solidFill>
                <a:schemeClr val="tx1"/>
              </a:solidFill>
              <a:effectLst/>
              <a:latin typeface="Arial" charset="0"/>
              <a:cs typeface="Arial" charset="0"/>
            </a:rPr>
            <a:t>forming</a:t>
          </a:r>
          <a:endParaRPr kumimoji="0" lang="fr-FR" sz="1900" b="0" i="0" u="none" strike="noStrike" kern="1200" cap="none" normalizeH="0" baseline="0" dirty="0" smtClean="0">
            <a:ln>
              <a:noFill/>
            </a:ln>
            <a:solidFill>
              <a:schemeClr val="tx1"/>
            </a:solidFill>
            <a:effectLst/>
            <a:latin typeface="Arial" charset="0"/>
            <a:cs typeface="Arial" charset="0"/>
          </a:endParaRPr>
        </a:p>
      </dsp:txBody>
      <dsp:txXfrm>
        <a:off x="3195631" y="876794"/>
        <a:ext cx="1229797" cy="614898"/>
      </dsp:txXfrm>
    </dsp:sp>
    <dsp:sp modelId="{D7EBFA27-8461-484B-8305-EFD0D3315FFD}">
      <dsp:nvSpPr>
        <dsp:cNvPr id="0" name=""/>
        <dsp:cNvSpPr/>
      </dsp:nvSpPr>
      <dsp:spPr>
        <a:xfrm>
          <a:off x="3195631" y="1749950"/>
          <a:ext cx="1229797" cy="6148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900" b="0" i="0" u="none" strike="noStrike" kern="1200" cap="none" normalizeH="0" baseline="0" dirty="0" err="1" smtClean="0">
              <a:ln>
                <a:noFill/>
              </a:ln>
              <a:solidFill>
                <a:schemeClr val="tx1"/>
              </a:solidFill>
              <a:effectLst/>
              <a:latin typeface="Arial" charset="0"/>
              <a:cs typeface="Arial" charset="0"/>
            </a:rPr>
            <a:t>storming</a:t>
          </a:r>
          <a:endParaRPr kumimoji="0" lang="fr-FR" sz="1900" b="0" i="0" u="none" strike="noStrike" kern="1200" cap="none" normalizeH="0" baseline="0" dirty="0" smtClean="0">
            <a:ln>
              <a:noFill/>
            </a:ln>
            <a:solidFill>
              <a:schemeClr val="tx1"/>
            </a:solidFill>
            <a:effectLst/>
            <a:latin typeface="Arial" charset="0"/>
            <a:cs typeface="Arial" charset="0"/>
          </a:endParaRPr>
        </a:p>
      </dsp:txBody>
      <dsp:txXfrm>
        <a:off x="3195631" y="1749950"/>
        <a:ext cx="1229797" cy="614898"/>
      </dsp:txXfrm>
    </dsp:sp>
    <dsp:sp modelId="{1E9DC149-4E97-4AE0-BCA4-9E48F4DEEC75}">
      <dsp:nvSpPr>
        <dsp:cNvPr id="0" name=""/>
        <dsp:cNvSpPr/>
      </dsp:nvSpPr>
      <dsp:spPr>
        <a:xfrm>
          <a:off x="3195631" y="2623106"/>
          <a:ext cx="1229797" cy="6148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900" b="0" i="0" u="none" strike="noStrike" kern="1200" cap="none" normalizeH="0" baseline="0" dirty="0" err="1" smtClean="0">
              <a:ln>
                <a:noFill/>
              </a:ln>
              <a:solidFill>
                <a:schemeClr val="tx1"/>
              </a:solidFill>
              <a:effectLst/>
              <a:latin typeface="Arial" charset="0"/>
              <a:cs typeface="Arial" charset="0"/>
            </a:rPr>
            <a:t>norming</a:t>
          </a:r>
          <a:endParaRPr kumimoji="0" lang="fr-FR" sz="1900" b="0" i="0" u="none" strike="noStrike" kern="1200" cap="none" normalizeH="0" baseline="0" dirty="0" smtClean="0">
            <a:ln>
              <a:noFill/>
            </a:ln>
            <a:solidFill>
              <a:schemeClr val="tx1"/>
            </a:solidFill>
            <a:effectLst/>
            <a:latin typeface="Arial" charset="0"/>
            <a:cs typeface="Arial" charset="0"/>
          </a:endParaRPr>
        </a:p>
      </dsp:txBody>
      <dsp:txXfrm>
        <a:off x="3195631" y="2623106"/>
        <a:ext cx="1229797" cy="614898"/>
      </dsp:txXfrm>
    </dsp:sp>
    <dsp:sp modelId="{C1ECEDC5-DB6A-4F5A-ACEA-71A7E710E9EB}">
      <dsp:nvSpPr>
        <dsp:cNvPr id="0" name=""/>
        <dsp:cNvSpPr/>
      </dsp:nvSpPr>
      <dsp:spPr>
        <a:xfrm>
          <a:off x="3195631" y="3496262"/>
          <a:ext cx="1229797" cy="6148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900" b="0" i="0" u="none" strike="noStrike" kern="1200" cap="none" normalizeH="0" baseline="0" dirty="0" err="1" smtClean="0">
              <a:ln>
                <a:noFill/>
              </a:ln>
              <a:solidFill>
                <a:schemeClr val="tx1"/>
              </a:solidFill>
              <a:effectLst/>
              <a:latin typeface="Arial" charset="0"/>
              <a:cs typeface="Arial" charset="0"/>
            </a:rPr>
            <a:t>performing</a:t>
          </a:r>
          <a:endParaRPr kumimoji="0" lang="fr-FR" sz="1900" b="0" i="0" u="none" strike="noStrike" kern="1200" cap="none" normalizeH="0" baseline="0" dirty="0" smtClean="0">
            <a:ln>
              <a:noFill/>
            </a:ln>
            <a:solidFill>
              <a:schemeClr val="tx1"/>
            </a:solidFill>
            <a:effectLst/>
            <a:latin typeface="Arial" charset="0"/>
            <a:cs typeface="Arial" charset="0"/>
          </a:endParaRPr>
        </a:p>
      </dsp:txBody>
      <dsp:txXfrm>
        <a:off x="3195631" y="3496262"/>
        <a:ext cx="1229797" cy="6148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BFB72-2641-4D92-9E44-C7AB50D8A688}">
      <dsp:nvSpPr>
        <dsp:cNvPr id="0" name=""/>
        <dsp:cNvSpPr/>
      </dsp:nvSpPr>
      <dsp:spPr>
        <a:xfrm>
          <a:off x="1260140" y="0"/>
          <a:ext cx="6120680" cy="6120680"/>
        </a:xfrm>
        <a:prstGeom prst="diamond">
          <a:avLst/>
        </a:prstGeom>
        <a:solidFill>
          <a:schemeClr val="bg1">
            <a:lumMod val="9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969995B-DBAD-4685-9885-7CF65E5AD34B}">
      <dsp:nvSpPr>
        <dsp:cNvPr id="0" name=""/>
        <dsp:cNvSpPr/>
      </dsp:nvSpPr>
      <dsp:spPr>
        <a:xfrm>
          <a:off x="1841604" y="581464"/>
          <a:ext cx="2387065" cy="2387065"/>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nl-BE" sz="2700" kern="1200" dirty="0" err="1" smtClean="0"/>
            <a:t>Forming</a:t>
          </a:r>
          <a:endParaRPr lang="nl-BE" sz="2700" kern="1200" dirty="0"/>
        </a:p>
      </dsp:txBody>
      <dsp:txXfrm>
        <a:off x="1958131" y="697991"/>
        <a:ext cx="2154011" cy="2154011"/>
      </dsp:txXfrm>
    </dsp:sp>
    <dsp:sp modelId="{3BFC291D-4534-40B6-A8BA-4311B571ECB1}">
      <dsp:nvSpPr>
        <dsp:cNvPr id="0" name=""/>
        <dsp:cNvSpPr/>
      </dsp:nvSpPr>
      <dsp:spPr>
        <a:xfrm>
          <a:off x="4412290" y="581464"/>
          <a:ext cx="2387065" cy="2387065"/>
        </a:xfrm>
        <a:prstGeom prst="round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nl-BE" sz="2700" kern="1200" dirty="0" err="1" smtClean="0"/>
            <a:t>Performing</a:t>
          </a:r>
          <a:endParaRPr lang="nl-BE" sz="2700" kern="1200" dirty="0"/>
        </a:p>
      </dsp:txBody>
      <dsp:txXfrm>
        <a:off x="4528817" y="697991"/>
        <a:ext cx="2154011" cy="2154011"/>
      </dsp:txXfrm>
    </dsp:sp>
    <dsp:sp modelId="{4437C900-283E-45FC-ABE3-9542A1A5EA07}">
      <dsp:nvSpPr>
        <dsp:cNvPr id="0" name=""/>
        <dsp:cNvSpPr/>
      </dsp:nvSpPr>
      <dsp:spPr>
        <a:xfrm>
          <a:off x="1841604" y="3152150"/>
          <a:ext cx="2387065" cy="2387065"/>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nl-BE" sz="2700" kern="1200" dirty="0" err="1" smtClean="0"/>
            <a:t>Storming</a:t>
          </a:r>
          <a:endParaRPr lang="nl-BE" sz="2700" kern="1200" dirty="0"/>
        </a:p>
      </dsp:txBody>
      <dsp:txXfrm>
        <a:off x="1958131" y="3268677"/>
        <a:ext cx="2154011" cy="2154011"/>
      </dsp:txXfrm>
    </dsp:sp>
    <dsp:sp modelId="{327AB1AF-D287-48FA-BCD7-4BD1698F3DE6}">
      <dsp:nvSpPr>
        <dsp:cNvPr id="0" name=""/>
        <dsp:cNvSpPr/>
      </dsp:nvSpPr>
      <dsp:spPr>
        <a:xfrm>
          <a:off x="4412290" y="3152150"/>
          <a:ext cx="2387065" cy="2387065"/>
        </a:xfrm>
        <a:prstGeom prst="round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nl-BE" sz="2700" kern="1200" dirty="0" err="1" smtClean="0"/>
            <a:t>Norming</a:t>
          </a:r>
          <a:endParaRPr lang="nl-BE" sz="2700" kern="1200" dirty="0"/>
        </a:p>
      </dsp:txBody>
      <dsp:txXfrm>
        <a:off x="4528817" y="3268677"/>
        <a:ext cx="2154011" cy="215401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EBDE89-DA7D-49AA-858F-2DF8A8985776}" type="datetimeFigureOut">
              <a:rPr lang="nl-NL" smtClean="0"/>
              <a:t>23-9-2014</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ABDC79-CCE3-4F41-A03F-63C3EC1AB300}" type="slidenum">
              <a:rPr lang="nl-NL" smtClean="0"/>
              <a:t>‹nr.›</a:t>
            </a:fld>
            <a:endParaRPr lang="nl-NL"/>
          </a:p>
        </p:txBody>
      </p:sp>
    </p:spTree>
    <p:extLst>
      <p:ext uri="{BB962C8B-B14F-4D97-AF65-F5344CB8AC3E}">
        <p14:creationId xmlns:p14="http://schemas.microsoft.com/office/powerpoint/2010/main" val="1718648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FA1E41-6605-4228-BDE6-1B7A14962082}" type="datetimeFigureOut">
              <a:rPr lang="nl-BE" smtClean="0"/>
              <a:pPr/>
              <a:t>23/09/2014</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879821-39F4-4B1E-A162-F8E03CE0A609}" type="slidenum">
              <a:rPr lang="nl-BE" smtClean="0"/>
              <a:pPr/>
              <a:t>‹nr.›</a:t>
            </a:fld>
            <a:endParaRPr lang="nl-BE"/>
          </a:p>
        </p:txBody>
      </p:sp>
    </p:spTree>
    <p:extLst>
      <p:ext uri="{BB962C8B-B14F-4D97-AF65-F5344CB8AC3E}">
        <p14:creationId xmlns:p14="http://schemas.microsoft.com/office/powerpoint/2010/main" val="2701521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19879821-39F4-4B1E-A162-F8E03CE0A609}" type="slidenum">
              <a:rPr lang="nl-BE" smtClean="0"/>
              <a:pPr/>
              <a:t>5</a:t>
            </a:fld>
            <a:endParaRPr lang="nl-BE"/>
          </a:p>
        </p:txBody>
      </p:sp>
    </p:spTree>
    <p:extLst>
      <p:ext uri="{BB962C8B-B14F-4D97-AF65-F5344CB8AC3E}">
        <p14:creationId xmlns:p14="http://schemas.microsoft.com/office/powerpoint/2010/main" val="136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fld id="{ED52279A-C233-475C-A30D-4737B277F3EF}" type="slidenum">
              <a:rPr lang="nl-NL" altLang="nl-BE" sz="1200" smtClean="0"/>
              <a:pPr eaLnBrk="1" hangingPunct="1"/>
              <a:t>18</a:t>
            </a:fld>
            <a:endParaRPr lang="nl-NL" altLang="nl-BE"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fld id="{CE077BBF-FC0B-40BE-A483-023506BEDDFA}" type="slidenum">
              <a:rPr lang="nl-NL" altLang="nl-BE" sz="1200" smtClean="0"/>
              <a:pPr eaLnBrk="1" hangingPunct="1"/>
              <a:t>19</a:t>
            </a:fld>
            <a:endParaRPr lang="nl-NL" altLang="nl-BE"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jdelijke aanduiding voor dia-afbeelding 1"/>
          <p:cNvSpPr>
            <a:spLocks noGrp="1" noRot="1" noChangeAspect="1" noTextEdit="1"/>
          </p:cNvSpPr>
          <p:nvPr>
            <p:ph type="sldImg"/>
          </p:nvPr>
        </p:nvSpPr>
        <p:spPr>
          <a:ln/>
        </p:spPr>
      </p:sp>
      <p:sp>
        <p:nvSpPr>
          <p:cNvPr id="65539"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dirty="0" smtClean="0"/>
          </a:p>
        </p:txBody>
      </p:sp>
      <p:sp>
        <p:nvSpPr>
          <p:cNvPr id="65540"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fld id="{EEA594F0-E0B5-4013-90F8-542D7DD1952F}" type="slidenum">
              <a:rPr lang="nl-NL" altLang="nl-BE" sz="1200" smtClean="0"/>
              <a:pPr eaLnBrk="1" hangingPunct="1"/>
              <a:t>20</a:t>
            </a:fld>
            <a:endParaRPr lang="nl-NL" altLang="nl-BE" sz="12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jdelijke aanduiding voor dia-afbeelding 1"/>
          <p:cNvSpPr>
            <a:spLocks noGrp="1" noRot="1" noChangeAspect="1" noTextEdit="1"/>
          </p:cNvSpPr>
          <p:nvPr>
            <p:ph type="sldImg"/>
          </p:nvPr>
        </p:nvSpPr>
        <p:spPr>
          <a:ln/>
        </p:spPr>
      </p:sp>
      <p:sp>
        <p:nvSpPr>
          <p:cNvPr id="66563"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smtClean="0"/>
              <a:t>5 elementen</a:t>
            </a:r>
          </a:p>
          <a:p>
            <a:r>
              <a:rPr lang="nl-BE" altLang="nl-BE" smtClean="0"/>
              <a:t>OG en PM (met verschillende teamleden)</a:t>
            </a:r>
          </a:p>
          <a:p>
            <a:r>
              <a:rPr lang="nl-BE" altLang="nl-BE" smtClean="0"/>
              <a:t>OG heeft geld en kiest u als projectmanager.  </a:t>
            </a:r>
          </a:p>
          <a:p>
            <a:r>
              <a:rPr lang="nl-BE" altLang="nl-BE" smtClean="0"/>
              <a:t>Als projectmanager heb je het recht om te weigeren (wanneer bv volledig buiten uw vakgebied is, doe je niet veel want dit is je broodwinning)</a:t>
            </a:r>
          </a:p>
          <a:p>
            <a:endParaRPr lang="nl-BE" altLang="nl-BE" smtClean="0"/>
          </a:p>
        </p:txBody>
      </p:sp>
      <p:sp>
        <p:nvSpPr>
          <p:cNvPr id="66564"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fld id="{2A7283A1-9A6A-4B6C-A29D-19E923A96631}" type="slidenum">
              <a:rPr lang="nl-NL" altLang="nl-BE" sz="1200" smtClean="0"/>
              <a:pPr eaLnBrk="1" hangingPunct="1"/>
              <a:t>21</a:t>
            </a:fld>
            <a:endParaRPr lang="nl-NL" altLang="nl-BE"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fld id="{54E82B24-0827-4197-864F-5131F1331E9B}" type="slidenum">
              <a:rPr lang="nl-BE" smtClean="0"/>
              <a:pPr/>
              <a:t>6</a:t>
            </a:fld>
            <a:endParaRPr 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11DAF92-0C0B-42C3-841E-550BA9AADD3C}" type="slidenum">
              <a:rPr lang="fr-FR"/>
              <a:pPr/>
              <a:t>9</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fr-F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fld id="{54E82B24-0827-4197-864F-5131F1331E9B}" type="slidenum">
              <a:rPr lang="nl-BE" smtClean="0"/>
              <a:pPr/>
              <a:t>12</a:t>
            </a:fld>
            <a:endParaRPr 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fld id="{54E82B24-0827-4197-864F-5131F1331E9B}" type="slidenum">
              <a:rPr lang="nl-BE" smtClean="0"/>
              <a:pPr/>
              <a:t>13</a:t>
            </a:fld>
            <a:endParaRPr 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fld id="{54E82B24-0827-4197-864F-5131F1331E9B}" type="slidenum">
              <a:rPr lang="nl-BE" smtClean="0"/>
              <a:pPr/>
              <a:t>14</a:t>
            </a:fld>
            <a:endParaRPr 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fld id="{54E82B24-0827-4197-864F-5131F1331E9B}" type="slidenum">
              <a:rPr lang="nl-BE" smtClean="0"/>
              <a:pPr/>
              <a:t>15</a:t>
            </a:fld>
            <a:endParaRPr 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fld id="{54E82B24-0827-4197-864F-5131F1331E9B}" type="slidenum">
              <a:rPr lang="nl-BE" smtClean="0"/>
              <a:pPr/>
              <a:t>16</a:t>
            </a:fld>
            <a:endParaRPr 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19879821-39F4-4B1E-A162-F8E03CE0A609}" type="slidenum">
              <a:rPr lang="nl-BE" smtClean="0"/>
              <a:pPr/>
              <a:t>17</a:t>
            </a:fld>
            <a:endParaRPr lang="nl-BE"/>
          </a:p>
        </p:txBody>
      </p:sp>
    </p:spTree>
    <p:extLst>
      <p:ext uri="{BB962C8B-B14F-4D97-AF65-F5344CB8AC3E}">
        <p14:creationId xmlns:p14="http://schemas.microsoft.com/office/powerpoint/2010/main" val="1366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solidFill>
                  <a:srgbClr val="1C1F60"/>
                </a:solidFill>
              </a:defRPr>
            </a:lvl1pPr>
          </a:lstStyle>
          <a:p>
            <a:r>
              <a:rPr lang="nl-NL" smtClean="0"/>
              <a:t>Klik om de stijl te bewerken</a:t>
            </a:r>
            <a:endParaRPr lang="nl-NL" dirty="0"/>
          </a:p>
        </p:txBody>
      </p:sp>
      <p:sp>
        <p:nvSpPr>
          <p:cNvPr id="3" name="Subtitel 2"/>
          <p:cNvSpPr>
            <a:spLocks noGrp="1"/>
          </p:cNvSpPr>
          <p:nvPr>
            <p:ph type="subTitle" idx="1"/>
          </p:nvPr>
        </p:nvSpPr>
        <p:spPr>
          <a:xfrm>
            <a:off x="1371600" y="3886200"/>
            <a:ext cx="6400800" cy="1752600"/>
          </a:xfrm>
        </p:spPr>
        <p:txBody>
          <a:bodyPr/>
          <a:lstStyle>
            <a:lvl1pPr marL="0" indent="0" algn="ctr">
              <a:buNone/>
              <a:defRPr>
                <a:solidFill>
                  <a:srgbClr val="1C1F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dirty="0"/>
          </a:p>
        </p:txBody>
      </p:sp>
      <p:sp>
        <p:nvSpPr>
          <p:cNvPr id="4" name="Tijdelijke aanduiding voor datum 3"/>
          <p:cNvSpPr>
            <a:spLocks noGrp="1"/>
          </p:cNvSpPr>
          <p:nvPr>
            <p:ph type="dt" sz="half" idx="10"/>
          </p:nvPr>
        </p:nvSpPr>
        <p:spPr>
          <a:xfrm>
            <a:off x="419100" y="6356350"/>
            <a:ext cx="1143000" cy="365125"/>
          </a:xfrm>
          <a:prstGeom prst="rect">
            <a:avLst/>
          </a:prstGeom>
        </p:spPr>
        <p:txBody>
          <a:bodyPr/>
          <a:lstStyle>
            <a:lvl1pPr algn="l">
              <a:defRPr>
                <a:solidFill>
                  <a:schemeClr val="bg1"/>
                </a:solidFill>
              </a:defRPr>
            </a:lvl1pPr>
          </a:lstStyle>
          <a:p>
            <a:fld id="{56AC4AFB-A050-4849-B352-17859B982C4E}" type="datetime1">
              <a:rPr lang="nl-NL" smtClean="0"/>
              <a:t>23-9-2014</a:t>
            </a:fld>
            <a:endParaRPr lang="nl-NL"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solidFill>
                  <a:srgbClr val="AECC2A"/>
                </a:solidFill>
              </a:defRPr>
            </a:lvl1pPr>
          </a:lstStyle>
          <a:p>
            <a:r>
              <a:rPr lang="nl-NL" smtClean="0"/>
              <a:t>Klik om de stijl te bewerken</a:t>
            </a:r>
            <a:endParaRPr lang="nl-NL" dirty="0"/>
          </a:p>
        </p:txBody>
      </p:sp>
      <p:sp>
        <p:nvSpPr>
          <p:cNvPr id="3" name="Subtitel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dirty="0"/>
          </a:p>
        </p:txBody>
      </p:sp>
      <p:sp>
        <p:nvSpPr>
          <p:cNvPr id="4" name="Tijdelijke aanduiding voor datum 3"/>
          <p:cNvSpPr>
            <a:spLocks noGrp="1"/>
          </p:cNvSpPr>
          <p:nvPr>
            <p:ph type="dt" sz="half" idx="10"/>
          </p:nvPr>
        </p:nvSpPr>
        <p:spPr>
          <a:xfrm>
            <a:off x="457200" y="6356350"/>
            <a:ext cx="1079500" cy="365125"/>
          </a:xfrm>
          <a:prstGeom prst="rect">
            <a:avLst/>
          </a:prstGeom>
        </p:spPr>
        <p:txBody>
          <a:bodyPr/>
          <a:lstStyle>
            <a:lvl1pPr algn="l">
              <a:defRPr>
                <a:solidFill>
                  <a:srgbClr val="FFFFFF"/>
                </a:solidFill>
              </a:defRPr>
            </a:lvl1pPr>
          </a:lstStyle>
          <a:p>
            <a:fld id="{359AF0E7-F6E6-48EA-80CA-6892C4C7D0DE}" type="datetime1">
              <a:rPr lang="nl-NL" smtClean="0"/>
              <a:t>23-9-2014</a:t>
            </a:fld>
            <a:endParaRPr lang="nl-NL"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rote titelzo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433429"/>
            <a:ext cx="8229600" cy="1903943"/>
          </a:xfrm>
        </p:spPr>
        <p:txBody>
          <a:bodyPr anchor="t" anchorCtr="0">
            <a:normAutofit/>
          </a:bodyPr>
          <a:lstStyle>
            <a:lvl1pPr algn="l">
              <a:defRPr sz="2000">
                <a:solidFill>
                  <a:srgbClr val="1C1F60"/>
                </a:solidFill>
              </a:defRPr>
            </a:lvl1pPr>
          </a:lstStyle>
          <a:p>
            <a:r>
              <a:rPr lang="nl-NL" smtClean="0"/>
              <a:t>Klik om de stijl te bewerken</a:t>
            </a:r>
            <a:endParaRPr lang="nl-NL" dirty="0"/>
          </a:p>
        </p:txBody>
      </p:sp>
      <p:sp>
        <p:nvSpPr>
          <p:cNvPr id="3" name="Tijdelijke aanduiding voor inhoud 2"/>
          <p:cNvSpPr>
            <a:spLocks noGrp="1"/>
          </p:cNvSpPr>
          <p:nvPr>
            <p:ph idx="1"/>
          </p:nvPr>
        </p:nvSpPr>
        <p:spPr>
          <a:xfrm>
            <a:off x="457200" y="2872725"/>
            <a:ext cx="8229600" cy="321543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9" name="Tijdelijke aanduiding voor datum 3"/>
          <p:cNvSpPr>
            <a:spLocks noGrp="1"/>
          </p:cNvSpPr>
          <p:nvPr>
            <p:ph type="dt" sz="half" idx="2"/>
          </p:nvPr>
        </p:nvSpPr>
        <p:spPr>
          <a:xfrm>
            <a:off x="4748991" y="6508750"/>
            <a:ext cx="970384" cy="365125"/>
          </a:xfrm>
          <a:prstGeom prst="rect">
            <a:avLst/>
          </a:prstGeom>
        </p:spPr>
        <p:txBody>
          <a:bodyPr lIns="0" tIns="0" rIns="0" bIns="0"/>
          <a:lstStyle>
            <a:lvl1pPr algn="r">
              <a:defRPr sz="1200">
                <a:solidFill>
                  <a:schemeClr val="bg1">
                    <a:lumMod val="50000"/>
                  </a:schemeClr>
                </a:solidFill>
              </a:defRPr>
            </a:lvl1pPr>
          </a:lstStyle>
          <a:p>
            <a:fld id="{038C4D82-7C23-4EC3-8547-F0447DC04970}" type="datetime1">
              <a:rPr lang="nl-NL" smtClean="0"/>
              <a:t>23-9-2014</a:t>
            </a:fld>
            <a:endParaRPr lang="nl-NL" dirty="0"/>
          </a:p>
        </p:txBody>
      </p:sp>
      <p:sp>
        <p:nvSpPr>
          <p:cNvPr id="10" name="Tijdelijke aanduiding voor dianummer 5"/>
          <p:cNvSpPr>
            <a:spLocks noGrp="1"/>
          </p:cNvSpPr>
          <p:nvPr>
            <p:ph type="sldNum" sz="quarter" idx="4"/>
          </p:nvPr>
        </p:nvSpPr>
        <p:spPr>
          <a:xfrm>
            <a:off x="5790390" y="6508750"/>
            <a:ext cx="845564" cy="365125"/>
          </a:xfrm>
          <a:prstGeom prst="rect">
            <a:avLst/>
          </a:prstGeom>
        </p:spPr>
        <p:txBody>
          <a:bodyPr lIns="0" tIns="0" rIns="0" bIns="0"/>
          <a:lstStyle>
            <a:lvl1pPr algn="l">
              <a:defRPr sz="1200">
                <a:solidFill>
                  <a:schemeClr val="bg1">
                    <a:lumMod val="50000"/>
                  </a:schemeClr>
                </a:solidFill>
              </a:defRPr>
            </a:lvl1pPr>
          </a:lstStyle>
          <a:p>
            <a:r>
              <a:rPr lang="nl-NL" dirty="0" smtClean="0"/>
              <a:t>- p.</a:t>
            </a:r>
            <a:fld id="{E7D6941F-2026-3040-AA58-1A021F4957B9}" type="slidenum">
              <a:rPr lang="nl-NL" smtClean="0"/>
              <a:pPr/>
              <a:t>‹nr.›</a:t>
            </a:fld>
            <a:endParaRPr lang="nl-NL"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Normale 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1194372"/>
            <a:ext cx="8229600" cy="1143000"/>
          </a:xfrm>
        </p:spPr>
        <p:txBody>
          <a:bodyPr/>
          <a:lstStyle/>
          <a:p>
            <a:r>
              <a:rPr lang="nl-NL" smtClean="0"/>
              <a:t>Klik om de stijl te bewerken</a:t>
            </a:r>
            <a:endParaRPr lang="nl-NL" dirty="0"/>
          </a:p>
        </p:txBody>
      </p:sp>
      <p:sp>
        <p:nvSpPr>
          <p:cNvPr id="3" name="Tijdelijke aanduiding voor inhoud 2"/>
          <p:cNvSpPr>
            <a:spLocks noGrp="1"/>
          </p:cNvSpPr>
          <p:nvPr>
            <p:ph idx="1"/>
          </p:nvPr>
        </p:nvSpPr>
        <p:spPr>
          <a:xfrm>
            <a:off x="457200" y="2519934"/>
            <a:ext cx="8229600" cy="3833569"/>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9" name="Tijdelijke aanduiding voor datum 3"/>
          <p:cNvSpPr>
            <a:spLocks noGrp="1"/>
          </p:cNvSpPr>
          <p:nvPr>
            <p:ph type="dt" sz="half" idx="2"/>
          </p:nvPr>
        </p:nvSpPr>
        <p:spPr>
          <a:xfrm>
            <a:off x="4748991" y="6508750"/>
            <a:ext cx="970384" cy="365125"/>
          </a:xfrm>
          <a:prstGeom prst="rect">
            <a:avLst/>
          </a:prstGeom>
        </p:spPr>
        <p:txBody>
          <a:bodyPr lIns="0" tIns="0" rIns="0" bIns="0"/>
          <a:lstStyle>
            <a:lvl1pPr algn="r">
              <a:defRPr sz="1200">
                <a:solidFill>
                  <a:schemeClr val="bg1">
                    <a:lumMod val="50000"/>
                  </a:schemeClr>
                </a:solidFill>
              </a:defRPr>
            </a:lvl1pPr>
          </a:lstStyle>
          <a:p>
            <a:fld id="{50F8F113-CD89-4E27-9E3A-853DC79003B7}" type="datetime1">
              <a:rPr lang="nl-NL" smtClean="0"/>
              <a:t>23-9-2014</a:t>
            </a:fld>
            <a:endParaRPr lang="nl-NL" dirty="0"/>
          </a:p>
        </p:txBody>
      </p:sp>
      <p:sp>
        <p:nvSpPr>
          <p:cNvPr id="10" name="Tijdelijke aanduiding voor dianummer 5"/>
          <p:cNvSpPr>
            <a:spLocks noGrp="1"/>
          </p:cNvSpPr>
          <p:nvPr>
            <p:ph type="sldNum" sz="quarter" idx="4"/>
          </p:nvPr>
        </p:nvSpPr>
        <p:spPr>
          <a:xfrm>
            <a:off x="5790390" y="6508750"/>
            <a:ext cx="845564" cy="365125"/>
          </a:xfrm>
          <a:prstGeom prst="rect">
            <a:avLst/>
          </a:prstGeom>
        </p:spPr>
        <p:txBody>
          <a:bodyPr lIns="0" tIns="0" rIns="0" bIns="0"/>
          <a:lstStyle>
            <a:lvl1pPr algn="l">
              <a:defRPr sz="1200">
                <a:solidFill>
                  <a:schemeClr val="bg1">
                    <a:lumMod val="50000"/>
                  </a:schemeClr>
                </a:solidFill>
              </a:defRPr>
            </a:lvl1pPr>
          </a:lstStyle>
          <a:p>
            <a:r>
              <a:rPr lang="nl-NL" dirty="0" smtClean="0"/>
              <a:t>- p.</a:t>
            </a:r>
            <a:fld id="{E7D6941F-2026-3040-AA58-1A021F4957B9}" type="slidenum">
              <a:rPr lang="nl-NL" smtClean="0"/>
              <a:pPr/>
              <a:t>‹nr.›</a:t>
            </a:fld>
            <a:endParaRPr lang="nl-NL"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a 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508575"/>
            <a:ext cx="7545375" cy="635024"/>
          </a:xfrm>
        </p:spPr>
        <p:txBody>
          <a:bodyPr anchor="t" anchorCtr="0">
            <a:noAutofit/>
          </a:bodyPr>
          <a:lstStyle>
            <a:lvl1pPr algn="l">
              <a:defRPr sz="2000"/>
            </a:lvl1pPr>
          </a:lstStyle>
          <a:p>
            <a:r>
              <a:rPr lang="nl-NL" smtClean="0"/>
              <a:t>Klik om de stijl te bewerken</a:t>
            </a:r>
            <a:endParaRPr lang="nl-NL" dirty="0"/>
          </a:p>
        </p:txBody>
      </p:sp>
      <p:sp>
        <p:nvSpPr>
          <p:cNvPr id="9" name="Tijdelijke aanduiding voor datum 3"/>
          <p:cNvSpPr>
            <a:spLocks noGrp="1"/>
          </p:cNvSpPr>
          <p:nvPr>
            <p:ph type="dt" sz="half" idx="2"/>
          </p:nvPr>
        </p:nvSpPr>
        <p:spPr>
          <a:xfrm>
            <a:off x="4748991" y="6508750"/>
            <a:ext cx="970384" cy="365125"/>
          </a:xfrm>
          <a:prstGeom prst="rect">
            <a:avLst/>
          </a:prstGeom>
        </p:spPr>
        <p:txBody>
          <a:bodyPr lIns="0" tIns="0" rIns="0" bIns="0"/>
          <a:lstStyle>
            <a:lvl1pPr algn="r">
              <a:defRPr sz="1200">
                <a:solidFill>
                  <a:schemeClr val="bg1">
                    <a:lumMod val="50000"/>
                  </a:schemeClr>
                </a:solidFill>
              </a:defRPr>
            </a:lvl1pPr>
          </a:lstStyle>
          <a:p>
            <a:fld id="{AD6CD408-98A1-4940-9CED-683E31FDCAD2}" type="datetime1">
              <a:rPr lang="nl-NL" smtClean="0"/>
              <a:t>23-9-2014</a:t>
            </a:fld>
            <a:endParaRPr lang="nl-NL" dirty="0"/>
          </a:p>
        </p:txBody>
      </p:sp>
      <p:sp>
        <p:nvSpPr>
          <p:cNvPr id="10" name="Tijdelijke aanduiding voor dianummer 5"/>
          <p:cNvSpPr>
            <a:spLocks noGrp="1"/>
          </p:cNvSpPr>
          <p:nvPr>
            <p:ph type="sldNum" sz="quarter" idx="4"/>
          </p:nvPr>
        </p:nvSpPr>
        <p:spPr>
          <a:xfrm>
            <a:off x="5790390" y="6508750"/>
            <a:ext cx="845564" cy="365125"/>
          </a:xfrm>
          <a:prstGeom prst="rect">
            <a:avLst/>
          </a:prstGeom>
        </p:spPr>
        <p:txBody>
          <a:bodyPr lIns="0" tIns="0" rIns="0" bIns="0"/>
          <a:lstStyle>
            <a:lvl1pPr algn="l">
              <a:defRPr sz="1200">
                <a:solidFill>
                  <a:schemeClr val="bg1">
                    <a:lumMod val="50000"/>
                  </a:schemeClr>
                </a:solidFill>
              </a:defRPr>
            </a:lvl1pPr>
          </a:lstStyle>
          <a:p>
            <a:r>
              <a:rPr lang="nl-NL" dirty="0" smtClean="0"/>
              <a:t>- p.</a:t>
            </a:r>
            <a:fld id="{E7D6941F-2026-3040-AA58-1A021F4957B9}" type="slidenum">
              <a:rPr lang="nl-NL" smtClean="0"/>
              <a:pPr/>
              <a:t>‹nr.›</a:t>
            </a:fld>
            <a:endParaRPr lang="nl-NL" dirty="0"/>
          </a:p>
        </p:txBody>
      </p:sp>
      <p:sp>
        <p:nvSpPr>
          <p:cNvPr id="11" name="Tijdelijke aanduiding voor inhoud 10"/>
          <p:cNvSpPr>
            <a:spLocks noGrp="1"/>
          </p:cNvSpPr>
          <p:nvPr>
            <p:ph sz="quarter" idx="11"/>
          </p:nvPr>
        </p:nvSpPr>
        <p:spPr>
          <a:xfrm>
            <a:off x="457188" y="430299"/>
            <a:ext cx="7545388" cy="49085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3"/>
          <p:cNvSpPr>
            <a:spLocks noGrp="1"/>
          </p:cNvSpPr>
          <p:nvPr>
            <p:ph type="dt" sz="half" idx="10"/>
          </p:nvPr>
        </p:nvSpPr>
        <p:spPr/>
        <p:txBody>
          <a:bodyPr/>
          <a:lstStyle>
            <a:lvl1pPr>
              <a:defRPr/>
            </a:lvl1pPr>
          </a:lstStyle>
          <a:p>
            <a:pPr>
              <a:defRPr/>
            </a:pPr>
            <a:fld id="{50CDAC0B-3760-43F2-83BD-33FC5AB846B0}" type="datetimeFigureOut">
              <a:rPr lang="nl-NL"/>
              <a:pPr>
                <a:defRPr/>
              </a:pPr>
              <a:t>23-9-2014</a:t>
            </a:fld>
            <a:endParaRPr lang="nl-NL"/>
          </a:p>
        </p:txBody>
      </p:sp>
      <p:sp>
        <p:nvSpPr>
          <p:cNvPr id="4" name="Tijdelijke aanduiding voor voettekst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nl-NL"/>
          </a:p>
        </p:txBody>
      </p:sp>
      <p:sp>
        <p:nvSpPr>
          <p:cNvPr id="5" name="Tijdelijke aanduiding voor dianummer 5"/>
          <p:cNvSpPr>
            <a:spLocks noGrp="1"/>
          </p:cNvSpPr>
          <p:nvPr>
            <p:ph type="sldNum" sz="quarter" idx="12"/>
          </p:nvPr>
        </p:nvSpPr>
        <p:spPr/>
        <p:txBody>
          <a:bodyPr/>
          <a:lstStyle>
            <a:lvl1pPr>
              <a:defRPr/>
            </a:lvl1pPr>
          </a:lstStyle>
          <a:p>
            <a:pPr>
              <a:defRPr/>
            </a:pPr>
            <a:fld id="{A4EDE637-217C-4273-AAB8-4C87498967D5}" type="slidenum">
              <a:rPr lang="nl-NL"/>
              <a:pPr>
                <a:defRPr/>
              </a:pPr>
              <a:t>‹nr.›</a:t>
            </a:fld>
            <a:endParaRPr lang="nl-NL"/>
          </a:p>
        </p:txBody>
      </p:sp>
    </p:spTree>
    <p:extLst>
      <p:ext uri="{BB962C8B-B14F-4D97-AF65-F5344CB8AC3E}">
        <p14:creationId xmlns:p14="http://schemas.microsoft.com/office/powerpoint/2010/main" val="224172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dgm">
  <p:cSld name="Titel en diagram of organigram">
    <p:spTree>
      <p:nvGrpSpPr>
        <p:cNvPr id="1" name=""/>
        <p:cNvGrpSpPr/>
        <p:nvPr/>
      </p:nvGrpSpPr>
      <p:grpSpPr>
        <a:xfrm>
          <a:off x="0" y="0"/>
          <a:ext cx="0" cy="0"/>
          <a:chOff x="0" y="0"/>
          <a:chExt cx="0" cy="0"/>
        </a:xfrm>
      </p:grpSpPr>
      <p:sp>
        <p:nvSpPr>
          <p:cNvPr id="2" name="Titel 1"/>
          <p:cNvSpPr>
            <a:spLocks noGrp="1"/>
          </p:cNvSpPr>
          <p:nvPr>
            <p:ph type="title"/>
          </p:nvPr>
        </p:nvSpPr>
        <p:spPr>
          <a:xfrm>
            <a:off x="1370013" y="301625"/>
            <a:ext cx="7313612" cy="1143000"/>
          </a:xfrm>
        </p:spPr>
        <p:txBody>
          <a:bodyPr/>
          <a:lstStyle/>
          <a:p>
            <a:r>
              <a:rPr lang="nl-NL" smtClean="0"/>
              <a:t>Klik om de stijl te bewerken</a:t>
            </a:r>
            <a:endParaRPr lang="nl-BE"/>
          </a:p>
        </p:txBody>
      </p:sp>
      <p:sp>
        <p:nvSpPr>
          <p:cNvPr id="3" name="Tijdelijke aanduiding voor SmartArt 2"/>
          <p:cNvSpPr>
            <a:spLocks noGrp="1"/>
          </p:cNvSpPr>
          <p:nvPr>
            <p:ph type="dgm" idx="1"/>
          </p:nvPr>
        </p:nvSpPr>
        <p:spPr>
          <a:xfrm>
            <a:off x="1370013" y="1827213"/>
            <a:ext cx="7313612" cy="4114800"/>
          </a:xfrm>
        </p:spPr>
        <p:txBody>
          <a:bodyPr/>
          <a:lstStyle/>
          <a:p>
            <a:pPr lvl="0"/>
            <a:endParaRPr lang="nl-BE"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fr-FR"/>
          </a:p>
        </p:txBody>
      </p:sp>
      <p:sp>
        <p:nvSpPr>
          <p:cNvPr id="5" name="Rectangle 9"/>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fr-FR"/>
          </a:p>
        </p:txBody>
      </p:sp>
      <p:sp>
        <p:nvSpPr>
          <p:cNvPr id="6" name="Rectangle 10"/>
          <p:cNvSpPr>
            <a:spLocks noGrp="1" noChangeArrowheads="1"/>
          </p:cNvSpPr>
          <p:nvPr>
            <p:ph type="sldNum" sz="quarter" idx="12"/>
          </p:nvPr>
        </p:nvSpPr>
        <p:spPr>
          <a:ln/>
        </p:spPr>
        <p:txBody>
          <a:bodyPr/>
          <a:lstStyle>
            <a:lvl1pPr>
              <a:defRPr/>
            </a:lvl1pPr>
          </a:lstStyle>
          <a:p>
            <a:pPr>
              <a:defRPr/>
            </a:pPr>
            <a:fld id="{C003D7B0-F74C-4D5E-BBBA-7078B8D72578}" type="slidenum">
              <a:rPr lang="fr-FR"/>
              <a:pPr>
                <a:defRPr/>
              </a:pPr>
              <a:t>‹nr.›</a:t>
            </a:fld>
            <a:endParaRPr lang="fr-FR"/>
          </a:p>
        </p:txBody>
      </p:sp>
    </p:spTree>
    <p:extLst>
      <p:ext uri="{BB962C8B-B14F-4D97-AF65-F5344CB8AC3E}">
        <p14:creationId xmlns:p14="http://schemas.microsoft.com/office/powerpoint/2010/main" val="207598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datum 3"/>
          <p:cNvSpPr>
            <a:spLocks noGrp="1"/>
          </p:cNvSpPr>
          <p:nvPr>
            <p:ph type="dt" sz="half" idx="10"/>
          </p:nvPr>
        </p:nvSpPr>
        <p:spPr/>
        <p:txBody>
          <a:bodyPr/>
          <a:lstStyle>
            <a:lvl1pPr>
              <a:defRPr/>
            </a:lvl1pPr>
          </a:lstStyle>
          <a:p>
            <a:pPr>
              <a:defRPr/>
            </a:pPr>
            <a:fld id="{91DDDEEA-CC05-429E-A6C8-BD42D3D87005}" type="datetimeFigureOut">
              <a:rPr lang="nl-NL"/>
              <a:pPr>
                <a:defRPr/>
              </a:pPr>
              <a:t>23-9-2014</a:t>
            </a:fld>
            <a:endParaRPr lang="nl-NL"/>
          </a:p>
        </p:txBody>
      </p:sp>
      <p:sp>
        <p:nvSpPr>
          <p:cNvPr id="3" name="Tijdelijke aanduiding voor voettekst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nl-NL"/>
          </a:p>
        </p:txBody>
      </p:sp>
      <p:sp>
        <p:nvSpPr>
          <p:cNvPr id="4" name="Tijdelijke aanduiding voor dianummer 5"/>
          <p:cNvSpPr>
            <a:spLocks noGrp="1"/>
          </p:cNvSpPr>
          <p:nvPr>
            <p:ph type="sldNum" sz="quarter" idx="12"/>
          </p:nvPr>
        </p:nvSpPr>
        <p:spPr/>
        <p:txBody>
          <a:bodyPr/>
          <a:lstStyle>
            <a:lvl1pPr>
              <a:defRPr/>
            </a:lvl1pPr>
          </a:lstStyle>
          <a:p>
            <a:pPr>
              <a:defRPr/>
            </a:pPr>
            <a:fld id="{668B8053-9854-48A4-B18A-95FC219A2D6D}" type="slidenum">
              <a:rPr lang="nl-NL"/>
              <a:pPr>
                <a:defRPr/>
              </a:pPr>
              <a:t>‹nr.›</a:t>
            </a:fld>
            <a:endParaRPr lang="nl-NL"/>
          </a:p>
        </p:txBody>
      </p:sp>
    </p:spTree>
    <p:extLst>
      <p:ext uri="{BB962C8B-B14F-4D97-AF65-F5344CB8AC3E}">
        <p14:creationId xmlns:p14="http://schemas.microsoft.com/office/powerpoint/2010/main" val="203817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1350679"/>
            <a:ext cx="8229600" cy="1143000"/>
          </a:xfrm>
          <a:prstGeom prst="rect">
            <a:avLst/>
          </a:prstGeom>
        </p:spPr>
        <p:txBody>
          <a:bodyPr vert="horz" lIns="91440" tIns="45720" rIns="91440" bIns="45720" rtlCol="0" anchor="ctr">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2751768"/>
            <a:ext cx="8229600" cy="3192960"/>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7" name="Tijdelijke aanduiding voor datum 3"/>
          <p:cNvSpPr>
            <a:spLocks noGrp="1"/>
          </p:cNvSpPr>
          <p:nvPr>
            <p:ph type="dt" sz="half" idx="2"/>
          </p:nvPr>
        </p:nvSpPr>
        <p:spPr>
          <a:xfrm>
            <a:off x="4748991" y="6508750"/>
            <a:ext cx="970384" cy="365125"/>
          </a:xfrm>
          <a:prstGeom prst="rect">
            <a:avLst/>
          </a:prstGeom>
        </p:spPr>
        <p:txBody>
          <a:bodyPr lIns="0" tIns="0" rIns="0" bIns="0"/>
          <a:lstStyle>
            <a:lvl1pPr algn="r">
              <a:defRPr sz="1200">
                <a:solidFill>
                  <a:schemeClr val="bg1">
                    <a:lumMod val="50000"/>
                  </a:schemeClr>
                </a:solidFill>
              </a:defRPr>
            </a:lvl1pPr>
          </a:lstStyle>
          <a:p>
            <a:fld id="{F8D59614-D806-4D9F-8AD5-5C749AEBBE09}" type="datetime1">
              <a:rPr lang="nl-NL" smtClean="0"/>
              <a:t>23-9-2014</a:t>
            </a:fld>
            <a:endParaRPr lang="nl-NL" dirty="0"/>
          </a:p>
        </p:txBody>
      </p:sp>
      <p:sp>
        <p:nvSpPr>
          <p:cNvPr id="9" name="Tijdelijke aanduiding voor dianummer 5"/>
          <p:cNvSpPr>
            <a:spLocks noGrp="1"/>
          </p:cNvSpPr>
          <p:nvPr>
            <p:ph type="sldNum" sz="quarter" idx="4"/>
          </p:nvPr>
        </p:nvSpPr>
        <p:spPr>
          <a:xfrm>
            <a:off x="5790390" y="6508750"/>
            <a:ext cx="845564" cy="365125"/>
          </a:xfrm>
          <a:prstGeom prst="rect">
            <a:avLst/>
          </a:prstGeom>
        </p:spPr>
        <p:txBody>
          <a:bodyPr lIns="0" tIns="0" rIns="0" bIns="0"/>
          <a:lstStyle>
            <a:lvl1pPr algn="l">
              <a:defRPr sz="1200">
                <a:solidFill>
                  <a:schemeClr val="bg1">
                    <a:lumMod val="50000"/>
                  </a:schemeClr>
                </a:solidFill>
              </a:defRPr>
            </a:lvl1pPr>
          </a:lstStyle>
          <a:p>
            <a:r>
              <a:rPr lang="nl-NL" dirty="0" smtClean="0"/>
              <a:t>- p.</a:t>
            </a:r>
            <a:fld id="{E7D6941F-2026-3040-AA58-1A021F4957B9}" type="slidenum">
              <a:rPr lang="nl-NL" smtClean="0"/>
              <a:pPr/>
              <a:t>‹nr.›</a:t>
            </a:fld>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0" r:id="rId4"/>
    <p:sldLayoutId id="2147483652" r:id="rId5"/>
    <p:sldLayoutId id="2147483654" r:id="rId6"/>
    <p:sldLayoutId id="2147483655" r:id="rId7"/>
    <p:sldLayoutId id="2147483656" r:id="rId8"/>
  </p:sldLayoutIdLst>
  <p:timing>
    <p:tnLst>
      <p:par>
        <p:cTn id="1" dur="indefinite" restart="never" nodeType="tmRoot"/>
      </p:par>
    </p:tnLst>
  </p:timing>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toogl.es/#/view/Q3x075M8y4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toogl.es/#/view/WiFhBUVUfj4"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toogl.es/#/view/bT2B6NkHMY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toogl.es/#/view/Kw94tD0qAE0"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259307" y="1610436"/>
            <a:ext cx="8720920" cy="4985980"/>
          </a:xfrm>
          <a:prstGeom prst="rect">
            <a:avLst/>
          </a:prstGeom>
          <a:noFill/>
        </p:spPr>
        <p:txBody>
          <a:bodyPr wrap="square" rtlCol="0">
            <a:spAutoFit/>
          </a:bodyPr>
          <a:lstStyle/>
          <a:p>
            <a:pPr marL="285750" indent="-285750">
              <a:buFont typeface="Arial" panose="020B0604020202020204" pitchFamily="34" charset="0"/>
              <a:buChar char="•"/>
            </a:pPr>
            <a:r>
              <a:rPr lang="nl-BE" sz="2600" dirty="0">
                <a:solidFill>
                  <a:srgbClr val="AECC2A"/>
                </a:solidFill>
              </a:rPr>
              <a:t>Wissels </a:t>
            </a:r>
            <a:r>
              <a:rPr lang="nl-BE" sz="2600" dirty="0" err="1">
                <a:solidFill>
                  <a:srgbClr val="AECC2A"/>
                </a:solidFill>
              </a:rPr>
              <a:t>mbt</a:t>
            </a:r>
            <a:r>
              <a:rPr lang="nl-BE" sz="2600" dirty="0">
                <a:solidFill>
                  <a:srgbClr val="AECC2A"/>
                </a:solidFill>
              </a:rPr>
              <a:t> ondersteunende opdrachten </a:t>
            </a:r>
            <a:r>
              <a:rPr lang="nl-BE" sz="2600" dirty="0" smtClean="0">
                <a:solidFill>
                  <a:srgbClr val="AECC2A"/>
                </a:solidFill>
              </a:rPr>
              <a:t>?</a:t>
            </a:r>
          </a:p>
          <a:p>
            <a:pPr marL="285750" indent="-285750">
              <a:buFont typeface="Arial" panose="020B0604020202020204" pitchFamily="34" charset="0"/>
              <a:buChar char="•"/>
            </a:pPr>
            <a:endParaRPr lang="nl-BE" sz="2600" dirty="0" smtClean="0">
              <a:solidFill>
                <a:srgbClr val="AECC2A"/>
              </a:solidFill>
            </a:endParaRPr>
          </a:p>
          <a:p>
            <a:pPr marL="285750" indent="-285750">
              <a:buFont typeface="Arial" panose="020B0604020202020204" pitchFamily="34" charset="0"/>
              <a:buChar char="•"/>
            </a:pPr>
            <a:r>
              <a:rPr lang="nl-BE" sz="2600" dirty="0" err="1" smtClean="0">
                <a:solidFill>
                  <a:srgbClr val="AECC2A"/>
                </a:solidFill>
              </a:rPr>
              <a:t>Coderdojo’s</a:t>
            </a:r>
            <a:r>
              <a:rPr lang="nl-BE" sz="2600" dirty="0" smtClean="0">
                <a:solidFill>
                  <a:srgbClr val="AECC2A"/>
                </a:solidFill>
              </a:rPr>
              <a:t> </a:t>
            </a:r>
            <a:r>
              <a:rPr lang="nl-BE" sz="2600" dirty="0">
                <a:solidFill>
                  <a:srgbClr val="AECC2A"/>
                </a:solidFill>
              </a:rPr>
              <a:t>: locatie </a:t>
            </a:r>
            <a:r>
              <a:rPr lang="nl-BE" sz="2600" dirty="0" smtClean="0">
                <a:solidFill>
                  <a:srgbClr val="AECC2A"/>
                </a:solidFill>
              </a:rPr>
              <a:t>doorgeven (pauze)</a:t>
            </a:r>
          </a:p>
          <a:p>
            <a:pPr marL="285750" indent="-285750">
              <a:buFont typeface="Arial" panose="020B0604020202020204" pitchFamily="34" charset="0"/>
              <a:buChar char="•"/>
            </a:pPr>
            <a:endParaRPr lang="nl-BE" sz="2600" dirty="0" smtClean="0">
              <a:solidFill>
                <a:srgbClr val="AECC2A"/>
              </a:solidFill>
            </a:endParaRPr>
          </a:p>
          <a:p>
            <a:pPr marL="285750" indent="-285750">
              <a:buFont typeface="Arial" panose="020B0604020202020204" pitchFamily="34" charset="0"/>
              <a:buChar char="•"/>
            </a:pPr>
            <a:r>
              <a:rPr lang="nl-BE" sz="2600" dirty="0" smtClean="0">
                <a:solidFill>
                  <a:srgbClr val="AECC2A"/>
                </a:solidFill>
              </a:rPr>
              <a:t>PT wiskunde, PT programmeren en TA opgestart</a:t>
            </a:r>
          </a:p>
          <a:p>
            <a:pPr marL="285750" indent="-285750">
              <a:buFont typeface="Arial" panose="020B0604020202020204" pitchFamily="34" charset="0"/>
              <a:buChar char="•"/>
            </a:pPr>
            <a:endParaRPr lang="nl-BE" sz="2600" dirty="0" smtClean="0">
              <a:solidFill>
                <a:srgbClr val="AECC2A"/>
              </a:solidFill>
            </a:endParaRPr>
          </a:p>
          <a:p>
            <a:pPr marL="285750" indent="-285750">
              <a:buFont typeface="Arial" panose="020B0604020202020204" pitchFamily="34" charset="0"/>
              <a:buChar char="•"/>
            </a:pPr>
            <a:r>
              <a:rPr lang="nl-BE" sz="2600" dirty="0" smtClean="0">
                <a:solidFill>
                  <a:srgbClr val="AECC2A"/>
                </a:solidFill>
              </a:rPr>
              <a:t>Helpdesk opgestart ?</a:t>
            </a:r>
          </a:p>
          <a:p>
            <a:pPr marL="285750" indent="-285750">
              <a:buFont typeface="Arial" panose="020B0604020202020204" pitchFamily="34" charset="0"/>
              <a:buChar char="•"/>
            </a:pPr>
            <a:r>
              <a:rPr lang="nl-BE" sz="2600" dirty="0">
                <a:solidFill>
                  <a:srgbClr val="AECC2A"/>
                </a:solidFill>
              </a:rPr>
              <a:t>Materiaalbeheer AV </a:t>
            </a:r>
            <a:r>
              <a:rPr lang="nl-BE" sz="2600" dirty="0" smtClean="0">
                <a:solidFill>
                  <a:srgbClr val="AECC2A"/>
                </a:solidFill>
              </a:rPr>
              <a:t>opgestart ?</a:t>
            </a:r>
          </a:p>
          <a:p>
            <a:pPr marL="285750" indent="-285750">
              <a:buFont typeface="Arial" panose="020B0604020202020204" pitchFamily="34" charset="0"/>
              <a:buChar char="•"/>
            </a:pPr>
            <a:r>
              <a:rPr lang="nl-BE" sz="2600" dirty="0" err="1" smtClean="0">
                <a:solidFill>
                  <a:srgbClr val="AECC2A"/>
                </a:solidFill>
              </a:rPr>
              <a:t>Playground</a:t>
            </a:r>
            <a:r>
              <a:rPr lang="nl-BE" sz="2600" dirty="0" smtClean="0">
                <a:solidFill>
                  <a:srgbClr val="AECC2A"/>
                </a:solidFill>
              </a:rPr>
              <a:t> opgestart ?</a:t>
            </a:r>
          </a:p>
          <a:p>
            <a:pPr marL="285750" indent="-285750">
              <a:buFont typeface="Arial" panose="020B0604020202020204" pitchFamily="34" charset="0"/>
              <a:buChar char="•"/>
            </a:pPr>
            <a:endParaRPr lang="nl-BE" sz="2600" dirty="0" smtClean="0">
              <a:solidFill>
                <a:srgbClr val="AECC2A"/>
              </a:solidFill>
            </a:endParaRPr>
          </a:p>
          <a:p>
            <a:pPr marL="285750" indent="-285750">
              <a:buFont typeface="Arial" panose="020B0604020202020204" pitchFamily="34" charset="0"/>
              <a:buChar char="•"/>
            </a:pPr>
            <a:r>
              <a:rPr lang="nl-BE" sz="2600" dirty="0" smtClean="0">
                <a:solidFill>
                  <a:srgbClr val="AECC2A"/>
                </a:solidFill>
              </a:rPr>
              <a:t>Briefing </a:t>
            </a:r>
            <a:r>
              <a:rPr lang="nl-BE" sz="2600" dirty="0" err="1" smtClean="0">
                <a:solidFill>
                  <a:srgbClr val="AECC2A"/>
                </a:solidFill>
              </a:rPr>
              <a:t>Barcamp</a:t>
            </a:r>
            <a:r>
              <a:rPr lang="nl-BE" sz="2600" dirty="0" smtClean="0">
                <a:solidFill>
                  <a:srgbClr val="AECC2A"/>
                </a:solidFill>
              </a:rPr>
              <a:t> volgt</a:t>
            </a:r>
          </a:p>
          <a:p>
            <a:pPr marL="285750" indent="-285750">
              <a:buFont typeface="Arial" panose="020B0604020202020204" pitchFamily="34" charset="0"/>
              <a:buChar char="•"/>
            </a:pPr>
            <a:endParaRPr lang="nl-BE" sz="3200" dirty="0">
              <a:solidFill>
                <a:srgbClr val="AECC2A"/>
              </a:solidFill>
            </a:endParaRPr>
          </a:p>
        </p:txBody>
      </p:sp>
    </p:spTree>
    <p:extLst>
      <p:ext uri="{BB962C8B-B14F-4D97-AF65-F5344CB8AC3E}">
        <p14:creationId xmlns:p14="http://schemas.microsoft.com/office/powerpoint/2010/main" val="3745330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39842409"/>
              </p:ext>
            </p:extLst>
          </p:nvPr>
        </p:nvGraphicFramePr>
        <p:xfrm>
          <a:off x="179512" y="332656"/>
          <a:ext cx="8640960" cy="612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Vrije vorm 4"/>
          <p:cNvSpPr/>
          <p:nvPr/>
        </p:nvSpPr>
        <p:spPr>
          <a:xfrm>
            <a:off x="803563" y="252810"/>
            <a:ext cx="7259781" cy="5259605"/>
          </a:xfrm>
          <a:custGeom>
            <a:avLst/>
            <a:gdLst>
              <a:gd name="connsiteX0" fmla="*/ 0 w 7259781"/>
              <a:gd name="connsiteY0" fmla="*/ 280361 h 5412161"/>
              <a:gd name="connsiteX1" fmla="*/ 2050472 w 7259781"/>
              <a:gd name="connsiteY1" fmla="*/ 502034 h 5412161"/>
              <a:gd name="connsiteX2" fmla="*/ 2715491 w 7259781"/>
              <a:gd name="connsiteY2" fmla="*/ 4893924 h 5412161"/>
              <a:gd name="connsiteX3" fmla="*/ 5361709 w 7259781"/>
              <a:gd name="connsiteY3" fmla="*/ 4907779 h 5412161"/>
              <a:gd name="connsiteX4" fmla="*/ 5500254 w 7259781"/>
              <a:gd name="connsiteY4" fmla="*/ 1125488 h 5412161"/>
              <a:gd name="connsiteX5" fmla="*/ 7259781 w 7259781"/>
              <a:gd name="connsiteY5" fmla="*/ 252652 h 5412161"/>
              <a:gd name="connsiteX0" fmla="*/ 0 w 7259781"/>
              <a:gd name="connsiteY0" fmla="*/ 148972 h 5259605"/>
              <a:gd name="connsiteX1" fmla="*/ 2189017 w 7259781"/>
              <a:gd name="connsiteY1" fmla="*/ 703154 h 5259605"/>
              <a:gd name="connsiteX2" fmla="*/ 2715491 w 7259781"/>
              <a:gd name="connsiteY2" fmla="*/ 4762535 h 5259605"/>
              <a:gd name="connsiteX3" fmla="*/ 5361709 w 7259781"/>
              <a:gd name="connsiteY3" fmla="*/ 4776390 h 5259605"/>
              <a:gd name="connsiteX4" fmla="*/ 5500254 w 7259781"/>
              <a:gd name="connsiteY4" fmla="*/ 994099 h 5259605"/>
              <a:gd name="connsiteX5" fmla="*/ 7259781 w 7259781"/>
              <a:gd name="connsiteY5" fmla="*/ 121263 h 525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59781" h="5259605">
                <a:moveTo>
                  <a:pt x="0" y="148972"/>
                </a:moveTo>
                <a:cubicBezTo>
                  <a:pt x="798945" y="-124655"/>
                  <a:pt x="1736435" y="-65773"/>
                  <a:pt x="2189017" y="703154"/>
                </a:cubicBezTo>
                <a:cubicBezTo>
                  <a:pt x="2641599" y="1472081"/>
                  <a:pt x="2186709" y="4083662"/>
                  <a:pt x="2715491" y="4762535"/>
                </a:cubicBezTo>
                <a:cubicBezTo>
                  <a:pt x="3244273" y="5441408"/>
                  <a:pt x="4897582" y="5404463"/>
                  <a:pt x="5361709" y="4776390"/>
                </a:cubicBezTo>
                <a:cubicBezTo>
                  <a:pt x="5825836" y="4148317"/>
                  <a:pt x="5183909" y="1769953"/>
                  <a:pt x="5500254" y="994099"/>
                </a:cubicBezTo>
                <a:cubicBezTo>
                  <a:pt x="5816599" y="218245"/>
                  <a:pt x="6957290" y="176681"/>
                  <a:pt x="7259781" y="121263"/>
                </a:cubicBezTo>
              </a:path>
            </a:pathLst>
          </a:custGeom>
          <a:ln w="63500">
            <a:solidFill>
              <a:schemeClr val="bg1">
                <a:lumMod val="8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nl-BE"/>
          </a:p>
        </p:txBody>
      </p:sp>
      <p:cxnSp>
        <p:nvCxnSpPr>
          <p:cNvPr id="7" name="Rechte verbindingslijn met pijl 6"/>
          <p:cNvCxnSpPr/>
          <p:nvPr/>
        </p:nvCxnSpPr>
        <p:spPr>
          <a:xfrm>
            <a:off x="7956376" y="404664"/>
            <a:ext cx="338336" cy="0"/>
          </a:xfrm>
          <a:prstGeom prst="straightConnector1">
            <a:avLst/>
          </a:prstGeom>
          <a:ln w="635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339752" y="395372"/>
            <a:ext cx="1817870" cy="369332"/>
          </a:xfrm>
          <a:prstGeom prst="rect">
            <a:avLst/>
          </a:prstGeom>
          <a:noFill/>
        </p:spPr>
        <p:txBody>
          <a:bodyPr wrap="none" rtlCol="0">
            <a:spAutoFit/>
          </a:bodyPr>
          <a:lstStyle/>
          <a:p>
            <a:r>
              <a:rPr lang="nl-BE" dirty="0" smtClean="0"/>
              <a:t>Kennis verborgen</a:t>
            </a:r>
            <a:endParaRPr lang="nl-BE" dirty="0"/>
          </a:p>
        </p:txBody>
      </p:sp>
      <p:sp>
        <p:nvSpPr>
          <p:cNvPr id="12" name="Tekstvak 11"/>
          <p:cNvSpPr txBox="1"/>
          <p:nvPr/>
        </p:nvSpPr>
        <p:spPr>
          <a:xfrm>
            <a:off x="4932040" y="430526"/>
            <a:ext cx="2044855" cy="369332"/>
          </a:xfrm>
          <a:prstGeom prst="rect">
            <a:avLst/>
          </a:prstGeom>
          <a:noFill/>
        </p:spPr>
        <p:txBody>
          <a:bodyPr wrap="none" rtlCol="0">
            <a:spAutoFit/>
          </a:bodyPr>
          <a:lstStyle/>
          <a:p>
            <a:r>
              <a:rPr lang="nl-BE" dirty="0" smtClean="0"/>
              <a:t>Kennis ontwikkeling</a:t>
            </a:r>
            <a:endParaRPr lang="nl-BE" dirty="0"/>
          </a:p>
        </p:txBody>
      </p:sp>
      <p:sp>
        <p:nvSpPr>
          <p:cNvPr id="13" name="Tekstvak 12"/>
          <p:cNvSpPr txBox="1"/>
          <p:nvPr/>
        </p:nvSpPr>
        <p:spPr>
          <a:xfrm rot="5400000">
            <a:off x="6785240" y="1863832"/>
            <a:ext cx="983411" cy="369332"/>
          </a:xfrm>
          <a:prstGeom prst="rect">
            <a:avLst/>
          </a:prstGeom>
          <a:noFill/>
        </p:spPr>
        <p:txBody>
          <a:bodyPr wrap="none" rtlCol="0">
            <a:spAutoFit/>
          </a:bodyPr>
          <a:lstStyle/>
          <a:p>
            <a:r>
              <a:rPr lang="nl-BE" dirty="0" smtClean="0"/>
              <a:t>Synergie</a:t>
            </a:r>
            <a:endParaRPr lang="nl-BE" dirty="0"/>
          </a:p>
        </p:txBody>
      </p:sp>
      <p:sp>
        <p:nvSpPr>
          <p:cNvPr id="14" name="Tekstvak 13"/>
          <p:cNvSpPr txBox="1"/>
          <p:nvPr/>
        </p:nvSpPr>
        <p:spPr>
          <a:xfrm rot="5400000">
            <a:off x="6493142" y="4543945"/>
            <a:ext cx="1567609" cy="369332"/>
          </a:xfrm>
          <a:prstGeom prst="rect">
            <a:avLst/>
          </a:prstGeom>
          <a:noFill/>
        </p:spPr>
        <p:txBody>
          <a:bodyPr wrap="none" rtlCol="0">
            <a:spAutoFit/>
          </a:bodyPr>
          <a:lstStyle/>
          <a:p>
            <a:r>
              <a:rPr lang="nl-BE" dirty="0" smtClean="0"/>
              <a:t>Samenwerking</a:t>
            </a:r>
            <a:endParaRPr lang="nl-BE" dirty="0"/>
          </a:p>
        </p:txBody>
      </p:sp>
      <p:sp>
        <p:nvSpPr>
          <p:cNvPr id="16" name="Tekstvak 15"/>
          <p:cNvSpPr txBox="1"/>
          <p:nvPr/>
        </p:nvSpPr>
        <p:spPr>
          <a:xfrm>
            <a:off x="2339217" y="5986134"/>
            <a:ext cx="1863587" cy="369332"/>
          </a:xfrm>
          <a:prstGeom prst="rect">
            <a:avLst/>
          </a:prstGeom>
          <a:noFill/>
        </p:spPr>
        <p:txBody>
          <a:bodyPr wrap="none" rtlCol="0">
            <a:spAutoFit/>
          </a:bodyPr>
          <a:lstStyle/>
          <a:p>
            <a:r>
              <a:rPr lang="nl-BE" dirty="0" smtClean="0"/>
              <a:t>Kennis hamsteren</a:t>
            </a:r>
            <a:endParaRPr lang="nl-BE" dirty="0"/>
          </a:p>
        </p:txBody>
      </p:sp>
      <p:sp>
        <p:nvSpPr>
          <p:cNvPr id="17" name="Tekstvak 16"/>
          <p:cNvSpPr txBox="1"/>
          <p:nvPr/>
        </p:nvSpPr>
        <p:spPr>
          <a:xfrm>
            <a:off x="4931505" y="6021288"/>
            <a:ext cx="1382751" cy="369332"/>
          </a:xfrm>
          <a:prstGeom prst="rect">
            <a:avLst/>
          </a:prstGeom>
          <a:noFill/>
        </p:spPr>
        <p:txBody>
          <a:bodyPr wrap="none" rtlCol="0">
            <a:spAutoFit/>
          </a:bodyPr>
          <a:lstStyle/>
          <a:p>
            <a:r>
              <a:rPr lang="nl-BE" dirty="0" smtClean="0"/>
              <a:t>Kennis delen</a:t>
            </a:r>
            <a:endParaRPr lang="nl-BE" dirty="0"/>
          </a:p>
        </p:txBody>
      </p:sp>
      <p:sp>
        <p:nvSpPr>
          <p:cNvPr id="18" name="Tekstvak 17"/>
          <p:cNvSpPr txBox="1"/>
          <p:nvPr/>
        </p:nvSpPr>
        <p:spPr>
          <a:xfrm rot="16200000">
            <a:off x="955579" y="4543945"/>
            <a:ext cx="1409488" cy="369332"/>
          </a:xfrm>
          <a:prstGeom prst="rect">
            <a:avLst/>
          </a:prstGeom>
          <a:noFill/>
        </p:spPr>
        <p:txBody>
          <a:bodyPr wrap="none" rtlCol="0">
            <a:spAutoFit/>
          </a:bodyPr>
          <a:lstStyle/>
          <a:p>
            <a:r>
              <a:rPr lang="nl-BE" dirty="0" smtClean="0"/>
              <a:t>Wantrouwen</a:t>
            </a:r>
            <a:endParaRPr lang="nl-BE" dirty="0"/>
          </a:p>
        </p:txBody>
      </p:sp>
      <p:sp>
        <p:nvSpPr>
          <p:cNvPr id="19" name="Tekstvak 18"/>
          <p:cNvSpPr txBox="1"/>
          <p:nvPr/>
        </p:nvSpPr>
        <p:spPr>
          <a:xfrm rot="16200000">
            <a:off x="551527" y="1863832"/>
            <a:ext cx="2287165" cy="369332"/>
          </a:xfrm>
          <a:prstGeom prst="rect">
            <a:avLst/>
          </a:prstGeom>
          <a:noFill/>
        </p:spPr>
        <p:txBody>
          <a:bodyPr wrap="none" rtlCol="0">
            <a:spAutoFit/>
          </a:bodyPr>
          <a:lstStyle/>
          <a:p>
            <a:r>
              <a:rPr lang="nl-BE" dirty="0" smtClean="0"/>
              <a:t>Vertrouwen onbekend</a:t>
            </a:r>
            <a:endParaRPr lang="nl-BE" dirty="0"/>
          </a:p>
        </p:txBody>
      </p:sp>
    </p:spTree>
    <p:extLst>
      <p:ext uri="{BB962C8B-B14F-4D97-AF65-F5344CB8AC3E}">
        <p14:creationId xmlns:p14="http://schemas.microsoft.com/office/powerpoint/2010/main" val="2478193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2186" y="-369606"/>
            <a:ext cx="8229600" cy="1097742"/>
          </a:xfrm>
        </p:spPr>
        <p:txBody>
          <a:bodyPr>
            <a:noAutofit/>
          </a:bodyPr>
          <a:lstStyle/>
          <a:p>
            <a:r>
              <a:rPr lang="nl-BE" sz="3600" b="1" dirty="0" smtClean="0"/>
              <a:t>c) </a:t>
            </a:r>
            <a:r>
              <a:rPr lang="nl-BE" sz="6000" b="1" dirty="0"/>
              <a:t>5</a:t>
            </a:r>
            <a:r>
              <a:rPr lang="nl-BE" sz="13800" b="1" dirty="0" smtClean="0"/>
              <a:t> </a:t>
            </a:r>
            <a:r>
              <a:rPr lang="nl-BE" sz="3600" b="1" dirty="0" smtClean="0"/>
              <a:t>Valkuilen voor teams</a:t>
            </a:r>
            <a:endParaRPr lang="nl-BE" sz="3600" b="1" dirty="0"/>
          </a:p>
        </p:txBody>
      </p:sp>
      <p:pic>
        <p:nvPicPr>
          <p:cNvPr id="18434" name="Picture 2" descr="http://zerotimeselling.com/wp-content/uploads/2012/05/stepping-on-banana-pe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963736"/>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25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85380"/>
            <a:ext cx="8229600" cy="1143000"/>
          </a:xfrm>
        </p:spPr>
        <p:txBody>
          <a:bodyPr>
            <a:noAutofit/>
          </a:bodyPr>
          <a:lstStyle/>
          <a:p>
            <a:r>
              <a:rPr lang="nl-BE" sz="3600" b="1" dirty="0">
                <a:solidFill>
                  <a:schemeClr val="tx2"/>
                </a:solidFill>
              </a:rPr>
              <a:t>Valkuil 1: De groep wordt onkwetsbaar: </a:t>
            </a:r>
            <a:r>
              <a:rPr lang="nl-BE" sz="3600" b="1" i="1" dirty="0">
                <a:solidFill>
                  <a:schemeClr val="tx2"/>
                </a:solidFill>
              </a:rPr>
              <a:t>“</a:t>
            </a:r>
            <a:r>
              <a:rPr lang="nl-BE" sz="3600" b="1" i="1" dirty="0" err="1">
                <a:solidFill>
                  <a:schemeClr val="tx2"/>
                </a:solidFill>
              </a:rPr>
              <a:t>groupthink</a:t>
            </a:r>
            <a:r>
              <a:rPr lang="nl-BE" sz="3600" b="1" i="1" dirty="0">
                <a:solidFill>
                  <a:schemeClr val="tx2"/>
                </a:solidFill>
              </a:rPr>
              <a:t>”</a:t>
            </a:r>
            <a:endParaRPr lang="nl-BE" sz="3600" i="1" dirty="0">
              <a:solidFill>
                <a:schemeClr val="tx2"/>
              </a:solidFill>
            </a:endParaRPr>
          </a:p>
        </p:txBody>
      </p:sp>
      <p:sp>
        <p:nvSpPr>
          <p:cNvPr id="36867" name="Rectangle 3"/>
          <p:cNvSpPr>
            <a:spLocks noGrp="1" noChangeArrowheads="1"/>
          </p:cNvSpPr>
          <p:nvPr>
            <p:ph idx="1"/>
          </p:nvPr>
        </p:nvSpPr>
        <p:spPr>
          <a:xfrm>
            <a:off x="457200" y="1559608"/>
            <a:ext cx="8229600" cy="4525963"/>
          </a:xfrm>
        </p:spPr>
        <p:txBody>
          <a:bodyPr>
            <a:normAutofit/>
          </a:bodyPr>
          <a:lstStyle/>
          <a:p>
            <a:pPr marL="0" indent="0">
              <a:buNone/>
            </a:pPr>
            <a:r>
              <a:rPr lang="nl-BE" sz="2400" dirty="0" err="1" smtClean="0">
                <a:solidFill>
                  <a:schemeClr val="accent4"/>
                </a:solidFill>
              </a:rPr>
              <a:t>Groupthink</a:t>
            </a:r>
            <a:r>
              <a:rPr lang="nl-BE" sz="2400" dirty="0" smtClean="0"/>
              <a:t> </a:t>
            </a:r>
            <a:r>
              <a:rPr lang="nl-BE" sz="2400" dirty="0"/>
              <a:t>is aanwezig indien</a:t>
            </a:r>
            <a:r>
              <a:rPr lang="nl-BE" sz="2400" dirty="0" smtClean="0"/>
              <a:t>:</a:t>
            </a:r>
          </a:p>
          <a:p>
            <a:r>
              <a:rPr lang="nl-BE" sz="2400" dirty="0" smtClean="0"/>
              <a:t>teamleden </a:t>
            </a:r>
            <a:r>
              <a:rPr lang="nl-BE" sz="2400" dirty="0"/>
              <a:t>volledig opgaan in de </a:t>
            </a:r>
            <a:r>
              <a:rPr lang="nl-BE" sz="2400" dirty="0" smtClean="0"/>
              <a:t>groep</a:t>
            </a:r>
          </a:p>
          <a:p>
            <a:r>
              <a:rPr lang="nl-BE" sz="2400" dirty="0" smtClean="0"/>
              <a:t>het </a:t>
            </a:r>
            <a:r>
              <a:rPr lang="nl-BE" sz="2400" dirty="0"/>
              <a:t>streven naar unanimiteit groter is dan de wens om tot een realistische beoordeling van alternatieven te komen.</a:t>
            </a:r>
            <a:br>
              <a:rPr lang="nl-BE" sz="2400" dirty="0"/>
            </a:br>
            <a:endParaRPr lang="nl-BE" sz="2400" dirty="0" smtClean="0"/>
          </a:p>
          <a:p>
            <a:endParaRPr lang="nl-BE" sz="4000" dirty="0"/>
          </a:p>
          <a:p>
            <a:endParaRPr lang="nl-BE" sz="2400" dirty="0"/>
          </a:p>
        </p:txBody>
      </p:sp>
      <p:pic>
        <p:nvPicPr>
          <p:cNvPr id="16386" name="Picture 2" descr="http://www.vote29.com/newmyblog/wp-content/uploads/2013/03/group-think-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81926"/>
            <a:ext cx="4248472" cy="2736016"/>
          </a:xfrm>
          <a:prstGeom prst="rect">
            <a:avLst/>
          </a:prstGeom>
          <a:noFill/>
          <a:extLst>
            <a:ext uri="{909E8E84-426E-40DD-AFC4-6F175D3DCCD1}">
              <a14:hiddenFill xmlns:a14="http://schemas.microsoft.com/office/drawing/2010/main">
                <a:solidFill>
                  <a:srgbClr val="FFFFFF"/>
                </a:solidFill>
              </a14:hiddenFill>
            </a:ext>
          </a:extLst>
        </p:spPr>
      </p:pic>
      <p:sp>
        <p:nvSpPr>
          <p:cNvPr id="3" name="Tekstvak 2"/>
          <p:cNvSpPr txBox="1"/>
          <p:nvPr/>
        </p:nvSpPr>
        <p:spPr>
          <a:xfrm>
            <a:off x="5148064" y="4365104"/>
            <a:ext cx="3240360" cy="1569660"/>
          </a:xfrm>
          <a:prstGeom prst="rect">
            <a:avLst/>
          </a:prstGeom>
          <a:noFill/>
        </p:spPr>
        <p:txBody>
          <a:bodyPr wrap="square" rtlCol="0">
            <a:spAutoFit/>
          </a:bodyPr>
          <a:lstStyle/>
          <a:p>
            <a:pPr marL="0" lvl="8"/>
            <a:r>
              <a:rPr lang="nl-BE" sz="2400" dirty="0"/>
              <a:t>Hierdoor gaat het kritisch vermogen achteruit.</a:t>
            </a:r>
            <a:endParaRPr lang="fr-FR" sz="2400" dirty="0"/>
          </a:p>
          <a:p>
            <a:endParaRPr lang="nl-BE" sz="2400" dirty="0"/>
          </a:p>
        </p:txBody>
      </p:sp>
    </p:spTree>
    <p:extLst>
      <p:ext uri="{BB962C8B-B14F-4D97-AF65-F5344CB8AC3E}">
        <p14:creationId xmlns:p14="http://schemas.microsoft.com/office/powerpoint/2010/main" val="2333667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2248" y="79096"/>
            <a:ext cx="8229600" cy="1143000"/>
          </a:xfrm>
        </p:spPr>
        <p:txBody>
          <a:bodyPr>
            <a:noAutofit/>
          </a:bodyPr>
          <a:lstStyle/>
          <a:p>
            <a:r>
              <a:rPr lang="nl-BE" sz="4000" b="1" dirty="0">
                <a:solidFill>
                  <a:schemeClr val="tx2"/>
                </a:solidFill>
              </a:rPr>
              <a:t>Valkuil 2: Polarisatie van </a:t>
            </a:r>
            <a:r>
              <a:rPr lang="nl-BE" sz="3600" b="1" dirty="0" smtClean="0">
                <a:solidFill>
                  <a:schemeClr val="tx2"/>
                </a:solidFill>
              </a:rPr>
              <a:t>besluitvorming</a:t>
            </a:r>
            <a:r>
              <a:rPr lang="nl-BE" sz="4000" b="1" dirty="0" smtClean="0">
                <a:solidFill>
                  <a:schemeClr val="tx2"/>
                </a:solidFill>
              </a:rPr>
              <a:t> </a:t>
            </a:r>
            <a:r>
              <a:rPr lang="nl-BE" sz="3600" b="1" i="1" dirty="0">
                <a:solidFill>
                  <a:schemeClr val="tx2"/>
                </a:solidFill>
              </a:rPr>
              <a:t>“</a:t>
            </a:r>
            <a:r>
              <a:rPr lang="nl-BE" sz="3600" b="1" i="1" dirty="0" err="1">
                <a:solidFill>
                  <a:schemeClr val="tx2"/>
                </a:solidFill>
              </a:rPr>
              <a:t>risky</a:t>
            </a:r>
            <a:r>
              <a:rPr lang="nl-BE" sz="3600" b="1" i="1" dirty="0">
                <a:solidFill>
                  <a:schemeClr val="tx2"/>
                </a:solidFill>
              </a:rPr>
              <a:t> shift”</a:t>
            </a:r>
            <a:endParaRPr lang="fr-FR" sz="3600" i="1" dirty="0" smtClean="0">
              <a:solidFill>
                <a:schemeClr val="tx2"/>
              </a:solidFill>
            </a:endParaRPr>
          </a:p>
        </p:txBody>
      </p:sp>
      <p:sp>
        <p:nvSpPr>
          <p:cNvPr id="37891" name="Rectangle 3"/>
          <p:cNvSpPr>
            <a:spLocks noGrp="1" noChangeArrowheads="1"/>
          </p:cNvSpPr>
          <p:nvPr>
            <p:ph idx="1"/>
          </p:nvPr>
        </p:nvSpPr>
        <p:spPr>
          <a:xfrm>
            <a:off x="252248" y="1222096"/>
            <a:ext cx="4635062" cy="5000218"/>
          </a:xfrm>
        </p:spPr>
        <p:txBody>
          <a:bodyPr>
            <a:noAutofit/>
          </a:bodyPr>
          <a:lstStyle/>
          <a:p>
            <a:pPr marL="0" indent="0">
              <a:buNone/>
            </a:pPr>
            <a:r>
              <a:rPr lang="nl-BE" sz="2800" dirty="0"/>
              <a:t/>
            </a:r>
            <a:br>
              <a:rPr lang="nl-BE" sz="2800" dirty="0"/>
            </a:br>
            <a:r>
              <a:rPr lang="nl-BE" sz="2800" dirty="0"/>
              <a:t>Een besluit of oordeel wordt in de groep conservatiever of juist riskanter, maar in ieder geval extremer. Wat je in je eentje nooit zou durven, wordt in de groep ineens aanvaardbaar of mogelijk. </a:t>
            </a:r>
            <a:endParaRPr lang="nl-BE" sz="2800" dirty="0" smtClean="0"/>
          </a:p>
        </p:txBody>
      </p:sp>
      <p:pic>
        <p:nvPicPr>
          <p:cNvPr id="17410" name="Picture 2" descr="http://memecrunch.com/meme/C6MN/the-risky-shift/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310" y="2461804"/>
            <a:ext cx="3963264" cy="288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611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8828" y="201145"/>
            <a:ext cx="9065172" cy="1143000"/>
          </a:xfrm>
        </p:spPr>
        <p:txBody>
          <a:bodyPr>
            <a:normAutofit fontScale="90000"/>
          </a:bodyPr>
          <a:lstStyle/>
          <a:p>
            <a:r>
              <a:rPr lang="nl-BE" sz="3200" b="1" dirty="0">
                <a:solidFill>
                  <a:schemeClr val="tx2"/>
                </a:solidFill>
              </a:rPr>
              <a:t>Valkuil 3: Gezamenlijk verantwoordelijk is niet verantwoordelijk</a:t>
            </a:r>
            <a:endParaRPr lang="fr-FR" sz="3200" dirty="0" smtClean="0">
              <a:solidFill>
                <a:schemeClr val="tx2"/>
              </a:solidFill>
            </a:endParaRPr>
          </a:p>
        </p:txBody>
      </p:sp>
      <p:sp>
        <p:nvSpPr>
          <p:cNvPr id="38915" name="Rectangle 3"/>
          <p:cNvSpPr>
            <a:spLocks noGrp="1" noChangeArrowheads="1"/>
          </p:cNvSpPr>
          <p:nvPr>
            <p:ph idx="1"/>
          </p:nvPr>
        </p:nvSpPr>
        <p:spPr>
          <a:xfrm>
            <a:off x="78829" y="1558238"/>
            <a:ext cx="6069724" cy="4525963"/>
          </a:xfrm>
        </p:spPr>
        <p:txBody>
          <a:bodyPr>
            <a:normAutofit fontScale="92500" lnSpcReduction="20000"/>
          </a:bodyPr>
          <a:lstStyle/>
          <a:p>
            <a:pPr marL="0" indent="0">
              <a:buNone/>
            </a:pPr>
            <a:r>
              <a:rPr lang="nl-BE" i="1" dirty="0" smtClean="0">
                <a:solidFill>
                  <a:schemeClr val="tx2"/>
                </a:solidFill>
              </a:rPr>
              <a:t>‘the </a:t>
            </a:r>
            <a:r>
              <a:rPr lang="nl-BE" i="1" dirty="0" err="1" smtClean="0">
                <a:solidFill>
                  <a:schemeClr val="tx2"/>
                </a:solidFill>
              </a:rPr>
              <a:t>group</a:t>
            </a:r>
            <a:r>
              <a:rPr lang="nl-BE" i="1" dirty="0" smtClean="0">
                <a:solidFill>
                  <a:schemeClr val="tx2"/>
                </a:solidFill>
              </a:rPr>
              <a:t> </a:t>
            </a:r>
            <a:r>
              <a:rPr lang="nl-BE" i="1" dirty="0" err="1" smtClean="0">
                <a:solidFill>
                  <a:schemeClr val="tx2"/>
                </a:solidFill>
              </a:rPr>
              <a:t>says</a:t>
            </a:r>
            <a:r>
              <a:rPr lang="nl-BE" i="1" dirty="0" smtClean="0">
                <a:solidFill>
                  <a:schemeClr val="tx2"/>
                </a:solidFill>
              </a:rPr>
              <a:t>…’</a:t>
            </a:r>
          </a:p>
          <a:p>
            <a:pPr marL="0" indent="0">
              <a:buNone/>
            </a:pPr>
            <a:r>
              <a:rPr lang="nl-BE" dirty="0"/>
              <a:t/>
            </a:r>
            <a:br>
              <a:rPr lang="nl-BE" dirty="0"/>
            </a:br>
            <a:r>
              <a:rPr lang="nl-BE" dirty="0"/>
              <a:t>Een effect van het delen van </a:t>
            </a:r>
            <a:r>
              <a:rPr lang="nl-BE" dirty="0" smtClean="0"/>
              <a:t>verantwoordelijkheid </a:t>
            </a:r>
            <a:r>
              <a:rPr lang="nl-BE" dirty="0"/>
              <a:t>kan zijn dat uiteindelijk niemand meer de verantwoordelijkheid neemt. </a:t>
            </a:r>
            <a:endParaRPr lang="nl-BE" dirty="0" smtClean="0"/>
          </a:p>
          <a:p>
            <a:pPr marL="0" indent="0">
              <a:buNone/>
            </a:pPr>
            <a:r>
              <a:rPr lang="nl-BE" dirty="0" smtClean="0"/>
              <a:t>Of </a:t>
            </a:r>
            <a:r>
              <a:rPr lang="nl-BE" dirty="0"/>
              <a:t>dat niemand zich </a:t>
            </a:r>
            <a:r>
              <a:rPr lang="nl-BE" dirty="0" smtClean="0"/>
              <a:t>nog verantwoordelijk </a:t>
            </a:r>
            <a:r>
              <a:rPr lang="nl-BE" dirty="0"/>
              <a:t>voelt</a:t>
            </a:r>
            <a:r>
              <a:rPr lang="nl-BE" dirty="0" smtClean="0"/>
              <a:t>.</a:t>
            </a:r>
          </a:p>
          <a:p>
            <a:pPr marL="0" indent="0">
              <a:buNone/>
            </a:pPr>
            <a:endParaRPr lang="nl-BE" dirty="0" smtClean="0"/>
          </a:p>
          <a:p>
            <a:pPr marL="0" indent="0">
              <a:buNone/>
            </a:pPr>
            <a:r>
              <a:rPr lang="nl-BE" dirty="0" smtClean="0"/>
              <a:t>(= </a:t>
            </a:r>
            <a:r>
              <a:rPr lang="nl-BE" dirty="0" err="1" smtClean="0"/>
              <a:t>toeschouwersyndroom</a:t>
            </a:r>
            <a:r>
              <a:rPr lang="nl-BE" dirty="0" smtClean="0"/>
              <a:t>)</a:t>
            </a:r>
            <a:endParaRPr lang="fr-FR" dirty="0" smtClean="0"/>
          </a:p>
        </p:txBody>
      </p:sp>
      <p:pic>
        <p:nvPicPr>
          <p:cNvPr id="2050" name="Picture 2" descr="http://www.german-helmets.com/ALLG-SS%20MAIN/ALLGE-SS-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91" y="3346366"/>
            <a:ext cx="2997309" cy="2589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10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www.circlesforconnection.be/wp-content/uploads/2013/01/Cartoon-Abilene-paradox.gif"/>
          <p:cNvPicPr>
            <a:picLocks noChangeAspect="1" noChangeArrowheads="1"/>
          </p:cNvPicPr>
          <p:nvPr/>
        </p:nvPicPr>
        <p:blipFill rotWithShape="1">
          <a:blip r:embed="rId3">
            <a:extLst>
              <a:ext uri="{28A0092B-C50C-407E-A947-70E740481C1C}">
                <a14:useLocalDpi xmlns:a14="http://schemas.microsoft.com/office/drawing/2010/main" val="0"/>
              </a:ext>
            </a:extLst>
          </a:blip>
          <a:srcRect b="4562"/>
          <a:stretch/>
        </p:blipFill>
        <p:spPr bwMode="auto">
          <a:xfrm>
            <a:off x="4499992" y="2060848"/>
            <a:ext cx="4473789" cy="3816424"/>
          </a:xfrm>
          <a:prstGeom prst="rect">
            <a:avLst/>
          </a:prstGeom>
          <a:noFill/>
          <a:extLst>
            <a:ext uri="{909E8E84-426E-40DD-AFC4-6F175D3DCCD1}">
              <a14:hiddenFill xmlns:a14="http://schemas.microsoft.com/office/drawing/2010/main">
                <a:solidFill>
                  <a:srgbClr val="FFFFFF"/>
                </a:solidFill>
              </a14:hiddenFill>
            </a:ext>
          </a:extLst>
        </p:spPr>
      </p:pic>
      <p:sp>
        <p:nvSpPr>
          <p:cNvPr id="39938" name="Rectangle 2"/>
          <p:cNvSpPr>
            <a:spLocks noGrp="1" noChangeArrowheads="1"/>
          </p:cNvSpPr>
          <p:nvPr>
            <p:ph type="title"/>
          </p:nvPr>
        </p:nvSpPr>
        <p:spPr>
          <a:xfrm>
            <a:off x="457200" y="248441"/>
            <a:ext cx="8229600" cy="1143000"/>
          </a:xfrm>
        </p:spPr>
        <p:txBody>
          <a:bodyPr>
            <a:noAutofit/>
          </a:bodyPr>
          <a:lstStyle/>
          <a:p>
            <a:r>
              <a:rPr lang="nl-BE" sz="3600" b="1" dirty="0" smtClean="0">
                <a:solidFill>
                  <a:schemeClr val="tx2"/>
                </a:solidFill>
              </a:rPr>
              <a:t>Valkuil 4: </a:t>
            </a:r>
            <a:r>
              <a:rPr lang="nl-BE" sz="3600" b="1" dirty="0">
                <a:solidFill>
                  <a:schemeClr val="tx2"/>
                </a:solidFill>
              </a:rPr>
              <a:t>Met z’n allen doen wat niemand wil</a:t>
            </a:r>
            <a:endParaRPr lang="fr-FR" sz="3600" b="1" dirty="0" smtClean="0">
              <a:solidFill>
                <a:schemeClr val="tx2"/>
              </a:solidFill>
            </a:endParaRPr>
          </a:p>
        </p:txBody>
      </p:sp>
      <p:sp>
        <p:nvSpPr>
          <p:cNvPr id="39939" name="Rectangle 3"/>
          <p:cNvSpPr>
            <a:spLocks noGrp="1" noChangeArrowheads="1"/>
          </p:cNvSpPr>
          <p:nvPr>
            <p:ph idx="1"/>
          </p:nvPr>
        </p:nvSpPr>
        <p:spPr>
          <a:xfrm>
            <a:off x="268013" y="1391441"/>
            <a:ext cx="4524704" cy="5504714"/>
          </a:xfrm>
        </p:spPr>
        <p:txBody>
          <a:bodyPr>
            <a:normAutofit/>
          </a:bodyPr>
          <a:lstStyle/>
          <a:p>
            <a:pPr marL="0" indent="0">
              <a:buNone/>
            </a:pPr>
            <a:r>
              <a:rPr lang="nl-BE" sz="2400" i="1" dirty="0" smtClean="0">
                <a:solidFill>
                  <a:schemeClr val="tx2"/>
                </a:solidFill>
              </a:rPr>
              <a:t>‘I </a:t>
            </a:r>
            <a:r>
              <a:rPr lang="nl-BE" sz="2400" i="1" dirty="0" err="1" smtClean="0">
                <a:solidFill>
                  <a:schemeClr val="tx2"/>
                </a:solidFill>
              </a:rPr>
              <a:t>don’t</a:t>
            </a:r>
            <a:r>
              <a:rPr lang="nl-BE" sz="2400" i="1" dirty="0" smtClean="0">
                <a:solidFill>
                  <a:schemeClr val="tx2"/>
                </a:solidFill>
              </a:rPr>
              <a:t> want </a:t>
            </a:r>
            <a:r>
              <a:rPr lang="nl-BE" sz="2400" i="1" dirty="0" err="1" smtClean="0">
                <a:solidFill>
                  <a:schemeClr val="tx2"/>
                </a:solidFill>
              </a:rPr>
              <a:t>to</a:t>
            </a:r>
            <a:r>
              <a:rPr lang="nl-BE" sz="2400" i="1" dirty="0" smtClean="0">
                <a:solidFill>
                  <a:schemeClr val="tx2"/>
                </a:solidFill>
              </a:rPr>
              <a:t> </a:t>
            </a:r>
            <a:r>
              <a:rPr lang="nl-BE" sz="2400" i="1" dirty="0" err="1" smtClean="0">
                <a:solidFill>
                  <a:schemeClr val="tx2"/>
                </a:solidFill>
              </a:rPr>
              <a:t>hurt</a:t>
            </a:r>
            <a:r>
              <a:rPr lang="nl-BE" sz="2400" i="1" dirty="0" smtClean="0">
                <a:solidFill>
                  <a:schemeClr val="tx2"/>
                </a:solidFill>
              </a:rPr>
              <a:t> </a:t>
            </a:r>
            <a:r>
              <a:rPr lang="nl-BE" sz="2400" i="1" dirty="0" err="1" smtClean="0">
                <a:solidFill>
                  <a:schemeClr val="tx2"/>
                </a:solidFill>
              </a:rPr>
              <a:t>you</a:t>
            </a:r>
            <a:r>
              <a:rPr lang="nl-BE" sz="2400" i="1" dirty="0" smtClean="0">
                <a:solidFill>
                  <a:schemeClr val="tx2"/>
                </a:solidFill>
              </a:rPr>
              <a:t>’</a:t>
            </a:r>
          </a:p>
          <a:p>
            <a:pPr marL="0" indent="0">
              <a:buNone/>
            </a:pPr>
            <a:endParaRPr lang="nl-BE" sz="2400" dirty="0" smtClean="0">
              <a:solidFill>
                <a:schemeClr val="accent4"/>
              </a:solidFill>
            </a:endParaRPr>
          </a:p>
          <a:p>
            <a:pPr marL="0" indent="0">
              <a:buNone/>
            </a:pPr>
            <a:r>
              <a:rPr lang="nl-BE" sz="2400" dirty="0" smtClean="0"/>
              <a:t>Als </a:t>
            </a:r>
            <a:r>
              <a:rPr lang="nl-BE" sz="2400" dirty="0"/>
              <a:t>Iemand met een voorstel komt en weinig tegenstand ontmoet. Zelfs niet wanneer het voorstel niet door het hele team wordt gedragen. Wanneer er geen dominante leider aanwezig is en men de sfeer erg graag goed wil houden, kan er een paradoxale situatie ontstaan in </a:t>
            </a:r>
            <a:r>
              <a:rPr lang="nl-BE" sz="2400" dirty="0" smtClean="0"/>
              <a:t>groepen</a:t>
            </a:r>
            <a:r>
              <a:rPr lang="nl-BE" sz="2400" dirty="0"/>
              <a:t>. </a:t>
            </a:r>
            <a:endParaRPr lang="fr-FR" sz="2400" dirty="0" smtClean="0"/>
          </a:p>
        </p:txBody>
      </p:sp>
    </p:spTree>
    <p:extLst>
      <p:ext uri="{BB962C8B-B14F-4D97-AF65-F5344CB8AC3E}">
        <p14:creationId xmlns:p14="http://schemas.microsoft.com/office/powerpoint/2010/main" val="3407564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31076" y="90782"/>
            <a:ext cx="8229600" cy="1143000"/>
          </a:xfrm>
        </p:spPr>
        <p:txBody>
          <a:bodyPr>
            <a:noAutofit/>
          </a:bodyPr>
          <a:lstStyle/>
          <a:p>
            <a:pPr eaLnBrk="1" hangingPunct="1"/>
            <a:r>
              <a:rPr lang="nl-BE" sz="3200" b="1" dirty="0" smtClean="0">
                <a:solidFill>
                  <a:schemeClr val="tx2"/>
                </a:solidFill>
              </a:rPr>
              <a:t>Valkuil 5: “de boze buitenwereld”:</a:t>
            </a:r>
            <a:br>
              <a:rPr lang="nl-BE" sz="3200" b="1" dirty="0" smtClean="0">
                <a:solidFill>
                  <a:schemeClr val="tx2"/>
                </a:solidFill>
              </a:rPr>
            </a:br>
            <a:r>
              <a:rPr lang="nl-BE" sz="3200" b="1" dirty="0" smtClean="0">
                <a:solidFill>
                  <a:schemeClr val="tx2"/>
                </a:solidFill>
              </a:rPr>
              <a:t>wij-zij processen</a:t>
            </a:r>
            <a:endParaRPr lang="fr-FR" sz="3200" b="1" dirty="0" smtClean="0">
              <a:solidFill>
                <a:schemeClr val="tx2"/>
              </a:solidFill>
            </a:endParaRPr>
          </a:p>
        </p:txBody>
      </p:sp>
      <p:sp>
        <p:nvSpPr>
          <p:cNvPr id="41987" name="Rectangle 3"/>
          <p:cNvSpPr>
            <a:spLocks noGrp="1" noChangeArrowheads="1"/>
          </p:cNvSpPr>
          <p:nvPr>
            <p:ph idx="1"/>
          </p:nvPr>
        </p:nvSpPr>
        <p:spPr>
          <a:xfrm>
            <a:off x="457200" y="1294295"/>
            <a:ext cx="8229600" cy="4525963"/>
          </a:xfrm>
        </p:spPr>
        <p:txBody>
          <a:bodyPr>
            <a:normAutofit/>
          </a:bodyPr>
          <a:lstStyle/>
          <a:p>
            <a:pPr marL="0" indent="0" eaLnBrk="1" hangingPunct="1">
              <a:buNone/>
            </a:pPr>
            <a:r>
              <a:rPr lang="nl-BE" sz="2400" i="1" dirty="0" smtClean="0">
                <a:solidFill>
                  <a:schemeClr val="tx2"/>
                </a:solidFill>
              </a:rPr>
              <a:t>“</a:t>
            </a:r>
            <a:r>
              <a:rPr lang="nl-BE" sz="2400" i="1" dirty="0" err="1" smtClean="0">
                <a:solidFill>
                  <a:schemeClr val="tx2"/>
                </a:solidFill>
              </a:rPr>
              <a:t>it’s</a:t>
            </a:r>
            <a:r>
              <a:rPr lang="nl-BE" sz="2400" i="1" dirty="0" smtClean="0">
                <a:solidFill>
                  <a:schemeClr val="tx2"/>
                </a:solidFill>
              </a:rPr>
              <a:t> </a:t>
            </a:r>
            <a:r>
              <a:rPr lang="nl-BE" sz="2400" i="1" dirty="0" err="1" smtClean="0">
                <a:solidFill>
                  <a:schemeClr val="tx2"/>
                </a:solidFill>
              </a:rPr>
              <a:t>them</a:t>
            </a:r>
            <a:r>
              <a:rPr lang="nl-BE" sz="2400" i="1" dirty="0" smtClean="0">
                <a:solidFill>
                  <a:schemeClr val="tx2"/>
                </a:solidFill>
              </a:rPr>
              <a:t>!”</a:t>
            </a:r>
          </a:p>
          <a:p>
            <a:pPr marL="0" indent="0" eaLnBrk="1" hangingPunct="1">
              <a:buNone/>
            </a:pPr>
            <a:endParaRPr lang="nl-BE" sz="1400" i="1" dirty="0" smtClean="0">
              <a:solidFill>
                <a:schemeClr val="tx2"/>
              </a:solidFill>
            </a:endParaRPr>
          </a:p>
          <a:p>
            <a:pPr marL="0" indent="0" eaLnBrk="1" hangingPunct="1">
              <a:buNone/>
            </a:pPr>
            <a:r>
              <a:rPr lang="nl-BE" sz="2400" dirty="0" smtClean="0"/>
              <a:t>De groep toont zich zeer voldaan over eigen prestaties.  Er wordt lacherig gedaan over mensen van buiten de groep.</a:t>
            </a:r>
          </a:p>
          <a:p>
            <a:pPr marL="57150" indent="0">
              <a:buNone/>
            </a:pPr>
            <a:r>
              <a:rPr lang="nl-BE" sz="2400" dirty="0" smtClean="0"/>
              <a:t>Op kritiek van buitenaf wordt furieus gereageerd.</a:t>
            </a:r>
            <a:endParaRPr lang="fr-FR" sz="2400" dirty="0" smtClean="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71" r="2308"/>
          <a:stretch/>
        </p:blipFill>
        <p:spPr bwMode="auto">
          <a:xfrm>
            <a:off x="1402767" y="3926233"/>
            <a:ext cx="4710546"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8658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claesg1\AppData\Local\Microsoft\Windows\Temporary Internet Files\Content.IE5\8GTMYYLD\MP90038265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133600"/>
            <a:ext cx="3065462" cy="4289425"/>
          </a:xfrm>
          <a:prstGeom prst="rect">
            <a:avLst/>
          </a:prstGeom>
          <a:noFill/>
          <a:ln w="9525">
            <a:solidFill>
              <a:srgbClr val="1A2A9E"/>
            </a:solidFill>
            <a:miter lim="800000"/>
            <a:headEnd/>
            <a:tailEnd/>
          </a:ln>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2364830" y="1275553"/>
            <a:ext cx="5202065" cy="707886"/>
          </a:xfrm>
          <a:prstGeom prst="rect">
            <a:avLst/>
          </a:prstGeom>
          <a:noFill/>
        </p:spPr>
        <p:txBody>
          <a:bodyPr wrap="none" rtlCol="0">
            <a:spAutoFit/>
          </a:bodyPr>
          <a:lstStyle/>
          <a:p>
            <a:r>
              <a:rPr lang="nl-BE" sz="4000" b="1" dirty="0" smtClean="0">
                <a:solidFill>
                  <a:schemeClr val="tx2"/>
                </a:solidFill>
              </a:rPr>
              <a:t>Sociale Innovatie</a:t>
            </a:r>
            <a:endParaRPr lang="nl-BE" sz="4000" b="1" dirty="0">
              <a:solidFill>
                <a:schemeClr val="tx2"/>
              </a:solidFill>
            </a:endParaRPr>
          </a:p>
        </p:txBody>
      </p:sp>
      <p:sp>
        <p:nvSpPr>
          <p:cNvPr id="5" name="Tekstvak 4"/>
          <p:cNvSpPr txBox="1"/>
          <p:nvPr/>
        </p:nvSpPr>
        <p:spPr>
          <a:xfrm>
            <a:off x="4353636" y="3302758"/>
            <a:ext cx="3169457" cy="1938992"/>
          </a:xfrm>
          <a:prstGeom prst="rect">
            <a:avLst/>
          </a:prstGeom>
          <a:noFill/>
        </p:spPr>
        <p:txBody>
          <a:bodyPr wrap="none" rtlCol="0">
            <a:spAutoFit/>
          </a:bodyPr>
          <a:lstStyle/>
          <a:p>
            <a:pPr marL="742950" indent="-742950">
              <a:buFont typeface="+mj-lt"/>
              <a:buAutoNum type="arabicPeriod"/>
            </a:pPr>
            <a:r>
              <a:rPr lang="nl-BE" sz="4000" dirty="0" smtClean="0">
                <a:solidFill>
                  <a:schemeClr val="tx2">
                    <a:lumMod val="20000"/>
                    <a:lumOff val="80000"/>
                  </a:schemeClr>
                </a:solidFill>
              </a:rPr>
              <a:t>Inleiding</a:t>
            </a:r>
          </a:p>
          <a:p>
            <a:pPr marL="742950" indent="-742950">
              <a:buFont typeface="+mj-lt"/>
              <a:buAutoNum type="arabicPeriod"/>
            </a:pPr>
            <a:r>
              <a:rPr lang="nl-BE" sz="4000" dirty="0" smtClean="0">
                <a:solidFill>
                  <a:schemeClr val="tx2">
                    <a:lumMod val="20000"/>
                    <a:lumOff val="80000"/>
                  </a:schemeClr>
                </a:solidFill>
              </a:rPr>
              <a:t>Team ?</a:t>
            </a:r>
          </a:p>
          <a:p>
            <a:pPr marL="742950" indent="-742950">
              <a:buFont typeface="+mj-lt"/>
              <a:buAutoNum type="arabicPeriod"/>
            </a:pPr>
            <a:r>
              <a:rPr lang="nl-BE" sz="4000" dirty="0" smtClean="0">
                <a:solidFill>
                  <a:schemeClr val="tx2"/>
                </a:solidFill>
              </a:rPr>
              <a:t>Project ?</a:t>
            </a:r>
            <a:endParaRPr lang="nl-BE" sz="4000" dirty="0">
              <a:solidFill>
                <a:schemeClr val="tx2"/>
              </a:solidFill>
            </a:endParaRPr>
          </a:p>
        </p:txBody>
      </p:sp>
    </p:spTree>
    <p:extLst>
      <p:ext uri="{BB962C8B-B14F-4D97-AF65-F5344CB8AC3E}">
        <p14:creationId xmlns:p14="http://schemas.microsoft.com/office/powerpoint/2010/main" val="2000176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334122" y="2451814"/>
            <a:ext cx="7772400" cy="1470025"/>
          </a:xfrm>
        </p:spPr>
        <p:txBody>
          <a:bodyPr/>
          <a:lstStyle/>
          <a:p>
            <a:pPr eaLnBrk="1" hangingPunct="1"/>
            <a:r>
              <a:rPr lang="nl-BE" altLang="nl-BE" dirty="0" smtClean="0"/>
              <a:t>Een project …</a:t>
            </a:r>
          </a:p>
        </p:txBody>
      </p:sp>
      <p:pic>
        <p:nvPicPr>
          <p:cNvPr id="8195" name="Picture 6" descr="http://www.medicalfacts.nl/wp-content/uploads/samen-netwerk-verbinding-samenha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22" y="2185273"/>
            <a:ext cx="1602254" cy="100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8" descr="http://blog.socialgatto.nl/wp-content/uploads/resultaa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3733" y="1348073"/>
            <a:ext cx="1923701" cy="126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0" descr="http://preview.turbosquid.com/Preview/2012/03/22__12_25_39/Image1.jpg28d94334-6c58-4338-8839-bfd820bba776Lar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733" y="3741313"/>
            <a:ext cx="1691690" cy="126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2" descr="http://zizo-online.be/sites/default/files/field/image/Handboeien_SX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2135" y="2037157"/>
            <a:ext cx="2099237" cy="114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fgeronde rechthoek 7"/>
          <p:cNvSpPr/>
          <p:nvPr/>
        </p:nvSpPr>
        <p:spPr>
          <a:xfrm>
            <a:off x="484536" y="5244353"/>
            <a:ext cx="8280920" cy="13711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150000"/>
              </a:lnSpc>
            </a:pPr>
            <a:r>
              <a:rPr lang="nl-BE" sz="2000" b="1" dirty="0" smtClean="0"/>
              <a:t>Een project </a:t>
            </a:r>
            <a:r>
              <a:rPr lang="nl-BE" sz="2000" dirty="0" smtClean="0"/>
              <a:t>is een geheel van samenhangende activiteiten om in een tijdelijke organisatie, binnen gestelde condities, een vooraf gedefinieerd resultaat te bereiken</a:t>
            </a:r>
            <a:endParaRPr lang="nl-BE" sz="2000" dirty="0"/>
          </a:p>
        </p:txBody>
      </p:sp>
    </p:spTree>
    <p:extLst>
      <p:ext uri="{BB962C8B-B14F-4D97-AF65-F5344CB8AC3E}">
        <p14:creationId xmlns:p14="http://schemas.microsoft.com/office/powerpoint/2010/main" val="2256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41887" y="-409916"/>
            <a:ext cx="9002114" cy="1903412"/>
          </a:xfrm>
        </p:spPr>
        <p:txBody>
          <a:bodyPr rtlCol="0">
            <a:normAutofit/>
          </a:bodyPr>
          <a:lstStyle/>
          <a:p>
            <a:pPr algn="l" eaLnBrk="1" fontAlgn="auto" hangingPunct="1">
              <a:spcAft>
                <a:spcPts val="0"/>
              </a:spcAft>
              <a:defRPr/>
            </a:pPr>
            <a:r>
              <a:rPr lang="nl-BE" sz="3200" b="1" dirty="0">
                <a:solidFill>
                  <a:schemeClr val="tx2"/>
                </a:solidFill>
              </a:rPr>
              <a:t>a</a:t>
            </a:r>
            <a:r>
              <a:rPr lang="nl-BE" sz="3200" b="1" dirty="0" smtClean="0">
                <a:solidFill>
                  <a:schemeClr val="tx2"/>
                </a:solidFill>
              </a:rPr>
              <a:t>. Een project …</a:t>
            </a:r>
          </a:p>
        </p:txBody>
      </p:sp>
      <p:sp>
        <p:nvSpPr>
          <p:cNvPr id="13315" name="Rectangle 3"/>
          <p:cNvSpPr>
            <a:spLocks noGrp="1" noChangeArrowheads="1"/>
          </p:cNvSpPr>
          <p:nvPr>
            <p:ph idx="4294967295"/>
          </p:nvPr>
        </p:nvSpPr>
        <p:spPr>
          <a:xfrm>
            <a:off x="1511300" y="1927770"/>
            <a:ext cx="7632700" cy="3887788"/>
          </a:xfrm>
          <a:solidFill>
            <a:schemeClr val="accent6"/>
          </a:solidFill>
        </p:spPr>
        <p:txBody>
          <a:bodyPr>
            <a:normAutofit lnSpcReduction="10000"/>
          </a:bodyPr>
          <a:lstStyle/>
          <a:p>
            <a:pPr>
              <a:defRPr/>
            </a:pPr>
            <a:r>
              <a:rPr lang="nl-BE" sz="2400" dirty="0"/>
              <a:t>is </a:t>
            </a:r>
            <a:r>
              <a:rPr lang="nl-BE" sz="2400" u="sng" dirty="0"/>
              <a:t>tijdelijk</a:t>
            </a:r>
            <a:r>
              <a:rPr lang="nl-BE" sz="2400" dirty="0"/>
              <a:t>, met en duidelijk gedefinieerd </a:t>
            </a:r>
            <a:r>
              <a:rPr lang="nl-BE" sz="2400" u="sng" dirty="0"/>
              <a:t>begin en einde</a:t>
            </a:r>
            <a:endParaRPr lang="nl-BE" sz="2400" dirty="0"/>
          </a:p>
          <a:p>
            <a:pPr>
              <a:defRPr/>
            </a:pPr>
            <a:r>
              <a:rPr lang="nl-BE" sz="2400" dirty="0"/>
              <a:t>heeft een </a:t>
            </a:r>
            <a:r>
              <a:rPr lang="nl-BE" sz="2400" u="sng" dirty="0">
                <a:solidFill>
                  <a:schemeClr val="accent1"/>
                </a:solidFill>
              </a:rPr>
              <a:t>tijdelijke organisatie</a:t>
            </a:r>
          </a:p>
          <a:p>
            <a:pPr>
              <a:defRPr/>
            </a:pPr>
            <a:r>
              <a:rPr lang="nl-BE" sz="2400" dirty="0"/>
              <a:t>heeft een afgebakende </a:t>
            </a:r>
            <a:r>
              <a:rPr lang="nl-BE" sz="2400" u="sng" dirty="0"/>
              <a:t>scope</a:t>
            </a:r>
            <a:endParaRPr lang="nl-BE" sz="2400" dirty="0"/>
          </a:p>
          <a:p>
            <a:pPr>
              <a:defRPr/>
            </a:pPr>
            <a:r>
              <a:rPr lang="nl-BE" sz="2400" dirty="0"/>
              <a:t>levert een  vooraf gedefinieerd </a:t>
            </a:r>
            <a:r>
              <a:rPr lang="nl-BE" sz="2400" u="sng" dirty="0">
                <a:solidFill>
                  <a:schemeClr val="accent1"/>
                </a:solidFill>
              </a:rPr>
              <a:t>projectresultaat</a:t>
            </a:r>
            <a:r>
              <a:rPr lang="nl-BE" sz="2400" dirty="0"/>
              <a:t> op</a:t>
            </a:r>
          </a:p>
          <a:p>
            <a:pPr>
              <a:defRPr/>
            </a:pPr>
            <a:r>
              <a:rPr lang="nl-BE" sz="2400" dirty="0"/>
              <a:t>heeft </a:t>
            </a:r>
            <a:r>
              <a:rPr lang="nl-BE" sz="2400" u="sng" dirty="0"/>
              <a:t>één opdrachtgever of klant</a:t>
            </a:r>
            <a:r>
              <a:rPr lang="nl-BE" sz="2400" dirty="0"/>
              <a:t>, die zich aan het eindresultaat heeft verbonden</a:t>
            </a:r>
          </a:p>
          <a:p>
            <a:pPr>
              <a:defRPr/>
            </a:pPr>
            <a:r>
              <a:rPr lang="nl-BE" sz="2400" dirty="0"/>
              <a:t>wordt gerealiseerd binnen gestelde beperkende </a:t>
            </a:r>
            <a:r>
              <a:rPr lang="nl-BE" sz="2400" dirty="0" smtClean="0">
                <a:solidFill>
                  <a:schemeClr val="accent1"/>
                </a:solidFill>
              </a:rPr>
              <a:t>randvoorwaarden</a:t>
            </a:r>
            <a:endParaRPr lang="nl-BE" sz="2400" dirty="0">
              <a:solidFill>
                <a:schemeClr val="accent1"/>
              </a:solidFill>
            </a:endParaRPr>
          </a:p>
          <a:p>
            <a:pPr eaLnBrk="1" hangingPunct="1">
              <a:buFontTx/>
              <a:buNone/>
              <a:defRPr/>
            </a:pPr>
            <a:endParaRPr lang="nl-BE" sz="2800" dirty="0" smtClean="0"/>
          </a:p>
        </p:txBody>
      </p:sp>
      <p:sp>
        <p:nvSpPr>
          <p:cNvPr id="9220" name="Text Box 4"/>
          <p:cNvSpPr txBox="1">
            <a:spLocks noChangeArrowheads="1"/>
          </p:cNvSpPr>
          <p:nvPr/>
        </p:nvSpPr>
        <p:spPr bwMode="auto">
          <a:xfrm>
            <a:off x="790807" y="1718000"/>
            <a:ext cx="200025"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r>
              <a:rPr lang="nl-BE" altLang="nl-BE" sz="1800" b="1" dirty="0" smtClean="0">
                <a:solidFill>
                  <a:schemeClr val="accent4"/>
                </a:solidFill>
              </a:rPr>
              <a:t>BASIS KENMERKEN</a:t>
            </a:r>
            <a:endParaRPr lang="nl-BE" altLang="nl-BE" sz="1800" b="1" dirty="0">
              <a:solidFill>
                <a:schemeClr val="accent4"/>
              </a:solidFill>
            </a:endParaRPr>
          </a:p>
        </p:txBody>
      </p:sp>
    </p:spTree>
    <p:extLst>
      <p:ext uri="{BB962C8B-B14F-4D97-AF65-F5344CB8AC3E}">
        <p14:creationId xmlns:p14="http://schemas.microsoft.com/office/powerpoint/2010/main" val="4198876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5554638" y="1007688"/>
            <a:ext cx="3589361" cy="584775"/>
          </a:xfrm>
          <a:prstGeom prst="rect">
            <a:avLst/>
          </a:prstGeom>
          <a:noFill/>
        </p:spPr>
        <p:txBody>
          <a:bodyPr wrap="square" rtlCol="0">
            <a:spAutoFit/>
          </a:bodyPr>
          <a:lstStyle/>
          <a:p>
            <a:pPr algn="ctr"/>
            <a:r>
              <a:rPr lang="nl-BE" sz="3200" dirty="0" smtClean="0">
                <a:solidFill>
                  <a:srgbClr val="AECC2A"/>
                </a:solidFill>
              </a:rPr>
              <a:t>Keuze project</a:t>
            </a:r>
            <a:endParaRPr lang="nl-BE" sz="3200" dirty="0">
              <a:solidFill>
                <a:srgbClr val="AECC2A"/>
              </a:solidFill>
            </a:endParaRPr>
          </a:p>
        </p:txBody>
      </p:sp>
      <p:graphicFrame>
        <p:nvGraphicFramePr>
          <p:cNvPr id="2" name="Tabel 1"/>
          <p:cNvGraphicFramePr>
            <a:graphicFrameLocks noGrp="1"/>
          </p:cNvGraphicFramePr>
          <p:nvPr>
            <p:extLst>
              <p:ext uri="{D42A27DB-BD31-4B8C-83A1-F6EECF244321}">
                <p14:modId xmlns:p14="http://schemas.microsoft.com/office/powerpoint/2010/main" val="3242908331"/>
              </p:ext>
            </p:extLst>
          </p:nvPr>
        </p:nvGraphicFramePr>
        <p:xfrm>
          <a:off x="169462" y="1818575"/>
          <a:ext cx="8810766" cy="4650463"/>
        </p:xfrm>
        <a:graphic>
          <a:graphicData uri="http://schemas.openxmlformats.org/drawingml/2006/table">
            <a:tbl>
              <a:tblPr firstRow="1" bandRow="1">
                <a:tableStyleId>{F5AB1C69-6EDB-4FF4-983F-18BD219EF322}</a:tableStyleId>
              </a:tblPr>
              <a:tblGrid>
                <a:gridCol w="2305222"/>
                <a:gridCol w="3114340"/>
                <a:gridCol w="692075"/>
                <a:gridCol w="829386"/>
                <a:gridCol w="887104"/>
                <a:gridCol w="982639"/>
              </a:tblGrid>
              <a:tr h="529973">
                <a:tc>
                  <a:txBody>
                    <a:bodyPr/>
                    <a:lstStyle/>
                    <a:p>
                      <a:pPr algn="ctr" fontAlgn="b"/>
                      <a:r>
                        <a:rPr lang="nl-BE" sz="1600" u="none" strike="noStrike" dirty="0">
                          <a:effectLst/>
                        </a:rPr>
                        <a:t>OG</a:t>
                      </a:r>
                      <a:endParaRPr lang="nl-BE" sz="1600" b="1" i="0" u="none" strike="noStrike" dirty="0">
                        <a:solidFill>
                          <a:srgbClr val="000000"/>
                        </a:solidFill>
                        <a:effectLst/>
                        <a:latin typeface="Calibri"/>
                      </a:endParaRPr>
                    </a:p>
                  </a:txBody>
                  <a:tcPr marL="13546" marR="13546" marT="13546" marB="0" anchor="ctr"/>
                </a:tc>
                <a:tc>
                  <a:txBody>
                    <a:bodyPr/>
                    <a:lstStyle/>
                    <a:p>
                      <a:pPr algn="ctr" fontAlgn="b"/>
                      <a:r>
                        <a:rPr lang="nl-BE" sz="1600" u="none" strike="noStrike">
                          <a:effectLst/>
                        </a:rPr>
                        <a:t>project</a:t>
                      </a:r>
                      <a:endParaRPr lang="nl-BE" sz="1600" b="1" i="0" u="none" strike="noStrike">
                        <a:solidFill>
                          <a:srgbClr val="000000"/>
                        </a:solidFill>
                        <a:effectLst/>
                        <a:latin typeface="Calibri"/>
                      </a:endParaRPr>
                    </a:p>
                  </a:txBody>
                  <a:tcPr marL="13546" marR="13546" marT="13546" marB="0" anchor="ctr"/>
                </a:tc>
                <a:tc>
                  <a:txBody>
                    <a:bodyPr/>
                    <a:lstStyle/>
                    <a:p>
                      <a:pPr algn="ctr" fontAlgn="b"/>
                      <a:endParaRPr lang="nl-BE" sz="1600" b="1" i="0" u="none" strike="noStrike">
                        <a:solidFill>
                          <a:srgbClr val="000000"/>
                        </a:solidFill>
                        <a:effectLst/>
                        <a:latin typeface="Calibri"/>
                      </a:endParaRPr>
                    </a:p>
                  </a:txBody>
                  <a:tcPr marL="13546" marR="13546" marT="13546" marB="0" anchor="ctr"/>
                </a:tc>
                <a:tc>
                  <a:txBody>
                    <a:bodyPr/>
                    <a:lstStyle/>
                    <a:p>
                      <a:pPr algn="ctr" fontAlgn="b"/>
                      <a:r>
                        <a:rPr lang="nl-BE" sz="1400" u="none" strike="noStrike" dirty="0">
                          <a:effectLst/>
                        </a:rPr>
                        <a:t>#</a:t>
                      </a:r>
                      <a:r>
                        <a:rPr lang="nl-BE" sz="1400" u="none" strike="noStrike" dirty="0" err="1">
                          <a:effectLst/>
                        </a:rPr>
                        <a:t>stuAV</a:t>
                      </a:r>
                      <a:endParaRPr lang="nl-BE" sz="1400" b="1" i="0" u="none" strike="noStrike" dirty="0">
                        <a:solidFill>
                          <a:srgbClr val="000000"/>
                        </a:solidFill>
                        <a:effectLst/>
                        <a:latin typeface="Calibri"/>
                      </a:endParaRPr>
                    </a:p>
                  </a:txBody>
                  <a:tcPr marL="13546" marR="13546" marT="13546" marB="0" anchor="ctr"/>
                </a:tc>
                <a:tc>
                  <a:txBody>
                    <a:bodyPr/>
                    <a:lstStyle/>
                    <a:p>
                      <a:pPr algn="ctr" fontAlgn="b"/>
                      <a:r>
                        <a:rPr lang="nl-BE" sz="1400" u="none" strike="noStrike" dirty="0">
                          <a:effectLst/>
                        </a:rPr>
                        <a:t>#</a:t>
                      </a:r>
                      <a:r>
                        <a:rPr lang="nl-BE" sz="1400" u="none" strike="noStrike" dirty="0" err="1">
                          <a:effectLst/>
                        </a:rPr>
                        <a:t>stuVIR</a:t>
                      </a:r>
                      <a:endParaRPr lang="nl-BE" sz="1400" b="1" i="0" u="none" strike="noStrike" dirty="0">
                        <a:solidFill>
                          <a:srgbClr val="000000"/>
                        </a:solidFill>
                        <a:effectLst/>
                        <a:latin typeface="Calibri"/>
                      </a:endParaRPr>
                    </a:p>
                  </a:txBody>
                  <a:tcPr marL="13546" marR="13546" marT="13546" marB="0" anchor="ctr"/>
                </a:tc>
                <a:tc>
                  <a:txBody>
                    <a:bodyPr/>
                    <a:lstStyle/>
                    <a:p>
                      <a:pPr algn="ctr" fontAlgn="b"/>
                      <a:r>
                        <a:rPr lang="nl-BE" sz="1400" u="none" strike="noStrike" dirty="0">
                          <a:effectLst/>
                        </a:rPr>
                        <a:t>#</a:t>
                      </a:r>
                      <a:r>
                        <a:rPr lang="nl-BE" sz="1400" u="none" strike="noStrike" dirty="0" err="1">
                          <a:effectLst/>
                        </a:rPr>
                        <a:t>stuWEB</a:t>
                      </a:r>
                      <a:endParaRPr lang="nl-BE" sz="1400" b="1" i="0" u="none" strike="noStrike" dirty="0">
                        <a:solidFill>
                          <a:srgbClr val="000000"/>
                        </a:solidFill>
                        <a:effectLst/>
                        <a:latin typeface="Calibri"/>
                      </a:endParaRPr>
                    </a:p>
                  </a:txBody>
                  <a:tcPr marL="13546" marR="13546" marT="13546" marB="0" anchor="ctr"/>
                </a:tc>
              </a:tr>
              <a:tr h="292803">
                <a:tc>
                  <a:txBody>
                    <a:bodyPr/>
                    <a:lstStyle/>
                    <a:p>
                      <a:pPr algn="l" fontAlgn="b"/>
                      <a:r>
                        <a:rPr lang="nl-BE" sz="1600" u="none" strike="noStrike">
                          <a:effectLst/>
                        </a:rPr>
                        <a:t>VVSG</a:t>
                      </a:r>
                      <a:endParaRPr lang="nl-BE" sz="1600" b="0" i="0" u="none" strike="noStrike">
                        <a:solidFill>
                          <a:srgbClr val="000000"/>
                        </a:solidFill>
                        <a:effectLst/>
                        <a:latin typeface="Calibri"/>
                      </a:endParaRPr>
                    </a:p>
                  </a:txBody>
                  <a:tcPr marL="13546" marR="13546" marT="13546" marB="0" anchor="ctr"/>
                </a:tc>
                <a:tc>
                  <a:txBody>
                    <a:bodyPr/>
                    <a:lstStyle/>
                    <a:p>
                      <a:pPr algn="l" fontAlgn="b"/>
                      <a:r>
                        <a:rPr lang="nl-BE" sz="1600" u="none" strike="noStrike">
                          <a:effectLst/>
                        </a:rPr>
                        <a:t>spelfiches</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AV</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3</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r>
              <a:tr h="292803">
                <a:tc>
                  <a:txBody>
                    <a:bodyPr/>
                    <a:lstStyle/>
                    <a:p>
                      <a:pPr algn="l" fontAlgn="b"/>
                      <a:r>
                        <a:rPr lang="nl-BE" sz="1600" u="none" strike="noStrike">
                          <a:effectLst/>
                        </a:rPr>
                        <a:t>Roze Huis</a:t>
                      </a:r>
                      <a:endParaRPr lang="nl-BE" sz="1600" b="0" i="0" u="none" strike="noStrike">
                        <a:solidFill>
                          <a:srgbClr val="000000"/>
                        </a:solidFill>
                        <a:effectLst/>
                        <a:latin typeface="Calibri"/>
                      </a:endParaRPr>
                    </a:p>
                  </a:txBody>
                  <a:tcPr marL="13546" marR="13546" marT="13546" marB="0" anchor="ctr"/>
                </a:tc>
                <a:tc>
                  <a:txBody>
                    <a:bodyPr/>
                    <a:lstStyle/>
                    <a:p>
                      <a:pPr algn="l" fontAlgn="b"/>
                      <a:r>
                        <a:rPr lang="nl-BE" sz="1600" u="none" strike="noStrike">
                          <a:effectLst/>
                        </a:rPr>
                        <a:t>nieuwe website</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WEB</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dirty="0">
                          <a:effectLst/>
                        </a:rPr>
                        <a:t>4</a:t>
                      </a:r>
                      <a:endParaRPr lang="nl-BE" sz="1600" b="0" i="0" u="none" strike="noStrike" dirty="0">
                        <a:solidFill>
                          <a:srgbClr val="000000"/>
                        </a:solidFill>
                        <a:effectLst/>
                        <a:latin typeface="Calibri"/>
                      </a:endParaRPr>
                    </a:p>
                  </a:txBody>
                  <a:tcPr marL="13546" marR="13546" marT="13546" marB="0" anchor="ctr"/>
                </a:tc>
              </a:tr>
              <a:tr h="292803">
                <a:tc>
                  <a:txBody>
                    <a:bodyPr/>
                    <a:lstStyle/>
                    <a:p>
                      <a:pPr algn="l" fontAlgn="b"/>
                      <a:r>
                        <a:rPr lang="nl-BE" sz="1600" u="none" strike="noStrike">
                          <a:effectLst/>
                        </a:rPr>
                        <a:t>Job Link</a:t>
                      </a:r>
                      <a:endParaRPr lang="nl-BE" sz="1600" b="0" i="0" u="none" strike="noStrike">
                        <a:solidFill>
                          <a:srgbClr val="000000"/>
                        </a:solidFill>
                        <a:effectLst/>
                        <a:latin typeface="Calibri"/>
                      </a:endParaRPr>
                    </a:p>
                  </a:txBody>
                  <a:tcPr marL="13546" marR="13546" marT="13546" marB="0" anchor="ctr"/>
                </a:tc>
                <a:tc>
                  <a:txBody>
                    <a:bodyPr/>
                    <a:lstStyle/>
                    <a:p>
                      <a:pPr algn="l" fontAlgn="b"/>
                      <a:r>
                        <a:rPr lang="nl-BE" sz="1600" u="none" strike="noStrike">
                          <a:effectLst/>
                        </a:rPr>
                        <a:t>GOB job</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AV</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3</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r>
              <a:tr h="357943">
                <a:tc>
                  <a:txBody>
                    <a:bodyPr/>
                    <a:lstStyle/>
                    <a:p>
                      <a:pPr algn="l" fontAlgn="b"/>
                      <a:r>
                        <a:rPr lang="nl-BE" sz="1600" u="none" strike="noStrike" dirty="0" err="1">
                          <a:effectLst/>
                        </a:rPr>
                        <a:t>KdG</a:t>
                      </a:r>
                      <a:r>
                        <a:rPr lang="nl-BE" sz="1600" u="none" strike="noStrike" dirty="0">
                          <a:effectLst/>
                        </a:rPr>
                        <a:t> - communicatie</a:t>
                      </a:r>
                      <a:endParaRPr lang="nl-BE" sz="1600" b="0" i="0" u="none" strike="noStrike" dirty="0">
                        <a:solidFill>
                          <a:srgbClr val="000000"/>
                        </a:solidFill>
                        <a:effectLst/>
                        <a:latin typeface="Calibri"/>
                      </a:endParaRPr>
                    </a:p>
                  </a:txBody>
                  <a:tcPr marL="13546" marR="13546" marT="13546" marB="0" anchor="ctr"/>
                </a:tc>
                <a:tc>
                  <a:txBody>
                    <a:bodyPr/>
                    <a:lstStyle/>
                    <a:p>
                      <a:pPr algn="l" fontAlgn="b"/>
                      <a:r>
                        <a:rPr lang="nl-BE" sz="1600" u="none" strike="noStrike" dirty="0" err="1">
                          <a:effectLst/>
                        </a:rPr>
                        <a:t>infographic</a:t>
                      </a:r>
                      <a:endParaRPr lang="nl-BE" sz="1600" b="0" i="0" u="none" strike="noStrike" dirty="0">
                        <a:solidFill>
                          <a:srgbClr val="000000"/>
                        </a:solidFill>
                        <a:effectLst/>
                        <a:latin typeface="Calibri"/>
                      </a:endParaRPr>
                    </a:p>
                  </a:txBody>
                  <a:tcPr marL="13546" marR="13546" marT="13546" marB="0" anchor="ctr"/>
                </a:tc>
                <a:tc>
                  <a:txBody>
                    <a:bodyPr/>
                    <a:lstStyle/>
                    <a:p>
                      <a:pPr algn="ctr" fontAlgn="b"/>
                      <a:r>
                        <a:rPr lang="nl-BE" sz="1600" u="none" strike="noStrike">
                          <a:effectLst/>
                        </a:rPr>
                        <a:t>WEB</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dirty="0">
                          <a:effectLst/>
                        </a:rPr>
                        <a:t>4</a:t>
                      </a:r>
                      <a:endParaRPr lang="nl-BE" sz="1600" b="0" i="0" u="none" strike="noStrike" dirty="0">
                        <a:solidFill>
                          <a:srgbClr val="000000"/>
                        </a:solidFill>
                        <a:effectLst/>
                        <a:latin typeface="Calibri"/>
                      </a:endParaRPr>
                    </a:p>
                  </a:txBody>
                  <a:tcPr marL="13546" marR="13546" marT="13546" marB="0" anchor="ctr"/>
                </a:tc>
              </a:tr>
              <a:tr h="292803">
                <a:tc>
                  <a:txBody>
                    <a:bodyPr/>
                    <a:lstStyle/>
                    <a:p>
                      <a:pPr algn="l" fontAlgn="b"/>
                      <a:r>
                        <a:rPr lang="nl-BE" sz="1600" u="none" strike="noStrike">
                          <a:effectLst/>
                        </a:rPr>
                        <a:t>KdG - WOG</a:t>
                      </a:r>
                      <a:endParaRPr lang="nl-BE" sz="1600" b="0" i="0" u="none" strike="noStrike">
                        <a:solidFill>
                          <a:srgbClr val="000000"/>
                        </a:solidFill>
                        <a:effectLst/>
                        <a:latin typeface="Calibri"/>
                      </a:endParaRPr>
                    </a:p>
                  </a:txBody>
                  <a:tcPr marL="13546" marR="13546" marT="13546" marB="0" anchor="ctr"/>
                </a:tc>
                <a:tc>
                  <a:txBody>
                    <a:bodyPr/>
                    <a:lstStyle/>
                    <a:p>
                      <a:pPr algn="l" fontAlgn="b"/>
                      <a:r>
                        <a:rPr lang="nl-BE" sz="1600" u="none" strike="noStrike">
                          <a:effectLst/>
                        </a:rPr>
                        <a:t>virtuele kleuterklas</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VIR</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1</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3</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dirty="0">
                          <a:effectLst/>
                        </a:rPr>
                        <a:t>4</a:t>
                      </a:r>
                      <a:endParaRPr lang="nl-BE" sz="1600" b="0" i="0" u="none" strike="noStrike" dirty="0">
                        <a:solidFill>
                          <a:srgbClr val="000000"/>
                        </a:solidFill>
                        <a:effectLst/>
                        <a:latin typeface="Calibri"/>
                      </a:endParaRPr>
                    </a:p>
                  </a:txBody>
                  <a:tcPr marL="13546" marR="13546" marT="13546" marB="0" anchor="ctr"/>
                </a:tc>
              </a:tr>
              <a:tr h="292803">
                <a:tc>
                  <a:txBody>
                    <a:bodyPr/>
                    <a:lstStyle/>
                    <a:p>
                      <a:pPr algn="l" fontAlgn="b"/>
                      <a:r>
                        <a:rPr lang="nl-BE" sz="1600" u="none" strike="noStrike">
                          <a:effectLst/>
                        </a:rPr>
                        <a:t>KdG - fastrada</a:t>
                      </a:r>
                      <a:endParaRPr lang="nl-BE" sz="1600" b="0" i="0" u="none" strike="noStrike">
                        <a:solidFill>
                          <a:srgbClr val="000000"/>
                        </a:solidFill>
                        <a:effectLst/>
                        <a:latin typeface="Calibri"/>
                      </a:endParaRPr>
                    </a:p>
                  </a:txBody>
                  <a:tcPr marL="13546" marR="13546" marT="13546" marB="0" anchor="ctr"/>
                </a:tc>
                <a:tc>
                  <a:txBody>
                    <a:bodyPr/>
                    <a:lstStyle/>
                    <a:p>
                      <a:pPr algn="l" fontAlgn="b"/>
                      <a:r>
                        <a:rPr lang="nl-BE" sz="1600" u="none" strike="noStrike">
                          <a:effectLst/>
                        </a:rPr>
                        <a:t>3D visualisatie</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VIR</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4</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2</a:t>
                      </a:r>
                      <a:endParaRPr lang="nl-BE" sz="1600" b="0" i="0" u="none" strike="noStrike">
                        <a:solidFill>
                          <a:srgbClr val="000000"/>
                        </a:solidFill>
                        <a:effectLst/>
                        <a:latin typeface="Calibri"/>
                      </a:endParaRPr>
                    </a:p>
                  </a:txBody>
                  <a:tcPr marL="13546" marR="13546" marT="13546" marB="0" anchor="ctr"/>
                </a:tc>
              </a:tr>
              <a:tr h="541714">
                <a:tc>
                  <a:txBody>
                    <a:bodyPr/>
                    <a:lstStyle/>
                    <a:p>
                      <a:pPr algn="l" fontAlgn="b"/>
                      <a:r>
                        <a:rPr lang="nl-BE" sz="1600" u="none" strike="noStrike">
                          <a:effectLst/>
                        </a:rPr>
                        <a:t>KdG - MCT</a:t>
                      </a:r>
                      <a:endParaRPr lang="nl-BE" sz="1600" b="0" i="0" u="none" strike="noStrike">
                        <a:solidFill>
                          <a:srgbClr val="000000"/>
                        </a:solidFill>
                        <a:effectLst/>
                        <a:latin typeface="Calibri"/>
                      </a:endParaRPr>
                    </a:p>
                  </a:txBody>
                  <a:tcPr marL="13546" marR="13546" marT="13546" marB="0" anchor="ctr"/>
                </a:tc>
                <a:tc>
                  <a:txBody>
                    <a:bodyPr/>
                    <a:lstStyle/>
                    <a:p>
                      <a:pPr algn="l" fontAlgn="b"/>
                      <a:r>
                        <a:rPr lang="nl-BE" sz="1600" u="none" strike="noStrike">
                          <a:effectLst/>
                        </a:rPr>
                        <a:t>uitleen en beheer AVmateriaal</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WEB</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dirty="0">
                          <a:effectLst/>
                        </a:rPr>
                        <a:t>4</a:t>
                      </a:r>
                      <a:endParaRPr lang="nl-BE" sz="1600" b="0" i="0" u="none" strike="noStrike" dirty="0">
                        <a:solidFill>
                          <a:srgbClr val="000000"/>
                        </a:solidFill>
                        <a:effectLst/>
                        <a:latin typeface="Calibri"/>
                      </a:endParaRPr>
                    </a:p>
                  </a:txBody>
                  <a:tcPr marL="13546" marR="13546" marT="13546" marB="0" anchor="ctr"/>
                </a:tc>
              </a:tr>
              <a:tr h="292803">
                <a:tc>
                  <a:txBody>
                    <a:bodyPr/>
                    <a:lstStyle/>
                    <a:p>
                      <a:pPr algn="l" fontAlgn="b"/>
                      <a:r>
                        <a:rPr lang="nl-BE" sz="1600" u="none" strike="noStrike">
                          <a:effectLst/>
                        </a:rPr>
                        <a:t>Spinneke</a:t>
                      </a:r>
                      <a:endParaRPr lang="nl-BE" sz="1600" b="0" i="0" u="none" strike="noStrike">
                        <a:solidFill>
                          <a:srgbClr val="000000"/>
                        </a:solidFill>
                        <a:effectLst/>
                        <a:latin typeface="Calibri"/>
                      </a:endParaRPr>
                    </a:p>
                  </a:txBody>
                  <a:tcPr marL="13546" marR="13546" marT="13546" marB="0" anchor="ctr"/>
                </a:tc>
                <a:tc>
                  <a:txBody>
                    <a:bodyPr/>
                    <a:lstStyle/>
                    <a:p>
                      <a:pPr algn="l" fontAlgn="b"/>
                      <a:r>
                        <a:rPr lang="nl-BE" sz="1600" u="none" strike="noStrike">
                          <a:effectLst/>
                        </a:rPr>
                        <a:t>Interactieve gang</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VIR</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8</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dirty="0">
                        <a:solidFill>
                          <a:srgbClr val="000000"/>
                        </a:solidFill>
                        <a:effectLst/>
                        <a:latin typeface="Calibri"/>
                      </a:endParaRPr>
                    </a:p>
                  </a:txBody>
                  <a:tcPr marL="13546" marR="13546" marT="13546" marB="0" anchor="ctr"/>
                </a:tc>
              </a:tr>
              <a:tr h="292803">
                <a:tc>
                  <a:txBody>
                    <a:bodyPr/>
                    <a:lstStyle/>
                    <a:p>
                      <a:pPr algn="l" fontAlgn="b"/>
                      <a:r>
                        <a:rPr lang="nl-BE" sz="1600" u="none" strike="noStrike">
                          <a:effectLst/>
                        </a:rPr>
                        <a:t>Stad Antwerpen</a:t>
                      </a:r>
                      <a:endParaRPr lang="nl-BE" sz="1600" b="0" i="0" u="none" strike="noStrike">
                        <a:solidFill>
                          <a:srgbClr val="000000"/>
                        </a:solidFill>
                        <a:effectLst/>
                        <a:latin typeface="Calibri"/>
                      </a:endParaRPr>
                    </a:p>
                  </a:txBody>
                  <a:tcPr marL="13546" marR="13546" marT="13546" marB="0" anchor="ctr"/>
                </a:tc>
                <a:tc>
                  <a:txBody>
                    <a:bodyPr/>
                    <a:lstStyle/>
                    <a:p>
                      <a:pPr algn="l" fontAlgn="b"/>
                      <a:r>
                        <a:rPr lang="nl-BE" sz="1600" u="none" strike="noStrike">
                          <a:effectLst/>
                        </a:rPr>
                        <a:t>Fietsproject</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AV</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3</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dirty="0">
                        <a:solidFill>
                          <a:srgbClr val="000000"/>
                        </a:solidFill>
                        <a:effectLst/>
                        <a:latin typeface="Calibri"/>
                      </a:endParaRPr>
                    </a:p>
                  </a:txBody>
                  <a:tcPr marL="13546" marR="13546" marT="13546" marB="0" anchor="ctr"/>
                </a:tc>
              </a:tr>
              <a:tr h="292803">
                <a:tc>
                  <a:txBody>
                    <a:bodyPr/>
                    <a:lstStyle/>
                    <a:p>
                      <a:pPr algn="l" fontAlgn="b"/>
                      <a:r>
                        <a:rPr lang="nl-BE" sz="1600" u="none" strike="noStrike">
                          <a:effectLst/>
                        </a:rPr>
                        <a:t>UA</a:t>
                      </a:r>
                      <a:endParaRPr lang="nl-BE" sz="1600" b="0" i="0" u="none" strike="noStrike">
                        <a:solidFill>
                          <a:srgbClr val="000000"/>
                        </a:solidFill>
                        <a:effectLst/>
                        <a:latin typeface="Calibri"/>
                      </a:endParaRPr>
                    </a:p>
                  </a:txBody>
                  <a:tcPr marL="13546" marR="13546" marT="13546" marB="0" anchor="ctr"/>
                </a:tc>
                <a:tc>
                  <a:txBody>
                    <a:bodyPr/>
                    <a:lstStyle/>
                    <a:p>
                      <a:pPr algn="l" fontAlgn="b"/>
                      <a:r>
                        <a:rPr lang="nl-BE" sz="1600" u="none" strike="noStrike">
                          <a:effectLst/>
                        </a:rPr>
                        <a:t>Repo sociaal werk in A'pen</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AV</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3</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dirty="0">
                        <a:solidFill>
                          <a:srgbClr val="000000"/>
                        </a:solidFill>
                        <a:effectLst/>
                        <a:latin typeface="Calibri"/>
                      </a:endParaRPr>
                    </a:p>
                  </a:txBody>
                  <a:tcPr marL="13546" marR="13546" marT="13546" marB="0" anchor="ctr"/>
                </a:tc>
              </a:tr>
              <a:tr h="292803">
                <a:tc>
                  <a:txBody>
                    <a:bodyPr/>
                    <a:lstStyle/>
                    <a:p>
                      <a:pPr algn="l" fontAlgn="b"/>
                      <a:r>
                        <a:rPr lang="nl-BE" sz="1600" u="none" strike="noStrike">
                          <a:effectLst/>
                        </a:rPr>
                        <a:t>Koning Kevin</a:t>
                      </a:r>
                      <a:endParaRPr lang="nl-BE" sz="1600" b="0" i="0" u="none" strike="noStrike">
                        <a:solidFill>
                          <a:srgbClr val="000000"/>
                        </a:solidFill>
                        <a:effectLst/>
                        <a:latin typeface="Calibri"/>
                      </a:endParaRPr>
                    </a:p>
                  </a:txBody>
                  <a:tcPr marL="13546" marR="13546" marT="13546" marB="0" anchor="ctr"/>
                </a:tc>
                <a:tc>
                  <a:txBody>
                    <a:bodyPr/>
                    <a:lstStyle/>
                    <a:p>
                      <a:pPr algn="l" fontAlgn="b"/>
                      <a:r>
                        <a:rPr lang="nl-BE" sz="1600" u="none" strike="noStrike" dirty="0">
                          <a:effectLst/>
                        </a:rPr>
                        <a:t>Homofobie</a:t>
                      </a:r>
                      <a:endParaRPr lang="nl-BE" sz="1600" b="0" i="0" u="none" strike="noStrike" dirty="0">
                        <a:solidFill>
                          <a:srgbClr val="000000"/>
                        </a:solidFill>
                        <a:effectLst/>
                        <a:latin typeface="Calibri"/>
                      </a:endParaRPr>
                    </a:p>
                  </a:txBody>
                  <a:tcPr marL="13546" marR="13546" marT="13546" marB="0" anchor="ctr"/>
                </a:tc>
                <a:tc>
                  <a:txBody>
                    <a:bodyPr/>
                    <a:lstStyle/>
                    <a:p>
                      <a:pPr algn="ctr" fontAlgn="b"/>
                      <a:r>
                        <a:rPr lang="nl-BE" sz="1600" u="none" strike="noStrike">
                          <a:effectLst/>
                        </a:rPr>
                        <a:t>WEB</a:t>
                      </a:r>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3</a:t>
                      </a:r>
                      <a:endParaRPr lang="nl-BE" sz="1600" b="0" i="0" u="none" strike="noStrike">
                        <a:solidFill>
                          <a:srgbClr val="000000"/>
                        </a:solidFill>
                        <a:effectLst/>
                        <a:latin typeface="Calibri"/>
                      </a:endParaRPr>
                    </a:p>
                  </a:txBody>
                  <a:tcPr marL="13546" marR="13546" marT="13546" marB="0" anchor="ctr"/>
                </a:tc>
                <a:tc>
                  <a:txBody>
                    <a:bodyPr/>
                    <a:lstStyle/>
                    <a:p>
                      <a:pPr algn="ctr" fontAlgn="b"/>
                      <a:r>
                        <a:rPr lang="nl-BE" sz="1600" u="none" strike="noStrike">
                          <a:effectLst/>
                        </a:rPr>
                        <a:t>4</a:t>
                      </a:r>
                      <a:endParaRPr lang="nl-BE" sz="1600" b="0" i="0" u="none" strike="noStrike">
                        <a:solidFill>
                          <a:srgbClr val="000000"/>
                        </a:solidFill>
                        <a:effectLst/>
                        <a:latin typeface="Calibri"/>
                      </a:endParaRPr>
                    </a:p>
                  </a:txBody>
                  <a:tcPr marL="13546" marR="13546" marT="13546" marB="0" anchor="ctr"/>
                </a:tc>
              </a:tr>
              <a:tr h="292803">
                <a:tc>
                  <a:txBody>
                    <a:bodyPr/>
                    <a:lstStyle/>
                    <a:p>
                      <a:pPr algn="l" fontAlgn="b"/>
                      <a:endParaRPr lang="nl-BE" sz="1600" b="0" i="0" u="none" strike="noStrike">
                        <a:solidFill>
                          <a:srgbClr val="000000"/>
                        </a:solidFill>
                        <a:effectLst/>
                        <a:latin typeface="Calibri"/>
                      </a:endParaRPr>
                    </a:p>
                  </a:txBody>
                  <a:tcPr marL="13546" marR="13546" marT="13546" marB="0" anchor="ctr"/>
                </a:tc>
                <a:tc>
                  <a:txBody>
                    <a:bodyPr/>
                    <a:lstStyle/>
                    <a:p>
                      <a:pPr algn="l"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a:solidFill>
                          <a:srgbClr val="000000"/>
                        </a:solidFill>
                        <a:effectLst/>
                        <a:latin typeface="Calibri"/>
                      </a:endParaRPr>
                    </a:p>
                  </a:txBody>
                  <a:tcPr marL="13546" marR="13546" marT="13546" marB="0" anchor="ctr"/>
                </a:tc>
              </a:tr>
              <a:tr h="292803">
                <a:tc>
                  <a:txBody>
                    <a:bodyPr/>
                    <a:lstStyle/>
                    <a:p>
                      <a:pPr algn="l" fontAlgn="b"/>
                      <a:endParaRPr lang="nl-BE" sz="1600" b="0" i="0" u="none" strike="noStrike" dirty="0">
                        <a:solidFill>
                          <a:srgbClr val="000000"/>
                        </a:solidFill>
                        <a:effectLst/>
                        <a:latin typeface="Calibri"/>
                      </a:endParaRPr>
                    </a:p>
                  </a:txBody>
                  <a:tcPr marL="13546" marR="13546" marT="13546" marB="0" anchor="ctr"/>
                </a:tc>
                <a:tc>
                  <a:txBody>
                    <a:bodyPr/>
                    <a:lstStyle/>
                    <a:p>
                      <a:pPr algn="l" fontAlgn="b"/>
                      <a:endParaRPr lang="nl-BE" sz="1600" b="0" i="0" u="none" strike="noStrike">
                        <a:solidFill>
                          <a:srgbClr val="000000"/>
                        </a:solidFill>
                        <a:effectLst/>
                        <a:latin typeface="Calibri"/>
                      </a:endParaRPr>
                    </a:p>
                  </a:txBody>
                  <a:tcPr marL="13546" marR="13546" marT="13546" marB="0" anchor="ctr"/>
                </a:tc>
                <a:tc>
                  <a:txBody>
                    <a:bodyPr/>
                    <a:lstStyle/>
                    <a:p>
                      <a:pPr algn="ctr" fontAlgn="b"/>
                      <a:endParaRPr lang="nl-BE" sz="1600" b="0" i="0" u="none" strike="noStrike" dirty="0">
                        <a:solidFill>
                          <a:srgbClr val="000000"/>
                        </a:solidFill>
                        <a:effectLst/>
                        <a:latin typeface="Calibri"/>
                      </a:endParaRPr>
                    </a:p>
                  </a:txBody>
                  <a:tcPr marL="13546" marR="13546" marT="13546" marB="0" anchor="ctr"/>
                </a:tc>
                <a:tc>
                  <a:txBody>
                    <a:bodyPr/>
                    <a:lstStyle/>
                    <a:p>
                      <a:pPr algn="ctr" fontAlgn="b"/>
                      <a:r>
                        <a:rPr lang="nl-BE" sz="1600" u="none" strike="noStrike" dirty="0">
                          <a:effectLst/>
                        </a:rPr>
                        <a:t>13</a:t>
                      </a:r>
                      <a:endParaRPr lang="nl-BE" sz="1600" b="0" i="0" u="none" strike="noStrike" dirty="0">
                        <a:solidFill>
                          <a:srgbClr val="BFBFBF"/>
                        </a:solidFill>
                        <a:effectLst/>
                        <a:latin typeface="Calibri"/>
                      </a:endParaRPr>
                    </a:p>
                  </a:txBody>
                  <a:tcPr marL="13546" marR="13546" marT="13546" marB="0" anchor="ctr"/>
                </a:tc>
                <a:tc>
                  <a:txBody>
                    <a:bodyPr/>
                    <a:lstStyle/>
                    <a:p>
                      <a:pPr algn="ctr" fontAlgn="b"/>
                      <a:r>
                        <a:rPr lang="nl-BE" sz="1600" u="none" strike="noStrike" dirty="0">
                          <a:effectLst/>
                        </a:rPr>
                        <a:t>18</a:t>
                      </a:r>
                      <a:endParaRPr lang="nl-BE" sz="1600" b="0" i="0" u="none" strike="noStrike" dirty="0">
                        <a:solidFill>
                          <a:srgbClr val="BFBFBF"/>
                        </a:solidFill>
                        <a:effectLst/>
                        <a:latin typeface="Calibri"/>
                      </a:endParaRPr>
                    </a:p>
                  </a:txBody>
                  <a:tcPr marL="13546" marR="13546" marT="13546" marB="0" anchor="ctr"/>
                </a:tc>
                <a:tc>
                  <a:txBody>
                    <a:bodyPr/>
                    <a:lstStyle/>
                    <a:p>
                      <a:pPr algn="ctr" fontAlgn="b"/>
                      <a:r>
                        <a:rPr lang="nl-BE" sz="1600" u="none" strike="noStrike" dirty="0">
                          <a:effectLst/>
                        </a:rPr>
                        <a:t>22</a:t>
                      </a:r>
                      <a:endParaRPr lang="nl-BE" sz="1600" b="0" i="0" u="none" strike="noStrike" dirty="0">
                        <a:solidFill>
                          <a:srgbClr val="BFBFBF"/>
                        </a:solidFill>
                        <a:effectLst/>
                        <a:latin typeface="Calibri"/>
                      </a:endParaRPr>
                    </a:p>
                  </a:txBody>
                  <a:tcPr marL="13546" marR="13546" marT="13546" marB="0" anchor="ctr"/>
                </a:tc>
              </a:tr>
            </a:tbl>
          </a:graphicData>
        </a:graphic>
      </p:graphicFrame>
    </p:spTree>
    <p:extLst>
      <p:ext uri="{BB962C8B-B14F-4D97-AF65-F5344CB8AC3E}">
        <p14:creationId xmlns:p14="http://schemas.microsoft.com/office/powerpoint/2010/main" val="115213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a:xfrm>
            <a:off x="424233" y="152427"/>
            <a:ext cx="8229600" cy="1903943"/>
          </a:xfrm>
        </p:spPr>
        <p:txBody>
          <a:bodyPr rtlCol="0">
            <a:normAutofit/>
          </a:bodyPr>
          <a:lstStyle/>
          <a:p>
            <a:pPr algn="l" eaLnBrk="1" fontAlgn="auto" hangingPunct="1">
              <a:spcAft>
                <a:spcPts val="0"/>
              </a:spcAft>
              <a:defRPr/>
            </a:pPr>
            <a:r>
              <a:rPr lang="nl-BE" sz="4000" b="1" dirty="0"/>
              <a:t>b</a:t>
            </a:r>
            <a:r>
              <a:rPr lang="nl-BE" sz="4000" b="1" dirty="0" smtClean="0"/>
              <a:t>. </a:t>
            </a:r>
            <a:r>
              <a:rPr lang="nl-BE" sz="3600" b="1" dirty="0" smtClean="0"/>
              <a:t>Wanneer kiezen we voor een projectmatige aanpak :</a:t>
            </a:r>
            <a:endParaRPr lang="nl-BE" sz="4000" b="1" dirty="0" smtClean="0"/>
          </a:p>
        </p:txBody>
      </p:sp>
      <p:sp>
        <p:nvSpPr>
          <p:cNvPr id="9219" name="Tijdelijke aanduiding voor inhoud 2"/>
          <p:cNvSpPr>
            <a:spLocks noGrp="1"/>
          </p:cNvSpPr>
          <p:nvPr>
            <p:ph idx="1"/>
          </p:nvPr>
        </p:nvSpPr>
        <p:spPr>
          <a:xfrm>
            <a:off x="539750" y="1638517"/>
            <a:ext cx="8229600" cy="4714875"/>
          </a:xfrm>
        </p:spPr>
        <p:txBody>
          <a:bodyPr rtlCol="0">
            <a:normAutofit fontScale="85000" lnSpcReduction="10000"/>
          </a:bodyPr>
          <a:lstStyle/>
          <a:p>
            <a:pPr eaLnBrk="1" fontAlgn="auto" hangingPunct="1">
              <a:spcAft>
                <a:spcPts val="0"/>
              </a:spcAft>
              <a:buFont typeface="Arial" pitchFamily="34" charset="0"/>
              <a:buChar char="•"/>
              <a:defRPr/>
            </a:pPr>
            <a:r>
              <a:rPr lang="nl-BE" sz="2800" dirty="0" smtClean="0"/>
              <a:t>Projecten worden meestal uitgevoerd om </a:t>
            </a:r>
            <a:r>
              <a:rPr lang="nl-BE" sz="2800" u="sng" dirty="0" smtClean="0"/>
              <a:t>veranderingen</a:t>
            </a:r>
            <a:r>
              <a:rPr lang="nl-BE" sz="2800" dirty="0" smtClean="0"/>
              <a:t> door te voeren.  </a:t>
            </a:r>
          </a:p>
          <a:p>
            <a:pPr eaLnBrk="1" fontAlgn="auto" hangingPunct="1">
              <a:spcAft>
                <a:spcPts val="0"/>
              </a:spcAft>
              <a:buFont typeface="Arial" pitchFamily="34" charset="0"/>
              <a:buChar char="•"/>
              <a:defRPr/>
            </a:pPr>
            <a:endParaRPr lang="nl-BE" sz="2800" dirty="0" smtClean="0"/>
          </a:p>
          <a:p>
            <a:pPr lvl="1" eaLnBrk="1" fontAlgn="auto" hangingPunct="1">
              <a:spcAft>
                <a:spcPts val="0"/>
              </a:spcAft>
              <a:buFont typeface="Arial" pitchFamily="34" charset="0"/>
              <a:buChar char="–"/>
              <a:defRPr/>
            </a:pPr>
            <a:r>
              <a:rPr lang="nl-BE" sz="2400" dirty="0" smtClean="0"/>
              <a:t>Het </a:t>
            </a:r>
            <a:r>
              <a:rPr lang="nl-BE" sz="2400" dirty="0"/>
              <a:t>resultaat is </a:t>
            </a:r>
            <a:r>
              <a:rPr lang="nl-BE" sz="2400" dirty="0">
                <a:solidFill>
                  <a:schemeClr val="accent1"/>
                </a:solidFill>
              </a:rPr>
              <a:t>eenmalig</a:t>
            </a:r>
            <a:r>
              <a:rPr lang="nl-BE" sz="2400" dirty="0"/>
              <a:t> binnen een gegeven context</a:t>
            </a:r>
          </a:p>
          <a:p>
            <a:pPr lvl="1" eaLnBrk="1" fontAlgn="auto" hangingPunct="1">
              <a:spcAft>
                <a:spcPts val="0"/>
              </a:spcAft>
              <a:buFont typeface="Arial" pitchFamily="34" charset="0"/>
              <a:buChar char="–"/>
              <a:defRPr/>
            </a:pPr>
            <a:r>
              <a:rPr lang="nl-BE" sz="2400" dirty="0" smtClean="0"/>
              <a:t>De realisatie </a:t>
            </a:r>
            <a:r>
              <a:rPr lang="nl-BE" sz="2400" dirty="0" smtClean="0">
                <a:solidFill>
                  <a:schemeClr val="accent1"/>
                </a:solidFill>
              </a:rPr>
              <a:t>complex</a:t>
            </a:r>
            <a:r>
              <a:rPr lang="nl-BE" sz="2400" dirty="0" smtClean="0"/>
              <a:t> is </a:t>
            </a:r>
            <a:endParaRPr lang="nl-BE" sz="2400" dirty="0"/>
          </a:p>
          <a:p>
            <a:pPr lvl="1" eaLnBrk="1" fontAlgn="auto" hangingPunct="1">
              <a:spcAft>
                <a:spcPts val="0"/>
              </a:spcAft>
              <a:buFont typeface="Arial" pitchFamily="34" charset="0"/>
              <a:buChar char="–"/>
              <a:defRPr/>
            </a:pPr>
            <a:r>
              <a:rPr lang="nl-BE" sz="2400" dirty="0" smtClean="0">
                <a:solidFill>
                  <a:schemeClr val="accent1"/>
                </a:solidFill>
              </a:rPr>
              <a:t>Multidisciplinair</a:t>
            </a:r>
            <a:r>
              <a:rPr lang="nl-BE" sz="2400" dirty="0" smtClean="0"/>
              <a:t> samenwerken (bv HR, ICT en productie)</a:t>
            </a:r>
          </a:p>
          <a:p>
            <a:pPr marL="914400" lvl="2" indent="0" eaLnBrk="1" fontAlgn="auto" hangingPunct="1">
              <a:spcAft>
                <a:spcPts val="0"/>
              </a:spcAft>
              <a:buFont typeface="Arial" charset="0"/>
              <a:buNone/>
              <a:defRPr/>
            </a:pPr>
            <a:r>
              <a:rPr lang="nl-BE" sz="2000" dirty="0" smtClean="0"/>
              <a:t>&gt; Makkelijkere communicatie</a:t>
            </a:r>
          </a:p>
          <a:p>
            <a:pPr lvl="2" eaLnBrk="1" fontAlgn="auto" hangingPunct="1">
              <a:spcAft>
                <a:spcPts val="0"/>
              </a:spcAft>
              <a:buFont typeface="Arial" pitchFamily="34" charset="0"/>
              <a:buChar char="–"/>
              <a:defRPr/>
            </a:pPr>
            <a:endParaRPr lang="nl-BE" sz="2000" dirty="0" smtClean="0"/>
          </a:p>
          <a:p>
            <a:pPr lvl="1" eaLnBrk="1" fontAlgn="auto" hangingPunct="1">
              <a:spcAft>
                <a:spcPts val="0"/>
              </a:spcAft>
              <a:buFont typeface="Arial" pitchFamily="34" charset="0"/>
              <a:buChar char="–"/>
              <a:defRPr/>
            </a:pPr>
            <a:r>
              <a:rPr lang="nl-BE" sz="2400" dirty="0" smtClean="0"/>
              <a:t>Er zijn </a:t>
            </a:r>
            <a:r>
              <a:rPr lang="nl-BE" sz="2400" dirty="0" smtClean="0">
                <a:solidFill>
                  <a:schemeClr val="accent1"/>
                </a:solidFill>
              </a:rPr>
              <a:t>beperkte middelen en er is een beperkte tijd </a:t>
            </a:r>
            <a:r>
              <a:rPr lang="nl-BE" sz="2400" dirty="0" smtClean="0"/>
              <a:t>binnen een te realiseren kwaliteit</a:t>
            </a:r>
          </a:p>
          <a:p>
            <a:pPr lvl="1" eaLnBrk="1" fontAlgn="auto" hangingPunct="1">
              <a:spcAft>
                <a:spcPts val="0"/>
              </a:spcAft>
              <a:buFont typeface="Arial" pitchFamily="34" charset="0"/>
              <a:buChar char="–"/>
              <a:defRPr/>
            </a:pPr>
            <a:r>
              <a:rPr lang="nl-BE" sz="2400" dirty="0" smtClean="0"/>
              <a:t>Het creëren van een </a:t>
            </a:r>
            <a:r>
              <a:rPr lang="nl-BE" sz="2400" dirty="0" smtClean="0">
                <a:solidFill>
                  <a:schemeClr val="accent1"/>
                </a:solidFill>
              </a:rPr>
              <a:t>draagvlak</a:t>
            </a:r>
            <a:r>
              <a:rPr lang="nl-BE" sz="2400" dirty="0" smtClean="0"/>
              <a:t> (belanghebbenden worden bij de voorbereiding, inrichting en de  uitvoering betrokken). </a:t>
            </a:r>
          </a:p>
          <a:p>
            <a:pPr marL="914400" lvl="2" indent="0" eaLnBrk="1" fontAlgn="auto" hangingPunct="1">
              <a:spcAft>
                <a:spcPts val="0"/>
              </a:spcAft>
              <a:buFont typeface="Arial" charset="0"/>
              <a:buNone/>
              <a:defRPr/>
            </a:pPr>
            <a:r>
              <a:rPr lang="nl-BE" sz="2000" dirty="0" smtClean="0"/>
              <a:t>(brede verankering)</a:t>
            </a:r>
          </a:p>
          <a:p>
            <a:pPr marL="0" indent="0" eaLnBrk="1" fontAlgn="auto" hangingPunct="1">
              <a:spcAft>
                <a:spcPts val="0"/>
              </a:spcAft>
              <a:buFont typeface="Arial" charset="0"/>
              <a:buNone/>
              <a:defRPr/>
            </a:pPr>
            <a:endParaRPr lang="nl-BE" dirty="0" smtClean="0"/>
          </a:p>
        </p:txBody>
      </p:sp>
      <p:sp>
        <p:nvSpPr>
          <p:cNvPr id="4" name="Tekstvak 3"/>
          <p:cNvSpPr txBox="1"/>
          <p:nvPr/>
        </p:nvSpPr>
        <p:spPr>
          <a:xfrm>
            <a:off x="719328" y="6353392"/>
            <a:ext cx="3470822" cy="584775"/>
          </a:xfrm>
          <a:prstGeom prst="rect">
            <a:avLst/>
          </a:prstGeom>
          <a:noFill/>
        </p:spPr>
        <p:txBody>
          <a:bodyPr wrap="none" rtlCol="0">
            <a:spAutoFit/>
          </a:bodyPr>
          <a:lstStyle/>
          <a:p>
            <a:r>
              <a:rPr lang="nl-BE" dirty="0">
                <a:hlinkClick r:id="rId3"/>
              </a:rPr>
              <a:t>http://toogl.es/#/</a:t>
            </a:r>
            <a:r>
              <a:rPr lang="nl-BE" dirty="0" smtClean="0">
                <a:hlinkClick r:id="rId3"/>
              </a:rPr>
              <a:t>view/Q3x075M8y4E</a:t>
            </a:r>
            <a:endParaRPr lang="nl-BE" dirty="0" smtClean="0"/>
          </a:p>
          <a:p>
            <a:endParaRPr lang="nl-BE" dirty="0"/>
          </a:p>
        </p:txBody>
      </p:sp>
      <p:pic>
        <p:nvPicPr>
          <p:cNvPr id="5" name="Afbeelding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993728"/>
            <a:ext cx="719328" cy="719328"/>
          </a:xfrm>
          <a:prstGeom prst="rect">
            <a:avLst/>
          </a:prstGeom>
        </p:spPr>
      </p:pic>
    </p:spTree>
    <p:extLst>
      <p:ext uri="{BB962C8B-B14F-4D97-AF65-F5344CB8AC3E}">
        <p14:creationId xmlns:p14="http://schemas.microsoft.com/office/powerpoint/2010/main" val="2448957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title"/>
          </p:nvPr>
        </p:nvSpPr>
        <p:spPr>
          <a:xfrm>
            <a:off x="468313" y="115888"/>
            <a:ext cx="8229600" cy="1512887"/>
          </a:xfrm>
        </p:spPr>
        <p:txBody>
          <a:bodyPr rtlCol="0">
            <a:normAutofit fontScale="90000"/>
          </a:bodyPr>
          <a:lstStyle/>
          <a:p>
            <a:pPr eaLnBrk="1" fontAlgn="auto" hangingPunct="1">
              <a:spcAft>
                <a:spcPts val="0"/>
              </a:spcAft>
              <a:defRPr/>
            </a:pPr>
            <a:r>
              <a:rPr lang="nl-BE" sz="4000" b="1" dirty="0"/>
              <a:t>c</a:t>
            </a:r>
            <a:r>
              <a:rPr lang="nl-BE" sz="4000" dirty="0" smtClean="0"/>
              <a:t>.  </a:t>
            </a:r>
            <a:r>
              <a:rPr lang="nl-BE" sz="8000" b="1" dirty="0"/>
              <a:t>6</a:t>
            </a:r>
            <a:r>
              <a:rPr lang="nl-BE" dirty="0" smtClean="0"/>
              <a:t> </a:t>
            </a:r>
            <a:r>
              <a:rPr lang="nl-BE" sz="3600" dirty="0" smtClean="0"/>
              <a:t>Noodzakelijke voorwaarden 				voor een project</a:t>
            </a:r>
          </a:p>
        </p:txBody>
      </p:sp>
      <p:pic>
        <p:nvPicPr>
          <p:cNvPr id="16388" name="Picture 10" descr="http://www.decos.nl/files/4/6/6/1/project%20manag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159000"/>
            <a:ext cx="22860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0" descr="C:\Users\claesg1\AppData\Local\Microsoft\Windows\Temporary Internet Files\Content.IE5\LAJ8AXJQ\MP900424346[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2205038"/>
            <a:ext cx="2016125"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descr="C:\Users\claesg1\AppData\Local\Microsoft\Windows\Temporary Internet Files\Content.IE5\SCM9CD3A\MP900442432[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2443878"/>
            <a:ext cx="285908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0" descr="C:\Users\claesg1\AppData\Local\Microsoft\Windows\Temporary Internet Files\Content.IE5\SO5PRL61\MP900387352[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4221163"/>
            <a:ext cx="159702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4" descr="http://www.managementkennisbank.nl/dynamic/media/1/images/Financieel/Programma%20om%20zelf%20IFRS%20te%20implementeren%20plaatje%20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6300" y="4494213"/>
            <a:ext cx="245427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1" descr="Lastenboek en contract voor nieuwe syndicu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7625" y="4413250"/>
            <a:ext cx="22320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041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sz="3200" dirty="0" smtClean="0"/>
              <a:t>Projectdoelen moeten </a:t>
            </a:r>
            <a:r>
              <a:rPr lang="nl-BE" sz="3200" b="1" i="1" dirty="0" smtClean="0"/>
              <a:t>SMARTI</a:t>
            </a:r>
            <a:r>
              <a:rPr lang="nl-BE" sz="3200" dirty="0" smtClean="0"/>
              <a:t> zijn :</a:t>
            </a:r>
            <a:endParaRPr lang="nl-BE" sz="3200" dirty="0"/>
          </a:p>
        </p:txBody>
      </p:sp>
      <p:sp>
        <p:nvSpPr>
          <p:cNvPr id="3" name="Tijdelijke aanduiding voor inhoud 2"/>
          <p:cNvSpPr>
            <a:spLocks noGrp="1"/>
          </p:cNvSpPr>
          <p:nvPr>
            <p:ph idx="1"/>
          </p:nvPr>
        </p:nvSpPr>
        <p:spPr>
          <a:xfrm>
            <a:off x="457200" y="1250576"/>
            <a:ext cx="8229600" cy="5607423"/>
          </a:xfrm>
        </p:spPr>
        <p:txBody>
          <a:bodyPr>
            <a:normAutofit fontScale="92500" lnSpcReduction="10000"/>
          </a:bodyPr>
          <a:lstStyle/>
          <a:p>
            <a:r>
              <a:rPr lang="nl-BE" sz="2400" dirty="0" smtClean="0"/>
              <a:t>Specifiek</a:t>
            </a:r>
          </a:p>
          <a:p>
            <a:pPr lvl="1"/>
            <a:r>
              <a:rPr lang="nl-BE" sz="2000" dirty="0" smtClean="0"/>
              <a:t>Levertijd moet worden verbeterd &gt; te vaag</a:t>
            </a:r>
          </a:p>
          <a:p>
            <a:pPr lvl="1"/>
            <a:r>
              <a:rPr lang="nl-BE" sz="2000" dirty="0" smtClean="0"/>
              <a:t>Levertijd moet omlaag</a:t>
            </a:r>
            <a:endParaRPr lang="nl-BE" sz="2000" dirty="0"/>
          </a:p>
          <a:p>
            <a:endParaRPr lang="nl-BE" sz="2400" dirty="0" smtClean="0"/>
          </a:p>
          <a:p>
            <a:r>
              <a:rPr lang="nl-BE" sz="2400" dirty="0" smtClean="0"/>
              <a:t>Meetbaar</a:t>
            </a:r>
          </a:p>
          <a:p>
            <a:pPr lvl="1"/>
            <a:r>
              <a:rPr lang="nl-BE" sz="2000" dirty="0" smtClean="0"/>
              <a:t>Levertijd terugbrengen van 5 dagen naar 2 dagen</a:t>
            </a:r>
          </a:p>
          <a:p>
            <a:pPr lvl="1"/>
            <a:endParaRPr lang="nl-BE" sz="2000" dirty="0" smtClean="0"/>
          </a:p>
          <a:p>
            <a:r>
              <a:rPr lang="nl-BE" sz="2400" dirty="0" smtClean="0"/>
              <a:t>Aanwijsbaar</a:t>
            </a:r>
          </a:p>
          <a:p>
            <a:pPr lvl="1"/>
            <a:r>
              <a:rPr lang="nl-BE" sz="2000" dirty="0" smtClean="0"/>
              <a:t>Wie gaat het doen : bv de afdeling logistiek</a:t>
            </a:r>
          </a:p>
          <a:p>
            <a:pPr lvl="1"/>
            <a:endParaRPr lang="nl-BE" sz="2000" dirty="0" smtClean="0"/>
          </a:p>
          <a:p>
            <a:r>
              <a:rPr lang="nl-BE" sz="2400" dirty="0" smtClean="0"/>
              <a:t>Realistisch</a:t>
            </a:r>
          </a:p>
          <a:p>
            <a:endParaRPr lang="nl-BE" sz="2400" dirty="0" smtClean="0"/>
          </a:p>
          <a:p>
            <a:r>
              <a:rPr lang="nl-BE" sz="2400" dirty="0" smtClean="0"/>
              <a:t>Tijdgebonden</a:t>
            </a:r>
          </a:p>
          <a:p>
            <a:pPr lvl="1"/>
            <a:r>
              <a:rPr lang="nl-BE" sz="2000" dirty="0" smtClean="0"/>
              <a:t>Tegen wanneer willen we dit realiseren</a:t>
            </a:r>
          </a:p>
          <a:p>
            <a:pPr lvl="1"/>
            <a:endParaRPr lang="nl-BE" sz="2000" dirty="0"/>
          </a:p>
          <a:p>
            <a:r>
              <a:rPr lang="nl-BE" sz="2400" dirty="0" smtClean="0"/>
              <a:t>Inspirerend</a:t>
            </a:r>
            <a:endParaRPr lang="nl-BE" sz="2400" dirty="0"/>
          </a:p>
        </p:txBody>
      </p:sp>
      <p:sp>
        <p:nvSpPr>
          <p:cNvPr id="4" name="Rechthoek 3"/>
          <p:cNvSpPr/>
          <p:nvPr/>
        </p:nvSpPr>
        <p:spPr>
          <a:xfrm rot="16200000">
            <a:off x="6571114" y="2769658"/>
            <a:ext cx="4451860" cy="646331"/>
          </a:xfrm>
          <a:prstGeom prst="rect">
            <a:avLst/>
          </a:prstGeom>
        </p:spPr>
        <p:txBody>
          <a:bodyPr wrap="none">
            <a:spAutoFit/>
          </a:bodyPr>
          <a:lstStyle/>
          <a:p>
            <a:r>
              <a:rPr lang="nl-BE" dirty="0">
                <a:hlinkClick r:id="rId2"/>
              </a:rPr>
              <a:t>http://toogl.es/#/</a:t>
            </a:r>
            <a:r>
              <a:rPr lang="nl-BE" dirty="0" smtClean="0">
                <a:hlinkClick r:id="rId2"/>
              </a:rPr>
              <a:t>view/WiFhBUVUfj4</a:t>
            </a:r>
            <a:endParaRPr lang="nl-BE" dirty="0" smtClean="0"/>
          </a:p>
          <a:p>
            <a:endParaRPr lang="nl-BE" dirty="0"/>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7136" y="5318754"/>
            <a:ext cx="719328" cy="719328"/>
          </a:xfrm>
          <a:prstGeom prst="rect">
            <a:avLst/>
          </a:prstGeom>
        </p:spPr>
      </p:pic>
    </p:spTree>
    <p:extLst>
      <p:ext uri="{BB962C8B-B14F-4D97-AF65-F5344CB8AC3E}">
        <p14:creationId xmlns:p14="http://schemas.microsoft.com/office/powerpoint/2010/main" val="3827927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282388" y="0"/>
            <a:ext cx="8229600" cy="1314824"/>
          </a:xfrm>
        </p:spPr>
        <p:txBody>
          <a:bodyPr/>
          <a:lstStyle/>
          <a:p>
            <a:pPr eaLnBrk="1" hangingPunct="1"/>
            <a:r>
              <a:rPr lang="en-US" altLang="nl-BE" dirty="0" smtClean="0">
                <a:solidFill>
                  <a:schemeClr val="tx2"/>
                </a:solidFill>
              </a:rPr>
              <a:t>d) </a:t>
            </a:r>
            <a:r>
              <a:rPr lang="en-US" altLang="nl-BE" dirty="0" err="1" smtClean="0">
                <a:solidFill>
                  <a:schemeClr val="tx2"/>
                </a:solidFill>
              </a:rPr>
              <a:t>Globale</a:t>
            </a:r>
            <a:r>
              <a:rPr lang="en-US" altLang="nl-BE" dirty="0" smtClean="0">
                <a:solidFill>
                  <a:schemeClr val="tx2"/>
                </a:solidFill>
              </a:rPr>
              <a:t> project </a:t>
            </a:r>
            <a:r>
              <a:rPr lang="en-US" altLang="nl-BE" dirty="0" err="1" smtClean="0">
                <a:solidFill>
                  <a:schemeClr val="tx2"/>
                </a:solidFill>
              </a:rPr>
              <a:t>fasering</a:t>
            </a:r>
            <a:endParaRPr lang="en-US" altLang="nl-BE" dirty="0" smtClean="0">
              <a:solidFill>
                <a:schemeClr val="tx2"/>
              </a:solidFill>
            </a:endParaRPr>
          </a:p>
        </p:txBody>
      </p:sp>
      <p:sp>
        <p:nvSpPr>
          <p:cNvPr id="7171" name="Rectangle 3"/>
          <p:cNvSpPr>
            <a:spLocks noGrp="1" noChangeArrowheads="1"/>
          </p:cNvSpPr>
          <p:nvPr>
            <p:ph type="body" idx="4294967295"/>
          </p:nvPr>
        </p:nvSpPr>
        <p:spPr>
          <a:xfrm>
            <a:off x="739588" y="1314824"/>
            <a:ext cx="8229600" cy="5449047"/>
          </a:xfrm>
        </p:spPr>
        <p:txBody>
          <a:bodyPr>
            <a:normAutofit fontScale="92500" lnSpcReduction="10000"/>
          </a:bodyPr>
          <a:lstStyle/>
          <a:p>
            <a:pPr eaLnBrk="1" hangingPunct="1">
              <a:lnSpc>
                <a:spcPct val="90000"/>
              </a:lnSpc>
            </a:pPr>
            <a:r>
              <a:rPr lang="en-US" altLang="nl-BE" sz="2800" dirty="0" smtClean="0"/>
              <a:t>project </a:t>
            </a:r>
            <a:r>
              <a:rPr lang="en-US" altLang="nl-BE" sz="2800" dirty="0" err="1" smtClean="0"/>
              <a:t>voorbereiding</a:t>
            </a:r>
            <a:endParaRPr lang="en-US" altLang="nl-BE" sz="2800" dirty="0" smtClean="0"/>
          </a:p>
          <a:p>
            <a:pPr lvl="2">
              <a:lnSpc>
                <a:spcPct val="90000"/>
              </a:lnSpc>
            </a:pPr>
            <a:r>
              <a:rPr lang="en-US" altLang="nl-BE" sz="2000" dirty="0" err="1" smtClean="0"/>
              <a:t>Opzet</a:t>
            </a:r>
            <a:r>
              <a:rPr lang="en-US" altLang="nl-BE" sz="2000" dirty="0" smtClean="0"/>
              <a:t>, </a:t>
            </a:r>
            <a:r>
              <a:rPr lang="en-US" altLang="nl-BE" sz="2000" dirty="0" err="1" smtClean="0"/>
              <a:t>onderhandelen</a:t>
            </a:r>
            <a:endParaRPr lang="en-US" altLang="nl-BE" sz="2000" dirty="0" smtClean="0"/>
          </a:p>
          <a:p>
            <a:pPr lvl="2">
              <a:lnSpc>
                <a:spcPct val="90000"/>
              </a:lnSpc>
            </a:pPr>
            <a:r>
              <a:rPr lang="en-US" altLang="nl-BE" sz="2000" dirty="0" err="1" smtClean="0"/>
              <a:t>Afsluiten</a:t>
            </a:r>
            <a:r>
              <a:rPr lang="en-US" altLang="nl-BE" sz="2000" dirty="0" smtClean="0"/>
              <a:t> met </a:t>
            </a:r>
            <a:r>
              <a:rPr lang="en-US" altLang="nl-BE" sz="2000" dirty="0" err="1" smtClean="0"/>
              <a:t>een</a:t>
            </a:r>
            <a:r>
              <a:rPr lang="en-US" altLang="nl-BE" sz="2000" dirty="0" smtClean="0"/>
              <a:t> (</a:t>
            </a:r>
            <a:r>
              <a:rPr lang="en-US" altLang="nl-BE" sz="2000" dirty="0" err="1" smtClean="0"/>
              <a:t>globaal</a:t>
            </a:r>
            <a:r>
              <a:rPr lang="en-US" altLang="nl-BE" sz="2000" dirty="0" smtClean="0"/>
              <a:t>) plan, </a:t>
            </a:r>
            <a:r>
              <a:rPr lang="en-US" altLang="nl-BE" sz="2000" dirty="0" err="1" smtClean="0"/>
              <a:t>een</a:t>
            </a:r>
            <a:r>
              <a:rPr lang="en-US" altLang="nl-BE" sz="2000" dirty="0" smtClean="0"/>
              <a:t> concept</a:t>
            </a:r>
          </a:p>
          <a:p>
            <a:pPr lvl="1" eaLnBrk="1" hangingPunct="1">
              <a:lnSpc>
                <a:spcPct val="90000"/>
              </a:lnSpc>
            </a:pPr>
            <a:endParaRPr lang="en-US" altLang="nl-BE" sz="2400" dirty="0" smtClean="0"/>
          </a:p>
          <a:p>
            <a:pPr eaLnBrk="1" hangingPunct="1">
              <a:lnSpc>
                <a:spcPct val="90000"/>
              </a:lnSpc>
            </a:pPr>
            <a:r>
              <a:rPr lang="en-US" altLang="nl-BE" sz="2800" dirty="0" smtClean="0"/>
              <a:t>project </a:t>
            </a:r>
            <a:r>
              <a:rPr lang="en-US" altLang="nl-BE" sz="2800" dirty="0" err="1" smtClean="0"/>
              <a:t>inrichting</a:t>
            </a:r>
            <a:endParaRPr lang="en-US" altLang="nl-BE" sz="2800" dirty="0" smtClean="0"/>
          </a:p>
          <a:p>
            <a:pPr lvl="2">
              <a:lnSpc>
                <a:spcPct val="90000"/>
              </a:lnSpc>
            </a:pPr>
            <a:r>
              <a:rPr lang="en-US" altLang="nl-BE" sz="2000" dirty="0" err="1" smtClean="0"/>
              <a:t>Detailplanning</a:t>
            </a:r>
            <a:endParaRPr lang="en-US" altLang="nl-BE" sz="2000" dirty="0" smtClean="0"/>
          </a:p>
          <a:p>
            <a:pPr lvl="2">
              <a:lnSpc>
                <a:spcPct val="90000"/>
              </a:lnSpc>
            </a:pPr>
            <a:r>
              <a:rPr lang="en-US" altLang="nl-BE" sz="2000" dirty="0" err="1" smtClean="0"/>
              <a:t>Afsluiten</a:t>
            </a:r>
            <a:r>
              <a:rPr lang="en-US" altLang="nl-BE" sz="2000" dirty="0" smtClean="0"/>
              <a:t> met </a:t>
            </a:r>
            <a:r>
              <a:rPr lang="en-US" altLang="nl-BE" sz="2000" dirty="0" err="1" smtClean="0"/>
              <a:t>een</a:t>
            </a:r>
            <a:r>
              <a:rPr lang="en-US" altLang="nl-BE" sz="2000" dirty="0" smtClean="0"/>
              <a:t> Plan van </a:t>
            </a:r>
            <a:r>
              <a:rPr lang="en-US" altLang="nl-BE" sz="2000" dirty="0" err="1" smtClean="0"/>
              <a:t>aanpak</a:t>
            </a:r>
            <a:endParaRPr lang="en-US" altLang="nl-BE" sz="2000" dirty="0" smtClean="0"/>
          </a:p>
          <a:p>
            <a:pPr lvl="1" eaLnBrk="1" hangingPunct="1">
              <a:lnSpc>
                <a:spcPct val="90000"/>
              </a:lnSpc>
            </a:pPr>
            <a:endParaRPr lang="en-US" altLang="nl-BE" sz="2400" dirty="0" smtClean="0"/>
          </a:p>
          <a:p>
            <a:pPr eaLnBrk="1" hangingPunct="1">
              <a:lnSpc>
                <a:spcPct val="90000"/>
              </a:lnSpc>
            </a:pPr>
            <a:r>
              <a:rPr lang="en-US" altLang="nl-BE" sz="2800" dirty="0"/>
              <a:t>p</a:t>
            </a:r>
            <a:r>
              <a:rPr lang="en-US" altLang="nl-BE" sz="2800" dirty="0" smtClean="0"/>
              <a:t>roject </a:t>
            </a:r>
            <a:r>
              <a:rPr lang="en-US" altLang="nl-BE" sz="2800" dirty="0" err="1" smtClean="0"/>
              <a:t>uitvoering</a:t>
            </a:r>
            <a:endParaRPr lang="en-US" altLang="nl-BE" sz="2800" dirty="0" smtClean="0"/>
          </a:p>
          <a:p>
            <a:pPr lvl="2">
              <a:lnSpc>
                <a:spcPct val="90000"/>
              </a:lnSpc>
            </a:pPr>
            <a:r>
              <a:rPr lang="en-US" altLang="nl-BE" sz="2000" dirty="0" err="1" smtClean="0"/>
              <a:t>Doen</a:t>
            </a:r>
            <a:r>
              <a:rPr lang="en-US" altLang="nl-BE" sz="2000" dirty="0" smtClean="0"/>
              <a:t> </a:t>
            </a:r>
            <a:r>
              <a:rPr lang="en-US" altLang="nl-BE" sz="2000" dirty="0" err="1" smtClean="0"/>
              <a:t>wat</a:t>
            </a:r>
            <a:r>
              <a:rPr lang="en-US" altLang="nl-BE" sz="2000" dirty="0" smtClean="0"/>
              <a:t> je </a:t>
            </a:r>
            <a:r>
              <a:rPr lang="en-US" altLang="nl-BE" sz="2000" dirty="0" err="1" smtClean="0"/>
              <a:t>hebt</a:t>
            </a:r>
            <a:r>
              <a:rPr lang="en-US" altLang="nl-BE" sz="2000" dirty="0" smtClean="0"/>
              <a:t> </a:t>
            </a:r>
            <a:r>
              <a:rPr lang="en-US" altLang="nl-BE" sz="2000" dirty="0" err="1" smtClean="0"/>
              <a:t>gepland</a:t>
            </a:r>
            <a:endParaRPr lang="en-US" altLang="nl-BE" sz="2000" dirty="0" smtClean="0"/>
          </a:p>
          <a:p>
            <a:pPr lvl="2">
              <a:lnSpc>
                <a:spcPct val="90000"/>
              </a:lnSpc>
            </a:pPr>
            <a:r>
              <a:rPr lang="en-US" altLang="nl-BE" sz="2000" dirty="0" err="1" smtClean="0"/>
              <a:t>Controleren</a:t>
            </a:r>
            <a:r>
              <a:rPr lang="en-US" altLang="nl-BE" sz="2000" dirty="0" smtClean="0"/>
              <a:t> </a:t>
            </a:r>
            <a:r>
              <a:rPr lang="en-US" altLang="nl-BE" sz="2000" dirty="0" err="1" smtClean="0"/>
              <a:t>en</a:t>
            </a:r>
            <a:r>
              <a:rPr lang="en-US" altLang="nl-BE" sz="2000" dirty="0" smtClean="0"/>
              <a:t> </a:t>
            </a:r>
            <a:r>
              <a:rPr lang="en-US" altLang="nl-BE" sz="2000" dirty="0" err="1" smtClean="0"/>
              <a:t>bijsturen</a:t>
            </a:r>
            <a:endParaRPr lang="en-US" altLang="nl-BE" sz="2000" dirty="0" smtClean="0"/>
          </a:p>
          <a:p>
            <a:pPr lvl="1" eaLnBrk="1" hangingPunct="1">
              <a:lnSpc>
                <a:spcPct val="90000"/>
              </a:lnSpc>
            </a:pPr>
            <a:endParaRPr lang="en-US" altLang="nl-BE" sz="2400" dirty="0" smtClean="0"/>
          </a:p>
          <a:p>
            <a:pPr eaLnBrk="1" hangingPunct="1">
              <a:lnSpc>
                <a:spcPct val="90000"/>
              </a:lnSpc>
            </a:pPr>
            <a:r>
              <a:rPr lang="en-US" altLang="nl-BE" sz="2800" dirty="0" smtClean="0"/>
              <a:t>project </a:t>
            </a:r>
            <a:r>
              <a:rPr lang="en-US" altLang="nl-BE" sz="2800" dirty="0" err="1" smtClean="0"/>
              <a:t>afsluiting</a:t>
            </a:r>
            <a:endParaRPr lang="en-US" altLang="nl-BE" sz="2800" dirty="0" smtClean="0"/>
          </a:p>
          <a:p>
            <a:pPr lvl="2">
              <a:lnSpc>
                <a:spcPct val="90000"/>
              </a:lnSpc>
            </a:pPr>
            <a:r>
              <a:rPr lang="en-US" altLang="nl-BE" sz="2000" dirty="0" err="1" smtClean="0"/>
              <a:t>Testen</a:t>
            </a:r>
            <a:r>
              <a:rPr lang="en-US" altLang="nl-BE" sz="2000" dirty="0" smtClean="0"/>
              <a:t> </a:t>
            </a:r>
            <a:r>
              <a:rPr lang="en-US" altLang="nl-BE" sz="2000" dirty="0" err="1" smtClean="0"/>
              <a:t>en</a:t>
            </a:r>
            <a:r>
              <a:rPr lang="en-US" altLang="nl-BE" sz="2000" dirty="0" smtClean="0"/>
              <a:t> </a:t>
            </a:r>
            <a:r>
              <a:rPr lang="en-US" altLang="nl-BE" sz="2000" dirty="0" err="1" smtClean="0"/>
              <a:t>bijstellen</a:t>
            </a:r>
            <a:endParaRPr lang="en-US" altLang="nl-BE" sz="2000" dirty="0" smtClean="0"/>
          </a:p>
          <a:p>
            <a:pPr lvl="2">
              <a:lnSpc>
                <a:spcPct val="90000"/>
              </a:lnSpc>
            </a:pPr>
            <a:r>
              <a:rPr lang="en-US" altLang="nl-BE" sz="2000" dirty="0" err="1" smtClean="0"/>
              <a:t>Opleveren</a:t>
            </a:r>
            <a:endParaRPr lang="en-US" altLang="nl-BE" sz="2000" dirty="0" smtClean="0"/>
          </a:p>
          <a:p>
            <a:pPr lvl="2">
              <a:lnSpc>
                <a:spcPct val="90000"/>
              </a:lnSpc>
            </a:pPr>
            <a:r>
              <a:rPr lang="en-US" altLang="nl-BE" sz="2000" dirty="0" err="1" smtClean="0"/>
              <a:t>Leren</a:t>
            </a:r>
            <a:r>
              <a:rPr lang="en-US" altLang="nl-BE" sz="2000" dirty="0" smtClean="0"/>
              <a:t> </a:t>
            </a:r>
            <a:r>
              <a:rPr lang="en-US" altLang="nl-BE" sz="2000" dirty="0" err="1" smtClean="0"/>
              <a:t>uit</a:t>
            </a:r>
            <a:r>
              <a:rPr lang="en-US" altLang="nl-BE" sz="2000" dirty="0" smtClean="0"/>
              <a:t> je project</a:t>
            </a:r>
          </a:p>
        </p:txBody>
      </p:sp>
    </p:spTree>
    <p:extLst>
      <p:ext uri="{BB962C8B-B14F-4D97-AF65-F5344CB8AC3E}">
        <p14:creationId xmlns:p14="http://schemas.microsoft.com/office/powerpoint/2010/main" val="222371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58906" y="530408"/>
            <a:ext cx="8229600" cy="1002557"/>
          </a:xfrm>
          <a:prstGeom prst="roundRect">
            <a:avLst/>
          </a:prstGeom>
        </p:spPr>
        <p:style>
          <a:lnRef idx="3">
            <a:schemeClr val="lt1"/>
          </a:lnRef>
          <a:fillRef idx="1">
            <a:schemeClr val="accent4"/>
          </a:fillRef>
          <a:effectRef idx="1">
            <a:schemeClr val="accent4"/>
          </a:effectRef>
          <a:fontRef idx="minor">
            <a:schemeClr val="lt1"/>
          </a:fontRef>
        </p:style>
        <p:txBody>
          <a:bodyPr>
            <a:normAutofit/>
          </a:bodyPr>
          <a:lstStyle/>
          <a:p>
            <a:pPr eaLnBrk="1" hangingPunct="1"/>
            <a:r>
              <a:rPr lang="en-US" altLang="nl-BE" sz="2800" dirty="0" err="1" smtClean="0"/>
              <a:t>Projectvoorbereiding</a:t>
            </a:r>
            <a:r>
              <a:rPr lang="en-US" altLang="nl-BE" sz="2800" dirty="0" smtClean="0"/>
              <a:t> = </a:t>
            </a:r>
            <a:r>
              <a:rPr lang="en-US" altLang="nl-BE" sz="2800" dirty="0" err="1" smtClean="0"/>
              <a:t>onderhandelen</a:t>
            </a:r>
            <a:endParaRPr lang="en-US" altLang="nl-BE" sz="2800" dirty="0" smtClean="0"/>
          </a:p>
        </p:txBody>
      </p:sp>
      <p:sp>
        <p:nvSpPr>
          <p:cNvPr id="8195" name="Rectangle 3"/>
          <p:cNvSpPr>
            <a:spLocks noGrp="1" noChangeArrowheads="1"/>
          </p:cNvSpPr>
          <p:nvPr>
            <p:ph type="body" idx="4294967295"/>
          </p:nvPr>
        </p:nvSpPr>
        <p:spPr>
          <a:xfrm>
            <a:off x="914400" y="2160681"/>
            <a:ext cx="8229600" cy="3240000"/>
          </a:xfrm>
        </p:spPr>
        <p:txBody>
          <a:bodyPr>
            <a:noAutofit/>
          </a:bodyPr>
          <a:lstStyle/>
          <a:p>
            <a:pPr eaLnBrk="1" hangingPunct="1">
              <a:lnSpc>
                <a:spcPct val="120000"/>
              </a:lnSpc>
            </a:pPr>
            <a:r>
              <a:rPr lang="en-US" altLang="nl-BE" sz="2000" dirty="0" smtClean="0"/>
              <a:t>Met </a:t>
            </a:r>
            <a:r>
              <a:rPr lang="en-US" altLang="nl-BE" sz="2000" dirty="0" err="1" smtClean="0"/>
              <a:t>gebruiker</a:t>
            </a:r>
            <a:r>
              <a:rPr lang="en-US" altLang="nl-BE" sz="2000" dirty="0" smtClean="0"/>
              <a:t> over </a:t>
            </a:r>
            <a:r>
              <a:rPr lang="en-US" altLang="nl-BE" sz="2000" dirty="0" err="1" smtClean="0"/>
              <a:t>eindproduct</a:t>
            </a:r>
            <a:endParaRPr lang="en-US" altLang="nl-BE" sz="2000" dirty="0" smtClean="0"/>
          </a:p>
          <a:p>
            <a:pPr eaLnBrk="1" hangingPunct="1">
              <a:lnSpc>
                <a:spcPct val="120000"/>
              </a:lnSpc>
            </a:pPr>
            <a:r>
              <a:rPr lang="nl-NL" altLang="nl-BE" sz="2000" dirty="0" smtClean="0"/>
              <a:t>Met financier over budget en betalingen</a:t>
            </a:r>
          </a:p>
          <a:p>
            <a:pPr eaLnBrk="1" hangingPunct="1">
              <a:lnSpc>
                <a:spcPct val="120000"/>
              </a:lnSpc>
            </a:pPr>
            <a:r>
              <a:rPr lang="nl-NL" altLang="nl-BE" sz="2000" dirty="0" smtClean="0"/>
              <a:t>Met deelnemers over functies en taken</a:t>
            </a:r>
          </a:p>
          <a:p>
            <a:pPr eaLnBrk="1" hangingPunct="1">
              <a:lnSpc>
                <a:spcPct val="120000"/>
              </a:lnSpc>
            </a:pPr>
            <a:r>
              <a:rPr lang="nl-NL" altLang="nl-BE" sz="2000" dirty="0" smtClean="0"/>
              <a:t>Met leveranciers over middelen</a:t>
            </a:r>
          </a:p>
          <a:p>
            <a:pPr lvl="1" eaLnBrk="1" hangingPunct="1">
              <a:lnSpc>
                <a:spcPct val="120000"/>
              </a:lnSpc>
            </a:pPr>
            <a:r>
              <a:rPr lang="nl-NL" altLang="nl-BE" sz="1600" dirty="0" smtClean="0"/>
              <a:t>Materiaal en materieel</a:t>
            </a:r>
          </a:p>
          <a:p>
            <a:pPr eaLnBrk="1" hangingPunct="1">
              <a:lnSpc>
                <a:spcPct val="120000"/>
              </a:lnSpc>
            </a:pPr>
            <a:r>
              <a:rPr lang="nl-NL" altLang="nl-BE" sz="2000" dirty="0" smtClean="0"/>
              <a:t>Met derden die belang hebben bij het project</a:t>
            </a:r>
          </a:p>
          <a:p>
            <a:pPr lvl="1" eaLnBrk="1" hangingPunct="1">
              <a:lnSpc>
                <a:spcPct val="120000"/>
              </a:lnSpc>
            </a:pPr>
            <a:r>
              <a:rPr lang="en-US" altLang="nl-BE" sz="1800" dirty="0" err="1" smtClean="0"/>
              <a:t>Overheid</a:t>
            </a:r>
            <a:endParaRPr lang="en-US" altLang="nl-BE" sz="1800" dirty="0" smtClean="0"/>
          </a:p>
          <a:p>
            <a:pPr lvl="1" eaLnBrk="1" hangingPunct="1">
              <a:lnSpc>
                <a:spcPct val="120000"/>
              </a:lnSpc>
            </a:pPr>
            <a:r>
              <a:rPr lang="en-US" altLang="nl-BE" sz="1800" dirty="0" err="1" smtClean="0"/>
              <a:t>Overige</a:t>
            </a:r>
            <a:r>
              <a:rPr lang="en-US" altLang="nl-BE" sz="1800" dirty="0" smtClean="0"/>
              <a:t> </a:t>
            </a:r>
            <a:r>
              <a:rPr lang="en-US" altLang="nl-BE" sz="1800" dirty="0" err="1" smtClean="0"/>
              <a:t>belanghebbenden</a:t>
            </a:r>
            <a:endParaRPr lang="en-US" altLang="nl-BE" sz="1800" dirty="0" smtClean="0"/>
          </a:p>
          <a:p>
            <a:pPr lvl="1" eaLnBrk="1" hangingPunct="1">
              <a:lnSpc>
                <a:spcPct val="120000"/>
              </a:lnSpc>
            </a:pPr>
            <a:r>
              <a:rPr lang="en-US" altLang="nl-BE" sz="1800" dirty="0" err="1" smtClean="0"/>
              <a:t>Actievoerders</a:t>
            </a:r>
            <a:endParaRPr lang="en-US" altLang="nl-BE" sz="1800" dirty="0" smtClean="0"/>
          </a:p>
          <a:p>
            <a:pPr lvl="1" eaLnBrk="1" hangingPunct="1">
              <a:lnSpc>
                <a:spcPct val="120000"/>
              </a:lnSpc>
            </a:pPr>
            <a:r>
              <a:rPr lang="en-US" altLang="nl-BE" sz="1800" dirty="0" smtClean="0"/>
              <a:t>…</a:t>
            </a:r>
          </a:p>
          <a:p>
            <a:pPr marL="1371600" lvl="3" indent="0">
              <a:lnSpc>
                <a:spcPct val="120000"/>
              </a:lnSpc>
              <a:buNone/>
            </a:pPr>
            <a:r>
              <a:rPr lang="en-US" altLang="nl-BE" sz="1800" dirty="0" smtClean="0"/>
              <a:t>&gt; </a:t>
            </a:r>
            <a:r>
              <a:rPr lang="en-US" altLang="nl-BE" sz="1800" dirty="0" err="1" smtClean="0"/>
              <a:t>Draagvlak</a:t>
            </a:r>
            <a:r>
              <a:rPr lang="en-US" altLang="nl-BE" sz="1800" dirty="0" smtClean="0"/>
              <a:t> !</a:t>
            </a:r>
            <a:endParaRPr lang="en-US" altLang="nl-BE" sz="900" dirty="0" smtClean="0"/>
          </a:p>
        </p:txBody>
      </p:sp>
      <p:pic>
        <p:nvPicPr>
          <p:cNvPr id="3074" name="Picture 2" descr="http://pngimg.com/upload/small/key_PNG11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126565"/>
            <a:ext cx="1464422" cy="1464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318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914400" y="2039657"/>
            <a:ext cx="6656294" cy="4549402"/>
          </a:xfrm>
        </p:spPr>
        <p:txBody>
          <a:bodyPr>
            <a:noAutofit/>
          </a:bodyPr>
          <a:lstStyle/>
          <a:p>
            <a:pPr eaLnBrk="1" hangingPunct="1">
              <a:lnSpc>
                <a:spcPct val="120000"/>
              </a:lnSpc>
            </a:pPr>
            <a:r>
              <a:rPr lang="en-US" altLang="nl-BE" sz="2400" dirty="0" err="1" smtClean="0"/>
              <a:t>Verdere</a:t>
            </a:r>
            <a:r>
              <a:rPr lang="en-US" altLang="nl-BE" sz="2400" dirty="0" smtClean="0"/>
              <a:t> </a:t>
            </a:r>
            <a:r>
              <a:rPr lang="en-US" altLang="nl-BE" sz="2400" dirty="0" err="1" smtClean="0"/>
              <a:t>uitwerking</a:t>
            </a:r>
            <a:r>
              <a:rPr lang="en-US" altLang="nl-BE" sz="2400" dirty="0" smtClean="0"/>
              <a:t> in detail</a:t>
            </a:r>
          </a:p>
          <a:p>
            <a:pPr lvl="1" eaLnBrk="1" hangingPunct="1">
              <a:lnSpc>
                <a:spcPct val="120000"/>
              </a:lnSpc>
            </a:pPr>
            <a:r>
              <a:rPr lang="en-US" altLang="nl-BE" sz="1800" dirty="0" err="1" smtClean="0"/>
              <a:t>Onderhandelen</a:t>
            </a:r>
            <a:r>
              <a:rPr lang="en-US" altLang="nl-BE" sz="1800" dirty="0" smtClean="0"/>
              <a:t> met </a:t>
            </a:r>
            <a:r>
              <a:rPr lang="en-US" altLang="nl-BE" sz="1800" dirty="0" err="1" smtClean="0"/>
              <a:t>opdrachtgever</a:t>
            </a:r>
            <a:endParaRPr lang="en-US" altLang="nl-BE" sz="1800" dirty="0" smtClean="0"/>
          </a:p>
          <a:p>
            <a:pPr eaLnBrk="1" hangingPunct="1">
              <a:lnSpc>
                <a:spcPct val="120000"/>
              </a:lnSpc>
            </a:pPr>
            <a:r>
              <a:rPr lang="en-US" altLang="nl-BE" sz="2400" dirty="0" err="1" smtClean="0"/>
              <a:t>Vastleggen</a:t>
            </a:r>
            <a:r>
              <a:rPr lang="en-US" altLang="nl-BE" sz="2400" dirty="0" smtClean="0"/>
              <a:t> </a:t>
            </a:r>
            <a:r>
              <a:rPr lang="en-US" altLang="nl-BE" sz="2400" dirty="0" err="1" smtClean="0"/>
              <a:t>werkzaamheden</a:t>
            </a:r>
            <a:endParaRPr lang="en-US" altLang="nl-BE" sz="2400" dirty="0" smtClean="0"/>
          </a:p>
          <a:p>
            <a:pPr lvl="1" eaLnBrk="1" hangingPunct="1">
              <a:lnSpc>
                <a:spcPct val="120000"/>
              </a:lnSpc>
            </a:pPr>
            <a:r>
              <a:rPr lang="en-US" altLang="nl-BE" sz="1800" dirty="0" err="1" smtClean="0"/>
              <a:t>Indelen</a:t>
            </a:r>
            <a:r>
              <a:rPr lang="en-US" altLang="nl-BE" sz="1800" dirty="0" smtClean="0"/>
              <a:t> </a:t>
            </a:r>
            <a:r>
              <a:rPr lang="en-US" altLang="nl-BE" sz="1800" dirty="0" err="1" smtClean="0"/>
              <a:t>productieonderdelen</a:t>
            </a:r>
            <a:r>
              <a:rPr lang="en-US" altLang="nl-BE" sz="1800" dirty="0" smtClean="0"/>
              <a:t> (WBS)</a:t>
            </a:r>
          </a:p>
          <a:p>
            <a:pPr lvl="1" eaLnBrk="1" hangingPunct="1">
              <a:lnSpc>
                <a:spcPct val="120000"/>
              </a:lnSpc>
            </a:pPr>
            <a:r>
              <a:rPr lang="en-US" altLang="nl-BE" sz="1800" dirty="0" err="1" smtClean="0"/>
              <a:t>Vastleggen</a:t>
            </a:r>
            <a:r>
              <a:rPr lang="en-US" altLang="nl-BE" sz="1800" dirty="0" smtClean="0"/>
              <a:t> </a:t>
            </a:r>
            <a:r>
              <a:rPr lang="en-US" altLang="nl-BE" sz="1800" dirty="0" err="1" smtClean="0"/>
              <a:t>fasering</a:t>
            </a:r>
            <a:r>
              <a:rPr lang="en-US" altLang="nl-BE" sz="1800" dirty="0" smtClean="0"/>
              <a:t> </a:t>
            </a:r>
            <a:r>
              <a:rPr lang="en-US" altLang="nl-BE" sz="1800" dirty="0" err="1" smtClean="0"/>
              <a:t>en</a:t>
            </a:r>
            <a:r>
              <a:rPr lang="en-US" altLang="nl-BE" sz="1800" dirty="0" smtClean="0"/>
              <a:t> </a:t>
            </a:r>
            <a:r>
              <a:rPr lang="en-US" altLang="nl-BE" sz="1800" dirty="0" err="1" smtClean="0"/>
              <a:t>mijlpalen</a:t>
            </a:r>
            <a:endParaRPr lang="en-US" altLang="nl-BE" sz="1800" dirty="0" smtClean="0"/>
          </a:p>
          <a:p>
            <a:pPr lvl="1" eaLnBrk="1" hangingPunct="1">
              <a:lnSpc>
                <a:spcPct val="120000"/>
              </a:lnSpc>
            </a:pPr>
            <a:r>
              <a:rPr lang="en-US" altLang="nl-BE" sz="1800" dirty="0" err="1" smtClean="0"/>
              <a:t>Opstellen</a:t>
            </a:r>
            <a:r>
              <a:rPr lang="en-US" altLang="nl-BE" sz="1800" dirty="0" smtClean="0"/>
              <a:t> </a:t>
            </a:r>
            <a:r>
              <a:rPr lang="en-US" altLang="nl-BE" sz="1800" dirty="0" err="1" smtClean="0"/>
              <a:t>contracten</a:t>
            </a:r>
            <a:endParaRPr lang="en-US" altLang="nl-BE" sz="1800" dirty="0" smtClean="0"/>
          </a:p>
          <a:p>
            <a:pPr lvl="1" eaLnBrk="1" hangingPunct="1">
              <a:lnSpc>
                <a:spcPct val="120000"/>
              </a:lnSpc>
            </a:pPr>
            <a:r>
              <a:rPr lang="en-US" altLang="nl-BE" sz="1800" dirty="0" err="1" smtClean="0"/>
              <a:t>Vastleggen</a:t>
            </a:r>
            <a:r>
              <a:rPr lang="en-US" altLang="nl-BE" sz="1800" dirty="0" smtClean="0"/>
              <a:t> </a:t>
            </a:r>
            <a:r>
              <a:rPr lang="en-US" altLang="nl-BE" sz="1800" dirty="0" err="1" smtClean="0"/>
              <a:t>leverdata</a:t>
            </a:r>
            <a:endParaRPr lang="en-US" altLang="nl-BE" sz="1800" dirty="0" smtClean="0"/>
          </a:p>
          <a:p>
            <a:pPr eaLnBrk="1" hangingPunct="1">
              <a:lnSpc>
                <a:spcPct val="120000"/>
              </a:lnSpc>
            </a:pPr>
            <a:r>
              <a:rPr lang="en-US" altLang="nl-BE" sz="2400" dirty="0" err="1" smtClean="0"/>
              <a:t>Speciale</a:t>
            </a:r>
            <a:r>
              <a:rPr lang="en-US" altLang="nl-BE" sz="2400" dirty="0" smtClean="0"/>
              <a:t> </a:t>
            </a:r>
            <a:r>
              <a:rPr lang="en-US" altLang="nl-BE" sz="2400" dirty="0" err="1" smtClean="0"/>
              <a:t>plannen</a:t>
            </a:r>
            <a:endParaRPr lang="en-US" altLang="nl-BE" sz="2400" dirty="0" smtClean="0"/>
          </a:p>
          <a:p>
            <a:pPr lvl="1" eaLnBrk="1" hangingPunct="1">
              <a:lnSpc>
                <a:spcPct val="120000"/>
              </a:lnSpc>
            </a:pPr>
            <a:r>
              <a:rPr lang="en-US" altLang="nl-BE" sz="1800" dirty="0" err="1" smtClean="0"/>
              <a:t>Kwaliteitsplan</a:t>
            </a:r>
            <a:r>
              <a:rPr lang="en-US" altLang="nl-BE" sz="1800" dirty="0" smtClean="0"/>
              <a:t>, </a:t>
            </a:r>
            <a:r>
              <a:rPr lang="en-US" altLang="nl-BE" sz="1800" dirty="0" err="1" smtClean="0"/>
              <a:t>risicoplan</a:t>
            </a:r>
            <a:endParaRPr lang="en-US" altLang="nl-BE" sz="1800" dirty="0" smtClean="0"/>
          </a:p>
        </p:txBody>
      </p:sp>
      <p:sp>
        <p:nvSpPr>
          <p:cNvPr id="5" name="Rectangle 2"/>
          <p:cNvSpPr txBox="1">
            <a:spLocks noChangeArrowheads="1"/>
          </p:cNvSpPr>
          <p:nvPr/>
        </p:nvSpPr>
        <p:spPr>
          <a:xfrm>
            <a:off x="658906" y="530408"/>
            <a:ext cx="8229600" cy="854639"/>
          </a:xfrm>
          <a:prstGeom prst="roundRect">
            <a:avLst/>
          </a:prstGeom>
        </p:spPr>
        <p:style>
          <a:lnRef idx="3">
            <a:schemeClr val="lt1"/>
          </a:lnRef>
          <a:fillRef idx="1">
            <a:schemeClr val="accent4"/>
          </a:fillRef>
          <a:effectRef idx="1">
            <a:schemeClr val="accent4"/>
          </a:effectRef>
          <a:fontRef idx="minor">
            <a:schemeClr val="lt1"/>
          </a:fontRef>
        </p:style>
        <p:txBody>
          <a:bodyP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nl-BE" sz="2800" dirty="0" smtClean="0"/>
              <a:t>Project </a:t>
            </a:r>
            <a:r>
              <a:rPr lang="en-US" altLang="nl-BE" sz="2800" dirty="0" err="1" smtClean="0"/>
              <a:t>inrichting</a:t>
            </a:r>
            <a:endParaRPr lang="en-US" altLang="nl-BE" sz="2800" dirty="0" smtClean="0"/>
          </a:p>
        </p:txBody>
      </p:sp>
      <p:pic>
        <p:nvPicPr>
          <p:cNvPr id="4098" name="Picture 2" descr="http://www.stepstone.be/Conseils-de-Carriere/Trucs-astuces/images/8327374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540" y="1758109"/>
            <a:ext cx="240982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855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658906" y="1730375"/>
            <a:ext cx="8229600" cy="3214688"/>
          </a:xfrm>
        </p:spPr>
        <p:txBody>
          <a:bodyPr/>
          <a:lstStyle/>
          <a:p>
            <a:pPr eaLnBrk="1" hangingPunct="1"/>
            <a:r>
              <a:rPr lang="en-US" altLang="nl-BE" dirty="0" err="1" smtClean="0"/>
              <a:t>Aan</a:t>
            </a:r>
            <a:r>
              <a:rPr lang="en-US" altLang="nl-BE" dirty="0" smtClean="0"/>
              <a:t> het </a:t>
            </a:r>
            <a:r>
              <a:rPr lang="en-US" altLang="nl-BE" dirty="0" err="1" smtClean="0"/>
              <a:t>werk</a:t>
            </a:r>
            <a:r>
              <a:rPr lang="en-US" altLang="nl-BE" dirty="0" smtClean="0"/>
              <a:t>!</a:t>
            </a:r>
          </a:p>
          <a:p>
            <a:pPr eaLnBrk="1" hangingPunct="1"/>
            <a:endParaRPr lang="en-US" altLang="nl-BE" dirty="0" smtClean="0"/>
          </a:p>
        </p:txBody>
      </p:sp>
      <p:sp>
        <p:nvSpPr>
          <p:cNvPr id="4" name="Rectangle 2"/>
          <p:cNvSpPr txBox="1">
            <a:spLocks noChangeArrowheads="1"/>
          </p:cNvSpPr>
          <p:nvPr/>
        </p:nvSpPr>
        <p:spPr>
          <a:xfrm>
            <a:off x="457200" y="637984"/>
            <a:ext cx="8229600" cy="773957"/>
          </a:xfrm>
          <a:prstGeom prst="round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t" anchorCtr="0">
            <a:normAutofit/>
          </a:bodyPr>
          <a:lstStyle>
            <a:lvl1pPr algn="l" defTabSz="457200" rtl="0" eaLnBrk="1" latinLnBrk="0" hangingPunct="1">
              <a:spcBef>
                <a:spcPct val="0"/>
              </a:spcBef>
              <a:buNone/>
              <a:defRPr sz="2000" kern="1200">
                <a:solidFill>
                  <a:srgbClr val="1C1F60"/>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nl-BE" sz="2800" dirty="0" smtClean="0">
                <a:solidFill>
                  <a:schemeClr val="bg1"/>
                </a:solidFill>
              </a:rPr>
              <a:t>Project </a:t>
            </a:r>
            <a:r>
              <a:rPr lang="en-US" altLang="nl-BE" sz="2800" dirty="0" err="1" smtClean="0">
                <a:solidFill>
                  <a:schemeClr val="bg1"/>
                </a:solidFill>
              </a:rPr>
              <a:t>uitvoering</a:t>
            </a:r>
            <a:endParaRPr lang="en-US" altLang="nl-BE" sz="2800" dirty="0" smtClean="0">
              <a:solidFill>
                <a:schemeClr val="bg1"/>
              </a:solidFill>
            </a:endParaRPr>
          </a:p>
        </p:txBody>
      </p:sp>
      <p:pic>
        <p:nvPicPr>
          <p:cNvPr id="33794" name="Picture 2" descr="http://www.wevelgem.be/files/wevelgem/Leefomgeving/Openbare_werken/wegenwerk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753" y="3049770"/>
            <a:ext cx="2809875" cy="2476501"/>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6306671" y="3391584"/>
            <a:ext cx="1903406" cy="133882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nl-BE" dirty="0" smtClean="0"/>
              <a:t>Controleren</a:t>
            </a:r>
          </a:p>
          <a:p>
            <a:pPr marL="285750" indent="-285750">
              <a:lnSpc>
                <a:spcPct val="150000"/>
              </a:lnSpc>
              <a:buFont typeface="Arial" panose="020B0604020202020204" pitchFamily="34" charset="0"/>
              <a:buChar char="•"/>
            </a:pPr>
            <a:r>
              <a:rPr lang="nl-BE" dirty="0" smtClean="0"/>
              <a:t>Rapporteren</a:t>
            </a:r>
          </a:p>
          <a:p>
            <a:pPr marL="285750" indent="-285750">
              <a:lnSpc>
                <a:spcPct val="150000"/>
              </a:lnSpc>
              <a:buFont typeface="Arial" panose="020B0604020202020204" pitchFamily="34" charset="0"/>
              <a:buChar char="•"/>
            </a:pPr>
            <a:r>
              <a:rPr lang="nl-BE" dirty="0" smtClean="0"/>
              <a:t>Bijsturen</a:t>
            </a:r>
            <a:endParaRPr lang="nl-BE" dirty="0"/>
          </a:p>
        </p:txBody>
      </p:sp>
    </p:spTree>
    <p:extLst>
      <p:ext uri="{BB962C8B-B14F-4D97-AF65-F5344CB8AC3E}">
        <p14:creationId xmlns:p14="http://schemas.microsoft.com/office/powerpoint/2010/main" val="1184990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1048871" y="1784162"/>
            <a:ext cx="8229600" cy="4603191"/>
          </a:xfrm>
        </p:spPr>
        <p:txBody>
          <a:bodyPr>
            <a:normAutofit fontScale="92500" lnSpcReduction="20000"/>
          </a:bodyPr>
          <a:lstStyle/>
          <a:p>
            <a:pPr eaLnBrk="1" hangingPunct="1">
              <a:lnSpc>
                <a:spcPct val="120000"/>
              </a:lnSpc>
            </a:pPr>
            <a:r>
              <a:rPr lang="en-US" altLang="nl-BE" dirty="0" err="1" smtClean="0"/>
              <a:t>Testen</a:t>
            </a:r>
            <a:endParaRPr lang="en-US" altLang="nl-BE" dirty="0" smtClean="0"/>
          </a:p>
          <a:p>
            <a:pPr eaLnBrk="1" hangingPunct="1">
              <a:lnSpc>
                <a:spcPct val="120000"/>
              </a:lnSpc>
            </a:pPr>
            <a:r>
              <a:rPr lang="en-US" altLang="nl-BE" dirty="0" err="1" smtClean="0"/>
              <a:t>Nazorg</a:t>
            </a:r>
            <a:endParaRPr lang="en-US" altLang="nl-BE" dirty="0" smtClean="0"/>
          </a:p>
          <a:p>
            <a:pPr lvl="1" eaLnBrk="1" hangingPunct="1">
              <a:lnSpc>
                <a:spcPct val="120000"/>
              </a:lnSpc>
            </a:pPr>
            <a:r>
              <a:rPr lang="en-US" altLang="nl-BE" sz="2600" dirty="0" err="1" smtClean="0"/>
              <a:t>Verhelpen</a:t>
            </a:r>
            <a:r>
              <a:rPr lang="en-US" altLang="nl-BE" sz="2600" dirty="0" smtClean="0"/>
              <a:t> </a:t>
            </a:r>
            <a:r>
              <a:rPr lang="en-US" altLang="nl-BE" sz="2600" dirty="0" err="1" smtClean="0"/>
              <a:t>kinderziekten</a:t>
            </a:r>
            <a:endParaRPr lang="en-US" altLang="nl-BE" sz="2600" dirty="0" smtClean="0"/>
          </a:p>
          <a:p>
            <a:pPr lvl="1" eaLnBrk="1" hangingPunct="1">
              <a:lnSpc>
                <a:spcPct val="120000"/>
              </a:lnSpc>
            </a:pPr>
            <a:r>
              <a:rPr lang="en-US" altLang="nl-BE" sz="2600" dirty="0" err="1" smtClean="0"/>
              <a:t>Bijstellen</a:t>
            </a:r>
            <a:r>
              <a:rPr lang="en-US" altLang="nl-BE" sz="2600" dirty="0" smtClean="0"/>
              <a:t>/</a:t>
            </a:r>
            <a:r>
              <a:rPr lang="en-US" altLang="nl-BE" sz="2600" dirty="0" err="1" smtClean="0"/>
              <a:t>aanpassen</a:t>
            </a:r>
            <a:r>
              <a:rPr lang="en-US" altLang="nl-BE" sz="2600" dirty="0" smtClean="0"/>
              <a:t> </a:t>
            </a:r>
            <a:r>
              <a:rPr lang="en-US" altLang="nl-BE" sz="2600" dirty="0" err="1" smtClean="0"/>
              <a:t>eindproduct</a:t>
            </a:r>
            <a:endParaRPr lang="en-US" altLang="nl-BE" sz="2600" dirty="0" smtClean="0"/>
          </a:p>
          <a:p>
            <a:pPr lvl="1" eaLnBrk="1" hangingPunct="1">
              <a:lnSpc>
                <a:spcPct val="120000"/>
              </a:lnSpc>
            </a:pPr>
            <a:r>
              <a:rPr lang="en-US" altLang="nl-BE" sz="2600" dirty="0" smtClean="0"/>
              <a:t>Helpdesk </a:t>
            </a:r>
            <a:r>
              <a:rPr lang="en-US" altLang="nl-BE" sz="2600" dirty="0" err="1" smtClean="0"/>
              <a:t>voor</a:t>
            </a:r>
            <a:r>
              <a:rPr lang="en-US" altLang="nl-BE" sz="2600" dirty="0" smtClean="0"/>
              <a:t> </a:t>
            </a:r>
            <a:r>
              <a:rPr lang="en-US" altLang="nl-BE" sz="2600" dirty="0" err="1" smtClean="0"/>
              <a:t>gebruikers</a:t>
            </a:r>
            <a:endParaRPr lang="en-US" altLang="nl-BE" sz="2600" dirty="0" smtClean="0"/>
          </a:p>
          <a:p>
            <a:pPr>
              <a:lnSpc>
                <a:spcPct val="120000"/>
              </a:lnSpc>
            </a:pPr>
            <a:r>
              <a:rPr lang="en-US" altLang="nl-BE" dirty="0" err="1" smtClean="0"/>
              <a:t>Opleveren</a:t>
            </a:r>
            <a:endParaRPr lang="en-US" altLang="nl-BE" dirty="0" smtClean="0"/>
          </a:p>
          <a:p>
            <a:pPr eaLnBrk="1" hangingPunct="1">
              <a:lnSpc>
                <a:spcPct val="120000"/>
              </a:lnSpc>
            </a:pPr>
            <a:r>
              <a:rPr lang="en-US" altLang="nl-BE" dirty="0" err="1" smtClean="0"/>
              <a:t>Evaluatie</a:t>
            </a:r>
            <a:endParaRPr lang="en-US" altLang="nl-BE" dirty="0" smtClean="0"/>
          </a:p>
          <a:p>
            <a:pPr lvl="1" eaLnBrk="1" hangingPunct="1">
              <a:lnSpc>
                <a:spcPct val="120000"/>
              </a:lnSpc>
            </a:pPr>
            <a:r>
              <a:rPr lang="en-US" altLang="nl-BE" sz="2600" dirty="0" err="1" smtClean="0"/>
              <a:t>Leren</a:t>
            </a:r>
            <a:r>
              <a:rPr lang="en-US" altLang="nl-BE" sz="2600" dirty="0" smtClean="0"/>
              <a:t> </a:t>
            </a:r>
            <a:r>
              <a:rPr lang="en-US" altLang="nl-BE" sz="2600" dirty="0" err="1" smtClean="0"/>
              <a:t>uit</a:t>
            </a:r>
            <a:r>
              <a:rPr lang="en-US" altLang="nl-BE" sz="2600" dirty="0" smtClean="0"/>
              <a:t> je </a:t>
            </a:r>
            <a:r>
              <a:rPr lang="en-US" altLang="nl-BE" sz="2600" dirty="0" err="1" smtClean="0"/>
              <a:t>fouten</a:t>
            </a:r>
            <a:endParaRPr lang="en-US" altLang="nl-BE" sz="2600" dirty="0" smtClean="0"/>
          </a:p>
          <a:p>
            <a:pPr lvl="1" eaLnBrk="1" hangingPunct="1">
              <a:lnSpc>
                <a:spcPct val="120000"/>
              </a:lnSpc>
            </a:pPr>
            <a:r>
              <a:rPr lang="en-US" altLang="nl-BE" sz="2600" dirty="0" err="1" smtClean="0"/>
              <a:t>Leren</a:t>
            </a:r>
            <a:r>
              <a:rPr lang="en-US" altLang="nl-BE" sz="2600" dirty="0" smtClean="0"/>
              <a:t> van </a:t>
            </a:r>
            <a:r>
              <a:rPr lang="en-US" altLang="nl-BE" sz="2600" dirty="0" err="1" smtClean="0"/>
              <a:t>wat</a:t>
            </a:r>
            <a:r>
              <a:rPr lang="en-US" altLang="nl-BE" sz="2600" dirty="0" smtClean="0"/>
              <a:t> </a:t>
            </a:r>
            <a:r>
              <a:rPr lang="en-US" altLang="nl-BE" sz="2600" dirty="0" err="1" smtClean="0"/>
              <a:t>goed</a:t>
            </a:r>
            <a:r>
              <a:rPr lang="en-US" altLang="nl-BE" sz="2600" dirty="0" smtClean="0"/>
              <a:t> </a:t>
            </a:r>
            <a:r>
              <a:rPr lang="en-US" altLang="nl-BE" sz="2600" dirty="0" err="1" smtClean="0"/>
              <a:t>ging</a:t>
            </a:r>
            <a:endParaRPr lang="en-US" altLang="nl-BE" sz="2600" dirty="0" smtClean="0"/>
          </a:p>
        </p:txBody>
      </p:sp>
      <p:sp>
        <p:nvSpPr>
          <p:cNvPr id="4" name="Rectangle 2"/>
          <p:cNvSpPr txBox="1">
            <a:spLocks noChangeArrowheads="1"/>
          </p:cNvSpPr>
          <p:nvPr/>
        </p:nvSpPr>
        <p:spPr>
          <a:xfrm>
            <a:off x="618564" y="796362"/>
            <a:ext cx="8229600" cy="773957"/>
          </a:xfrm>
          <a:prstGeom prst="round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t" anchorCtr="0">
            <a:normAutofit/>
          </a:bodyPr>
          <a:lstStyle>
            <a:lvl1pPr algn="l" defTabSz="457200" rtl="0" eaLnBrk="1" latinLnBrk="0" hangingPunct="1">
              <a:spcBef>
                <a:spcPct val="0"/>
              </a:spcBef>
              <a:buNone/>
              <a:defRPr sz="2000" kern="1200">
                <a:solidFill>
                  <a:srgbClr val="1C1F60"/>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nl-BE" sz="2800" dirty="0" smtClean="0">
                <a:solidFill>
                  <a:schemeClr val="bg1"/>
                </a:solidFill>
              </a:rPr>
              <a:t>Project </a:t>
            </a:r>
            <a:r>
              <a:rPr lang="en-US" altLang="nl-BE" sz="2800" dirty="0" err="1" smtClean="0">
                <a:solidFill>
                  <a:schemeClr val="bg1"/>
                </a:solidFill>
              </a:rPr>
              <a:t>afsluiting</a:t>
            </a:r>
            <a:endParaRPr lang="en-US" altLang="nl-BE" sz="2800" dirty="0" smtClean="0">
              <a:solidFill>
                <a:schemeClr val="bg1"/>
              </a:solidFill>
            </a:endParaRPr>
          </a:p>
        </p:txBody>
      </p:sp>
      <p:pic>
        <p:nvPicPr>
          <p:cNvPr id="5122" name="Picture 2" descr="http://thumbs.dreamstime.com/z/de-chef-controle-van-de-evaluatie-van-de-inspecteur-van-de-leraar-12480936.jpg"/>
          <p:cNvPicPr>
            <a:picLocks noChangeAspect="1" noChangeArrowheads="1"/>
          </p:cNvPicPr>
          <p:nvPr/>
        </p:nvPicPr>
        <p:blipFill rotWithShape="1">
          <a:blip r:embed="rId2">
            <a:extLst>
              <a:ext uri="{28A0092B-C50C-407E-A947-70E740481C1C}">
                <a14:useLocalDpi xmlns:a14="http://schemas.microsoft.com/office/drawing/2010/main" val="0"/>
              </a:ext>
            </a:extLst>
          </a:blip>
          <a:srcRect b="10902"/>
          <a:stretch/>
        </p:blipFill>
        <p:spPr bwMode="auto">
          <a:xfrm>
            <a:off x="6399879" y="4046122"/>
            <a:ext cx="2609649" cy="197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116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ep 34"/>
          <p:cNvGrpSpPr/>
          <p:nvPr/>
        </p:nvGrpSpPr>
        <p:grpSpPr>
          <a:xfrm>
            <a:off x="255270" y="2354580"/>
            <a:ext cx="8525510" cy="2208532"/>
            <a:chOff x="-1" y="219071"/>
            <a:chExt cx="5837274" cy="2209460"/>
          </a:xfrm>
        </p:grpSpPr>
        <p:sp>
          <p:nvSpPr>
            <p:cNvPr id="37" name="Rechthoek 36"/>
            <p:cNvSpPr/>
            <p:nvPr/>
          </p:nvSpPr>
          <p:spPr>
            <a:xfrm>
              <a:off x="-1" y="1114132"/>
              <a:ext cx="5837274" cy="4381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BE"/>
            </a:p>
          </p:txBody>
        </p:sp>
        <p:cxnSp>
          <p:nvCxnSpPr>
            <p:cNvPr id="38" name="Rechte verbindingslijn 37"/>
            <p:cNvCxnSpPr/>
            <p:nvPr/>
          </p:nvCxnSpPr>
          <p:spPr>
            <a:xfrm>
              <a:off x="2850158" y="219071"/>
              <a:ext cx="0" cy="1861604"/>
            </a:xfrm>
            <a:prstGeom prst="line">
              <a:avLst/>
            </a:prstGeom>
          </p:spPr>
          <p:style>
            <a:lnRef idx="1">
              <a:schemeClr val="dk1"/>
            </a:lnRef>
            <a:fillRef idx="0">
              <a:schemeClr val="dk1"/>
            </a:fillRef>
            <a:effectRef idx="0">
              <a:schemeClr val="dk1"/>
            </a:effectRef>
            <a:fontRef idx="minor">
              <a:schemeClr val="tx1"/>
            </a:fontRef>
          </p:style>
        </p:cxnSp>
        <p:sp>
          <p:nvSpPr>
            <p:cNvPr id="39" name="Stroomdiagram: Proces 38"/>
            <p:cNvSpPr/>
            <p:nvPr/>
          </p:nvSpPr>
          <p:spPr>
            <a:xfrm>
              <a:off x="361950" y="1233488"/>
              <a:ext cx="873845" cy="233362"/>
            </a:xfrm>
            <a:prstGeom prst="flowChartProcess">
              <a:avLst/>
            </a:prstGeom>
          </p:spPr>
          <p:style>
            <a:lnRef idx="0">
              <a:schemeClr val="accent6"/>
            </a:lnRef>
            <a:fillRef idx="3">
              <a:schemeClr val="accent6"/>
            </a:fillRef>
            <a:effectRef idx="3">
              <a:schemeClr val="accent6"/>
            </a:effectRef>
            <a:fontRef idx="minor">
              <a:schemeClr val="lt1"/>
            </a:fontRef>
          </p:style>
          <p:txBody>
            <a:bodyPr rot="0" spcFirstLastPara="0" vert="horz" wrap="square" lIns="0" tIns="72000" rIns="0" bIns="0" numCol="1" spcCol="0" rtlCol="0" fromWordArt="0" anchor="ctr" anchorCtr="0" forceAA="0" compatLnSpc="1">
              <a:prstTxWarp prst="textNoShape">
                <a:avLst/>
              </a:prstTxWarp>
              <a:noAutofit/>
            </a:bodyPr>
            <a:lstStyle/>
            <a:p>
              <a:pPr algn="ctr">
                <a:lnSpc>
                  <a:spcPct val="150000"/>
                </a:lnSpc>
                <a:spcAft>
                  <a:spcPts val="0"/>
                </a:spcAft>
              </a:pPr>
              <a:r>
                <a:rPr lang="nl-BE" sz="1000" dirty="0" smtClean="0">
                  <a:effectLst/>
                  <a:latin typeface="Verdana"/>
                  <a:ea typeface="Times New Roman"/>
                  <a:cs typeface="Times New Roman"/>
                </a:rPr>
                <a:t>VOORBEREIDING</a:t>
              </a:r>
              <a:r>
                <a:rPr lang="nl-BE" sz="1000" dirty="0">
                  <a:effectLst/>
                  <a:latin typeface="Verdana"/>
                  <a:ea typeface="Times New Roman"/>
                  <a:cs typeface="Times New Roman"/>
                </a:rPr>
                <a:t> </a:t>
              </a:r>
            </a:p>
          </p:txBody>
        </p:sp>
        <p:cxnSp>
          <p:nvCxnSpPr>
            <p:cNvPr id="40" name="Rechte verbindingslijn met pijl 39"/>
            <p:cNvCxnSpPr/>
            <p:nvPr/>
          </p:nvCxnSpPr>
          <p:spPr>
            <a:xfrm>
              <a:off x="533400" y="542925"/>
              <a:ext cx="0" cy="6286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Rechte verbindingslijn met pijl 40"/>
            <p:cNvCxnSpPr/>
            <p:nvPr/>
          </p:nvCxnSpPr>
          <p:spPr>
            <a:xfrm flipV="1">
              <a:off x="1094255" y="497279"/>
              <a:ext cx="0" cy="6286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 name="Stroomdiagram: Proces 41"/>
            <p:cNvSpPr/>
            <p:nvPr/>
          </p:nvSpPr>
          <p:spPr>
            <a:xfrm>
              <a:off x="2975664" y="1209519"/>
              <a:ext cx="1129995" cy="252550"/>
            </a:xfrm>
            <a:prstGeom prst="flowChartProcess">
              <a:avLst/>
            </a:prstGeom>
          </p:spPr>
          <p:style>
            <a:lnRef idx="0">
              <a:schemeClr val="accent6"/>
            </a:lnRef>
            <a:fillRef idx="3">
              <a:schemeClr val="accent6"/>
            </a:fillRef>
            <a:effectRef idx="3">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nl-BE" sz="1000" dirty="0" smtClean="0">
                  <a:effectLst/>
                  <a:latin typeface="Verdana"/>
                  <a:ea typeface="Times New Roman"/>
                  <a:cs typeface="Times New Roman"/>
                </a:rPr>
                <a:t>UITVOERING</a:t>
              </a:r>
              <a:r>
                <a:rPr lang="nl-BE" sz="1000" dirty="0">
                  <a:effectLst/>
                  <a:latin typeface="Verdana"/>
                  <a:ea typeface="Times New Roman"/>
                  <a:cs typeface="Times New Roman"/>
                </a:rPr>
                <a:t> </a:t>
              </a:r>
            </a:p>
          </p:txBody>
        </p:sp>
        <p:sp>
          <p:nvSpPr>
            <p:cNvPr id="43" name="Stroomdiagram: Proces 42"/>
            <p:cNvSpPr/>
            <p:nvPr/>
          </p:nvSpPr>
          <p:spPr>
            <a:xfrm>
              <a:off x="4413508" y="1181100"/>
              <a:ext cx="942975" cy="285750"/>
            </a:xfrm>
            <a:prstGeom prst="flowChartProcess">
              <a:avLst/>
            </a:prstGeom>
          </p:spPr>
          <p:style>
            <a:lnRef idx="0">
              <a:schemeClr val="accent6"/>
            </a:lnRef>
            <a:fillRef idx="3">
              <a:schemeClr val="accent6"/>
            </a:fillRef>
            <a:effectRef idx="3">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nl-BE" sz="1000">
                  <a:effectLst/>
                  <a:latin typeface="Verdana"/>
                  <a:ea typeface="Times New Roman"/>
                  <a:cs typeface="Times New Roman"/>
                </a:rPr>
                <a:t>EVALUATIE</a:t>
              </a:r>
            </a:p>
          </p:txBody>
        </p:sp>
        <p:cxnSp>
          <p:nvCxnSpPr>
            <p:cNvPr id="44" name="Rechte verbindingslijn met pijl 43"/>
            <p:cNvCxnSpPr/>
            <p:nvPr/>
          </p:nvCxnSpPr>
          <p:spPr>
            <a:xfrm>
              <a:off x="1774714" y="497434"/>
              <a:ext cx="0" cy="6286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Rechte verbindingslijn met pijl 44"/>
            <p:cNvCxnSpPr/>
            <p:nvPr/>
          </p:nvCxnSpPr>
          <p:spPr>
            <a:xfrm flipV="1">
              <a:off x="3782335" y="497422"/>
              <a:ext cx="9525" cy="6286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Rechte verbindingslijn met pijl 45"/>
            <p:cNvCxnSpPr/>
            <p:nvPr/>
          </p:nvCxnSpPr>
          <p:spPr>
            <a:xfrm>
              <a:off x="4567065" y="542925"/>
              <a:ext cx="0" cy="6286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7" name="Tekstvak 317"/>
            <p:cNvSpPr txBox="1"/>
            <p:nvPr/>
          </p:nvSpPr>
          <p:spPr>
            <a:xfrm rot="16200000">
              <a:off x="-115258" y="642752"/>
              <a:ext cx="1019109" cy="29943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nl-BE" sz="1000">
                  <a:effectLst/>
                  <a:latin typeface="Verdana"/>
                  <a:ea typeface="Times New Roman"/>
                  <a:cs typeface="Times New Roman"/>
                </a:rPr>
                <a:t>Briefing</a:t>
              </a:r>
            </a:p>
          </p:txBody>
        </p:sp>
        <p:sp>
          <p:nvSpPr>
            <p:cNvPr id="48" name="Tekstvak 319"/>
            <p:cNvSpPr txBox="1"/>
            <p:nvPr/>
          </p:nvSpPr>
          <p:spPr>
            <a:xfrm rot="16200000">
              <a:off x="1251316" y="590550"/>
              <a:ext cx="819150" cy="4667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nl-BE" sz="800">
                  <a:effectLst/>
                  <a:latin typeface="Verdana"/>
                  <a:ea typeface="Times New Roman"/>
                  <a:cs typeface="Times New Roman"/>
                </a:rPr>
                <a:t>Feedback bijsturing</a:t>
              </a:r>
              <a:endParaRPr lang="nl-BE" sz="1000">
                <a:effectLst/>
                <a:latin typeface="Verdana"/>
                <a:ea typeface="Times New Roman"/>
                <a:cs typeface="Times New Roman"/>
              </a:endParaRPr>
            </a:p>
          </p:txBody>
        </p:sp>
        <p:sp>
          <p:nvSpPr>
            <p:cNvPr id="49" name="Tekstvak 320"/>
            <p:cNvSpPr txBox="1"/>
            <p:nvPr/>
          </p:nvSpPr>
          <p:spPr>
            <a:xfrm rot="16200000">
              <a:off x="3496558" y="771419"/>
              <a:ext cx="819150" cy="2286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nl-BE" sz="1000">
                  <a:effectLst/>
                  <a:latin typeface="Verdana"/>
                  <a:ea typeface="Times New Roman"/>
                  <a:cs typeface="Times New Roman"/>
                </a:rPr>
                <a:t>Resultaat</a:t>
              </a:r>
            </a:p>
          </p:txBody>
        </p:sp>
        <p:sp>
          <p:nvSpPr>
            <p:cNvPr id="50" name="Tekstvak 321"/>
            <p:cNvSpPr txBox="1"/>
            <p:nvPr/>
          </p:nvSpPr>
          <p:spPr>
            <a:xfrm rot="16200000">
              <a:off x="3847352" y="776288"/>
              <a:ext cx="1343025" cy="2286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nl-BE" sz="800">
                  <a:effectLst/>
                  <a:latin typeface="Verdana"/>
                  <a:ea typeface="Times New Roman"/>
                  <a:cs typeface="Times New Roman"/>
                </a:rPr>
                <a:t>Beoordeling</a:t>
              </a:r>
              <a:endParaRPr lang="nl-BE" sz="1000">
                <a:effectLst/>
                <a:latin typeface="Verdana"/>
                <a:ea typeface="Times New Roman"/>
                <a:cs typeface="Times New Roman"/>
              </a:endParaRPr>
            </a:p>
          </p:txBody>
        </p:sp>
        <p:cxnSp>
          <p:nvCxnSpPr>
            <p:cNvPr id="51" name="Rechte verbindingslijn 50"/>
            <p:cNvCxnSpPr/>
            <p:nvPr/>
          </p:nvCxnSpPr>
          <p:spPr>
            <a:xfrm>
              <a:off x="5356483" y="1295400"/>
              <a:ext cx="228600" cy="0"/>
            </a:xfrm>
            <a:prstGeom prst="line">
              <a:avLst/>
            </a:prstGeom>
          </p:spPr>
          <p:style>
            <a:lnRef idx="1">
              <a:schemeClr val="dk1"/>
            </a:lnRef>
            <a:fillRef idx="0">
              <a:schemeClr val="dk1"/>
            </a:fillRef>
            <a:effectRef idx="0">
              <a:schemeClr val="dk1"/>
            </a:effectRef>
            <a:fontRef idx="minor">
              <a:schemeClr val="tx1"/>
            </a:fontRef>
          </p:style>
        </p:cxnSp>
        <p:cxnSp>
          <p:nvCxnSpPr>
            <p:cNvPr id="52" name="Rechte verbindingslijn met pijl 51"/>
            <p:cNvCxnSpPr/>
            <p:nvPr/>
          </p:nvCxnSpPr>
          <p:spPr>
            <a:xfrm>
              <a:off x="5585083" y="1295400"/>
              <a:ext cx="0" cy="5143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3" name="Stroomdiagram: Alternatief proces 52"/>
            <p:cNvSpPr/>
            <p:nvPr/>
          </p:nvSpPr>
          <p:spPr>
            <a:xfrm>
              <a:off x="996692" y="1869166"/>
              <a:ext cx="704850" cy="558756"/>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nl-BE" sz="1000">
                  <a:effectLst/>
                  <a:latin typeface="Verdana"/>
                  <a:ea typeface="Times New Roman"/>
                  <a:cs typeface="Times New Roman"/>
                </a:rPr>
                <a:t>PITCH</a:t>
              </a:r>
            </a:p>
          </p:txBody>
        </p:sp>
        <p:sp>
          <p:nvSpPr>
            <p:cNvPr id="54" name="Stroomdiagram: Alternatief proces 53"/>
            <p:cNvSpPr/>
            <p:nvPr/>
          </p:nvSpPr>
          <p:spPr>
            <a:xfrm>
              <a:off x="4829356" y="1847363"/>
              <a:ext cx="1007887" cy="581168"/>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nl-BE" sz="800" dirty="0">
                  <a:effectLst/>
                  <a:latin typeface="Verdana"/>
                  <a:ea typeface="Times New Roman"/>
                  <a:cs typeface="Times New Roman"/>
                </a:rPr>
                <a:t>Evaluatierapport</a:t>
              </a:r>
              <a:endParaRPr lang="nl-BE" sz="1000" dirty="0">
                <a:effectLst/>
                <a:latin typeface="Verdana"/>
                <a:ea typeface="Times New Roman"/>
                <a:cs typeface="Times New Roman"/>
              </a:endParaRPr>
            </a:p>
            <a:p>
              <a:pPr algn="ctr">
                <a:lnSpc>
                  <a:spcPct val="150000"/>
                </a:lnSpc>
                <a:spcAft>
                  <a:spcPts val="0"/>
                </a:spcAft>
              </a:pPr>
              <a:r>
                <a:rPr lang="nl-BE" sz="800" dirty="0">
                  <a:effectLst/>
                  <a:latin typeface="Verdana"/>
                  <a:ea typeface="Times New Roman"/>
                  <a:cs typeface="Times New Roman"/>
                </a:rPr>
                <a:t>Peer assessment form</a:t>
              </a:r>
              <a:endParaRPr lang="nl-BE" sz="1000" dirty="0">
                <a:effectLst/>
                <a:latin typeface="Verdana"/>
                <a:ea typeface="Times New Roman"/>
                <a:cs typeface="Times New Roman"/>
              </a:endParaRPr>
            </a:p>
          </p:txBody>
        </p:sp>
        <p:sp>
          <p:nvSpPr>
            <p:cNvPr id="56" name="Tekstvak 318"/>
            <p:cNvSpPr txBox="1"/>
            <p:nvPr/>
          </p:nvSpPr>
          <p:spPr>
            <a:xfrm rot="16200000">
              <a:off x="812868" y="778148"/>
              <a:ext cx="819150" cy="2286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nl-BE" sz="1000">
                  <a:effectLst/>
                  <a:latin typeface="Verdana"/>
                  <a:ea typeface="Times New Roman"/>
                  <a:cs typeface="Times New Roman"/>
                </a:rPr>
                <a:t>Concept</a:t>
              </a:r>
            </a:p>
          </p:txBody>
        </p:sp>
        <p:cxnSp>
          <p:nvCxnSpPr>
            <p:cNvPr id="57" name="Rechte verbindingslijn 56"/>
            <p:cNvCxnSpPr/>
            <p:nvPr/>
          </p:nvCxnSpPr>
          <p:spPr>
            <a:xfrm flipH="1">
              <a:off x="1336743" y="219075"/>
              <a:ext cx="1" cy="1647825"/>
            </a:xfrm>
            <a:prstGeom prst="line">
              <a:avLst/>
            </a:prstGeom>
          </p:spPr>
          <p:style>
            <a:lnRef idx="1">
              <a:schemeClr val="dk1"/>
            </a:lnRef>
            <a:fillRef idx="0">
              <a:schemeClr val="dk1"/>
            </a:fillRef>
            <a:effectRef idx="0">
              <a:schemeClr val="dk1"/>
            </a:effectRef>
            <a:fontRef idx="minor">
              <a:schemeClr val="tx1"/>
            </a:fontRef>
          </p:style>
        </p:cxnSp>
        <p:sp>
          <p:nvSpPr>
            <p:cNvPr id="55" name="Stroomdiagram: Alternatief proces 54"/>
            <p:cNvSpPr/>
            <p:nvPr/>
          </p:nvSpPr>
          <p:spPr>
            <a:xfrm>
              <a:off x="3835032" y="1869161"/>
              <a:ext cx="790575" cy="559091"/>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50000"/>
                </a:lnSpc>
                <a:spcAft>
                  <a:spcPts val="0"/>
                </a:spcAft>
              </a:pPr>
              <a:r>
                <a:rPr lang="nl-BE" sz="900" dirty="0">
                  <a:effectLst/>
                  <a:latin typeface="Verdana"/>
                  <a:ea typeface="Times New Roman"/>
                  <a:cs typeface="Times New Roman"/>
                </a:rPr>
                <a:t>OPLEVERING</a:t>
              </a:r>
              <a:endParaRPr lang="nl-BE" sz="1050" dirty="0">
                <a:effectLst/>
                <a:latin typeface="Verdana"/>
                <a:ea typeface="Times New Roman"/>
                <a:cs typeface="Times New Roman"/>
              </a:endParaRPr>
            </a:p>
          </p:txBody>
        </p:sp>
      </p:grpSp>
      <p:sp>
        <p:nvSpPr>
          <p:cNvPr id="36" name="Stroomdiagram: Proces 35"/>
          <p:cNvSpPr/>
          <p:nvPr/>
        </p:nvSpPr>
        <p:spPr>
          <a:xfrm>
            <a:off x="267335" y="2294890"/>
            <a:ext cx="8621395" cy="342900"/>
          </a:xfrm>
          <a:prstGeom prst="flowChartProcess">
            <a:avLst/>
          </a:prstGeom>
        </p:spPr>
        <p:style>
          <a:lnRef idx="0">
            <a:schemeClr val="accent4"/>
          </a:lnRef>
          <a:fillRef idx="3">
            <a:schemeClr val="accent4"/>
          </a:fillRef>
          <a:effectRef idx="3">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nl-BE" sz="1000">
                <a:effectLst/>
                <a:latin typeface="Verdana"/>
                <a:ea typeface="Times New Roman"/>
                <a:cs typeface="Times New Roman"/>
              </a:rPr>
              <a:t>OPDRACHTGEVER</a:t>
            </a:r>
          </a:p>
        </p:txBody>
      </p:sp>
      <p:sp>
        <p:nvSpPr>
          <p:cNvPr id="58" name="Stroomdiagram: Proces 57"/>
          <p:cNvSpPr/>
          <p:nvPr/>
        </p:nvSpPr>
        <p:spPr>
          <a:xfrm>
            <a:off x="2459037" y="3349740"/>
            <a:ext cx="1650365" cy="252095"/>
          </a:xfrm>
          <a:prstGeom prst="flowChartProcess">
            <a:avLst/>
          </a:prstGeom>
        </p:spPr>
        <p:style>
          <a:lnRef idx="0">
            <a:schemeClr val="accent6"/>
          </a:lnRef>
          <a:fillRef idx="3">
            <a:schemeClr val="accent6"/>
          </a:fillRef>
          <a:effectRef idx="3">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nl-BE" sz="1000" dirty="0" smtClean="0">
                <a:effectLst/>
                <a:latin typeface="Verdana"/>
                <a:ea typeface="Times New Roman"/>
                <a:cs typeface="Times New Roman"/>
              </a:rPr>
              <a:t>INRICHTING</a:t>
            </a:r>
            <a:r>
              <a:rPr lang="nl-BE" sz="1000" dirty="0">
                <a:effectLst/>
                <a:latin typeface="Verdana"/>
                <a:ea typeface="Times New Roman"/>
                <a:cs typeface="Times New Roman"/>
              </a:rPr>
              <a:t> </a:t>
            </a:r>
          </a:p>
        </p:txBody>
      </p:sp>
      <p:cxnSp>
        <p:nvCxnSpPr>
          <p:cNvPr id="59" name="Rechte verbindingslijn met pijl 58"/>
          <p:cNvCxnSpPr/>
          <p:nvPr/>
        </p:nvCxnSpPr>
        <p:spPr>
          <a:xfrm>
            <a:off x="4198302" y="3485203"/>
            <a:ext cx="379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Stroomdiagram: Alternatief proces 59"/>
          <p:cNvSpPr/>
          <p:nvPr/>
        </p:nvSpPr>
        <p:spPr>
          <a:xfrm>
            <a:off x="3840796" y="4007917"/>
            <a:ext cx="1154430" cy="55753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50000"/>
              </a:lnSpc>
              <a:spcAft>
                <a:spcPts val="0"/>
              </a:spcAft>
            </a:pPr>
            <a:r>
              <a:rPr lang="nl-BE" sz="1050">
                <a:effectLst/>
                <a:latin typeface="Verdana"/>
                <a:ea typeface="Times New Roman"/>
                <a:cs typeface="Times New Roman"/>
              </a:rPr>
              <a:t>Plan van Aanpak</a:t>
            </a:r>
            <a:endParaRPr lang="nl-BE" sz="1200">
              <a:effectLst/>
              <a:latin typeface="Verdana"/>
              <a:ea typeface="Times New Roman"/>
              <a:cs typeface="Times New Roman"/>
            </a:endParaRPr>
          </a:p>
        </p:txBody>
      </p:sp>
      <p:cxnSp>
        <p:nvCxnSpPr>
          <p:cNvPr id="61" name="Rechte verbindingslijn 60"/>
          <p:cNvCxnSpPr/>
          <p:nvPr/>
        </p:nvCxnSpPr>
        <p:spPr>
          <a:xfrm>
            <a:off x="6439445" y="2666480"/>
            <a:ext cx="0" cy="13665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5913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33" y="189658"/>
            <a:ext cx="719328" cy="719328"/>
          </a:xfrm>
          <a:prstGeom prst="rect">
            <a:avLst/>
          </a:prstGeom>
        </p:spPr>
      </p:pic>
      <p:sp>
        <p:nvSpPr>
          <p:cNvPr id="5" name="Tekstvak 4"/>
          <p:cNvSpPr txBox="1"/>
          <p:nvPr/>
        </p:nvSpPr>
        <p:spPr>
          <a:xfrm>
            <a:off x="1792679" y="1004520"/>
            <a:ext cx="6709876" cy="5632311"/>
          </a:xfrm>
          <a:prstGeom prst="rect">
            <a:avLst/>
          </a:prstGeom>
          <a:noFill/>
        </p:spPr>
        <p:txBody>
          <a:bodyPr wrap="square" rtlCol="0">
            <a:spAutoFit/>
          </a:bodyPr>
          <a:lstStyle/>
          <a:p>
            <a:r>
              <a:rPr lang="nl-BE" sz="2400" dirty="0" smtClean="0">
                <a:solidFill>
                  <a:srgbClr val="1C1F60"/>
                </a:solidFill>
              </a:rPr>
              <a:t>Leer elkaar kennen</a:t>
            </a:r>
          </a:p>
          <a:p>
            <a:r>
              <a:rPr lang="nl-BE" sz="2400" dirty="0" smtClean="0">
                <a:solidFill>
                  <a:srgbClr val="1C1F60"/>
                </a:solidFill>
              </a:rPr>
              <a:t>Maak een teamcharter op</a:t>
            </a:r>
          </a:p>
          <a:p>
            <a:pPr marL="342900" indent="-342900">
              <a:buFont typeface="Arial" panose="020B0604020202020204" pitchFamily="34" charset="0"/>
              <a:buChar char="•"/>
            </a:pPr>
            <a:r>
              <a:rPr lang="nl-BE" sz="2400" dirty="0" smtClean="0">
                <a:solidFill>
                  <a:srgbClr val="1C1F60"/>
                </a:solidFill>
              </a:rPr>
              <a:t>Afspraken over samenwerking</a:t>
            </a:r>
          </a:p>
          <a:p>
            <a:pPr marL="342900" indent="-342900">
              <a:buFont typeface="Arial" panose="020B0604020202020204" pitchFamily="34" charset="0"/>
              <a:buChar char="•"/>
            </a:pPr>
            <a:r>
              <a:rPr lang="nl-BE" sz="2400" dirty="0" smtClean="0">
                <a:solidFill>
                  <a:srgbClr val="1C1F60"/>
                </a:solidFill>
              </a:rPr>
              <a:t>Afspraken over werkzaamheden</a:t>
            </a:r>
          </a:p>
          <a:p>
            <a:pPr marL="342900" indent="-342900">
              <a:buFont typeface="Arial" panose="020B0604020202020204" pitchFamily="34" charset="0"/>
              <a:buChar char="•"/>
            </a:pPr>
            <a:r>
              <a:rPr lang="nl-BE" sz="2400" dirty="0" smtClean="0">
                <a:solidFill>
                  <a:srgbClr val="1C1F60"/>
                </a:solidFill>
              </a:rPr>
              <a:t>Teambuilding </a:t>
            </a:r>
            <a:r>
              <a:rPr lang="nl-BE" sz="2400" dirty="0" err="1" smtClean="0">
                <a:solidFill>
                  <a:srgbClr val="1C1F60"/>
                </a:solidFill>
              </a:rPr>
              <a:t>activity</a:t>
            </a:r>
            <a:r>
              <a:rPr lang="nl-BE" sz="2400" dirty="0" smtClean="0">
                <a:solidFill>
                  <a:srgbClr val="1C1F60"/>
                </a:solidFill>
              </a:rPr>
              <a:t> plannen ?</a:t>
            </a:r>
          </a:p>
          <a:p>
            <a:endParaRPr lang="nl-BE" sz="2400" dirty="0">
              <a:solidFill>
                <a:srgbClr val="1C1F60"/>
              </a:solidFill>
            </a:endParaRPr>
          </a:p>
          <a:p>
            <a:r>
              <a:rPr lang="nl-BE" sz="2400" dirty="0" smtClean="0">
                <a:solidFill>
                  <a:srgbClr val="1C1F60"/>
                </a:solidFill>
              </a:rPr>
              <a:t>Analyse van de briefing</a:t>
            </a:r>
          </a:p>
          <a:p>
            <a:endParaRPr lang="nl-BE" sz="2400" dirty="0">
              <a:solidFill>
                <a:srgbClr val="1C1F60"/>
              </a:solidFill>
            </a:endParaRPr>
          </a:p>
          <a:p>
            <a:r>
              <a:rPr lang="nl-BE" sz="2400" dirty="0" smtClean="0">
                <a:solidFill>
                  <a:srgbClr val="1C1F60"/>
                </a:solidFill>
              </a:rPr>
              <a:t>Meeting met opdrachtgever schriftelijk voorbereiden</a:t>
            </a:r>
          </a:p>
          <a:p>
            <a:endParaRPr lang="nl-BE" sz="2400" dirty="0">
              <a:solidFill>
                <a:srgbClr val="1C1F60"/>
              </a:solidFill>
            </a:endParaRPr>
          </a:p>
          <a:p>
            <a:r>
              <a:rPr lang="nl-BE" sz="2400" dirty="0" smtClean="0">
                <a:solidFill>
                  <a:srgbClr val="1C1F60"/>
                </a:solidFill>
              </a:rPr>
              <a:t>Meeting met opdrachtgever plannen</a:t>
            </a:r>
          </a:p>
          <a:p>
            <a:endParaRPr lang="nl-BE" sz="2400" dirty="0">
              <a:solidFill>
                <a:srgbClr val="1C1F60"/>
              </a:solidFill>
            </a:endParaRPr>
          </a:p>
          <a:p>
            <a:r>
              <a:rPr lang="nl-BE" sz="2400" dirty="0" smtClean="0">
                <a:solidFill>
                  <a:srgbClr val="1C1F60"/>
                </a:solidFill>
              </a:rPr>
              <a:t>Contact report opmaken</a:t>
            </a:r>
          </a:p>
          <a:p>
            <a:endParaRPr lang="nl-BE" sz="2400" dirty="0">
              <a:solidFill>
                <a:srgbClr val="1C1F60"/>
              </a:solidFill>
            </a:endParaRPr>
          </a:p>
        </p:txBody>
      </p:sp>
    </p:spTree>
    <p:extLst>
      <p:ext uri="{BB962C8B-B14F-4D97-AF65-F5344CB8AC3E}">
        <p14:creationId xmlns:p14="http://schemas.microsoft.com/office/powerpoint/2010/main" val="2594617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ndertitel 4"/>
          <p:cNvSpPr>
            <a:spLocks noGrp="1"/>
          </p:cNvSpPr>
          <p:nvPr>
            <p:ph type="subTitle" idx="1"/>
          </p:nvPr>
        </p:nvSpPr>
        <p:spPr>
          <a:xfrm>
            <a:off x="2326517" y="1743504"/>
            <a:ext cx="7240137" cy="4858509"/>
          </a:xfrm>
        </p:spPr>
        <p:txBody>
          <a:bodyPr>
            <a:normAutofit lnSpcReduction="10000"/>
          </a:bodyPr>
          <a:lstStyle/>
          <a:p>
            <a:pPr marL="457200" indent="-457200" algn="l">
              <a:buFont typeface="Arial" panose="020B0604020202020204" pitchFamily="34" charset="0"/>
              <a:buChar char="•"/>
            </a:pPr>
            <a:r>
              <a:rPr lang="nl-BE" dirty="0" smtClean="0"/>
              <a:t>Maak uw resultaat </a:t>
            </a:r>
            <a:r>
              <a:rPr lang="nl-BE" dirty="0" smtClean="0">
                <a:solidFill>
                  <a:srgbClr val="FF0000"/>
                </a:solidFill>
              </a:rPr>
              <a:t>ambitieus</a:t>
            </a:r>
          </a:p>
          <a:p>
            <a:pPr marL="457200" indent="-457200" algn="l">
              <a:buFont typeface="Arial" panose="020B0604020202020204" pitchFamily="34" charset="0"/>
              <a:buChar char="•"/>
            </a:pPr>
            <a:r>
              <a:rPr lang="nl-BE" dirty="0" smtClean="0"/>
              <a:t>Doe </a:t>
            </a:r>
            <a:r>
              <a:rPr lang="nl-BE" dirty="0" smtClean="0">
                <a:solidFill>
                  <a:srgbClr val="FF0000"/>
                </a:solidFill>
              </a:rPr>
              <a:t>ervaring</a:t>
            </a:r>
            <a:r>
              <a:rPr lang="nl-BE" dirty="0" smtClean="0"/>
              <a:t> op, test nieuwe dingen uit</a:t>
            </a:r>
          </a:p>
          <a:p>
            <a:pPr marL="457200" indent="-457200" algn="l">
              <a:buFont typeface="Arial" panose="020B0604020202020204" pitchFamily="34" charset="0"/>
              <a:buChar char="•"/>
            </a:pPr>
            <a:r>
              <a:rPr lang="nl-BE" dirty="0" smtClean="0"/>
              <a:t>Maak het </a:t>
            </a:r>
            <a:r>
              <a:rPr lang="nl-BE" dirty="0" smtClean="0">
                <a:solidFill>
                  <a:srgbClr val="FF0000"/>
                </a:solidFill>
              </a:rPr>
              <a:t>plezant</a:t>
            </a:r>
          </a:p>
          <a:p>
            <a:pPr marL="457200" indent="-457200" algn="l">
              <a:buFont typeface="Arial" panose="020B0604020202020204" pitchFamily="34" charset="0"/>
              <a:buChar char="•"/>
            </a:pPr>
            <a:r>
              <a:rPr lang="nl-BE" dirty="0" smtClean="0">
                <a:solidFill>
                  <a:srgbClr val="FF0000"/>
                </a:solidFill>
              </a:rPr>
              <a:t>Toon</a:t>
            </a:r>
            <a:r>
              <a:rPr lang="nl-BE" dirty="0" smtClean="0"/>
              <a:t> wat je kan</a:t>
            </a:r>
          </a:p>
          <a:p>
            <a:pPr marL="457200" indent="-457200" algn="l">
              <a:buFont typeface="Arial" panose="020B0604020202020204" pitchFamily="34" charset="0"/>
              <a:buChar char="•"/>
            </a:pPr>
            <a:r>
              <a:rPr lang="nl-BE" dirty="0" smtClean="0"/>
              <a:t>Wees </a:t>
            </a:r>
            <a:r>
              <a:rPr lang="nl-BE" dirty="0" smtClean="0">
                <a:solidFill>
                  <a:srgbClr val="FF0000"/>
                </a:solidFill>
              </a:rPr>
              <a:t>ambassadeur</a:t>
            </a:r>
            <a:r>
              <a:rPr lang="nl-BE" dirty="0" smtClean="0"/>
              <a:t> voor je opleiding</a:t>
            </a:r>
          </a:p>
          <a:p>
            <a:pPr marL="457200" indent="-457200" algn="l">
              <a:buFont typeface="Arial" panose="020B0604020202020204" pitchFamily="34" charset="0"/>
              <a:buChar char="•"/>
            </a:pPr>
            <a:r>
              <a:rPr lang="nl-BE" dirty="0" smtClean="0"/>
              <a:t>Genoeg docenten om je te helpen !</a:t>
            </a:r>
            <a:endParaRPr lang="nl-BE" dirty="0"/>
          </a:p>
        </p:txBody>
      </p:sp>
      <p:pic>
        <p:nvPicPr>
          <p:cNvPr id="1026" name="Picture 2" descr="http://ontketenjeambitie.nl/wp-content/uploads/2010/08/cat-lion1-207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78" y="2531663"/>
            <a:ext cx="1971675"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445398" y="1644134"/>
            <a:ext cx="1058688" cy="584775"/>
          </a:xfrm>
          <a:prstGeom prst="rect">
            <a:avLst/>
          </a:prstGeom>
          <a:noFill/>
        </p:spPr>
        <p:txBody>
          <a:bodyPr wrap="none" rtlCol="0">
            <a:spAutoFit/>
          </a:bodyPr>
          <a:lstStyle/>
          <a:p>
            <a:r>
              <a:rPr lang="nl-BE" sz="3200" dirty="0" smtClean="0"/>
              <a:t>Do’s</a:t>
            </a:r>
            <a:endParaRPr lang="nl-BE" sz="3200" dirty="0"/>
          </a:p>
        </p:txBody>
      </p:sp>
    </p:spTree>
    <p:extLst>
      <p:ext uri="{BB962C8B-B14F-4D97-AF65-F5344CB8AC3E}">
        <p14:creationId xmlns:p14="http://schemas.microsoft.com/office/powerpoint/2010/main" val="3107021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ndertitel 4"/>
          <p:cNvSpPr>
            <a:spLocks noGrp="1"/>
          </p:cNvSpPr>
          <p:nvPr>
            <p:ph type="subTitle" idx="1"/>
          </p:nvPr>
        </p:nvSpPr>
        <p:spPr>
          <a:xfrm>
            <a:off x="2217335" y="1607024"/>
            <a:ext cx="7240137" cy="4858509"/>
          </a:xfrm>
        </p:spPr>
        <p:txBody>
          <a:bodyPr>
            <a:normAutofit/>
          </a:bodyPr>
          <a:lstStyle/>
          <a:p>
            <a:pPr marL="457200" indent="-457200" algn="l">
              <a:buFont typeface="Arial" panose="020B0604020202020204" pitchFamily="34" charset="0"/>
              <a:buChar char="•"/>
            </a:pPr>
            <a:r>
              <a:rPr lang="nl-BE" dirty="0" smtClean="0"/>
              <a:t>Speel </a:t>
            </a:r>
            <a:r>
              <a:rPr lang="nl-BE" sz="4000" dirty="0" smtClean="0">
                <a:solidFill>
                  <a:srgbClr val="FF0000"/>
                </a:solidFill>
              </a:rPr>
              <a:t>niet</a:t>
            </a:r>
            <a:r>
              <a:rPr lang="nl-BE" sz="4000" dirty="0" smtClean="0"/>
              <a:t> </a:t>
            </a:r>
            <a:r>
              <a:rPr lang="nl-BE" dirty="0" smtClean="0"/>
              <a:t>op safe !</a:t>
            </a:r>
          </a:p>
          <a:p>
            <a:pPr marL="457200" indent="-457200" algn="l">
              <a:buFont typeface="Arial" panose="020B0604020202020204" pitchFamily="34" charset="0"/>
              <a:buChar char="•"/>
            </a:pPr>
            <a:r>
              <a:rPr lang="nl-BE" dirty="0" smtClean="0"/>
              <a:t>Speel geen </a:t>
            </a:r>
            <a:r>
              <a:rPr lang="nl-BE" dirty="0" smtClean="0">
                <a:solidFill>
                  <a:srgbClr val="FF0000"/>
                </a:solidFill>
              </a:rPr>
              <a:t>verstoppertje</a:t>
            </a:r>
          </a:p>
          <a:p>
            <a:pPr marL="457200" indent="-457200" algn="l">
              <a:buFont typeface="Arial" panose="020B0604020202020204" pitchFamily="34" charset="0"/>
              <a:buChar char="•"/>
            </a:pPr>
            <a:r>
              <a:rPr lang="nl-BE" dirty="0" smtClean="0"/>
              <a:t>Je bent zelf </a:t>
            </a:r>
            <a:r>
              <a:rPr lang="nl-BE" dirty="0" smtClean="0">
                <a:solidFill>
                  <a:srgbClr val="FF0000"/>
                </a:solidFill>
              </a:rPr>
              <a:t>verantwoordelijk</a:t>
            </a:r>
            <a:r>
              <a:rPr lang="nl-BE" dirty="0" smtClean="0"/>
              <a:t> voor de goede voortgang </a:t>
            </a:r>
          </a:p>
          <a:p>
            <a:pPr marL="914400" lvl="1" indent="-457200" algn="l">
              <a:buFont typeface="Arial" panose="020B0604020202020204" pitchFamily="34" charset="0"/>
              <a:buChar char="•"/>
            </a:pPr>
            <a:r>
              <a:rPr lang="nl-BE" sz="2400" dirty="0" smtClean="0">
                <a:solidFill>
                  <a:schemeClr val="tx2"/>
                </a:solidFill>
              </a:rPr>
              <a:t>OG antwoord niet op mijn mail…</a:t>
            </a:r>
          </a:p>
          <a:p>
            <a:pPr marL="914400" lvl="1" indent="-457200" algn="l">
              <a:buFont typeface="Arial" panose="020B0604020202020204" pitchFamily="34" charset="0"/>
              <a:buChar char="•"/>
            </a:pPr>
            <a:r>
              <a:rPr lang="nl-BE" sz="2400" dirty="0" smtClean="0">
                <a:solidFill>
                  <a:schemeClr val="tx2"/>
                </a:solidFill>
              </a:rPr>
              <a:t>ik kan niet voort want ik wacht op…</a:t>
            </a:r>
          </a:p>
          <a:p>
            <a:pPr marL="457200" indent="-457200" algn="l">
              <a:buFont typeface="Arial" panose="020B0604020202020204" pitchFamily="34" charset="0"/>
              <a:buChar char="•"/>
            </a:pPr>
            <a:r>
              <a:rPr lang="nl-BE" dirty="0" smtClean="0"/>
              <a:t>Negatieve</a:t>
            </a:r>
            <a:r>
              <a:rPr lang="nl-BE" dirty="0" smtClean="0">
                <a:solidFill>
                  <a:srgbClr val="FF0000"/>
                </a:solidFill>
              </a:rPr>
              <a:t> ingesteldheid…</a:t>
            </a:r>
            <a:endParaRPr lang="nl-BE" dirty="0"/>
          </a:p>
        </p:txBody>
      </p:sp>
      <p:sp>
        <p:nvSpPr>
          <p:cNvPr id="2" name="Tekstvak 1"/>
          <p:cNvSpPr txBox="1"/>
          <p:nvPr/>
        </p:nvSpPr>
        <p:spPr>
          <a:xfrm>
            <a:off x="445398" y="1644134"/>
            <a:ext cx="1502334" cy="584775"/>
          </a:xfrm>
          <a:prstGeom prst="rect">
            <a:avLst/>
          </a:prstGeom>
          <a:noFill/>
        </p:spPr>
        <p:txBody>
          <a:bodyPr wrap="none" rtlCol="0">
            <a:spAutoFit/>
          </a:bodyPr>
          <a:lstStyle/>
          <a:p>
            <a:r>
              <a:rPr lang="nl-BE" sz="3200" dirty="0" err="1" smtClean="0"/>
              <a:t>Don’ts</a:t>
            </a:r>
            <a:endParaRPr lang="nl-BE" sz="3200" dirty="0"/>
          </a:p>
        </p:txBody>
      </p:sp>
      <p:sp>
        <p:nvSpPr>
          <p:cNvPr id="3" name="Tekstvak 2"/>
          <p:cNvSpPr txBox="1"/>
          <p:nvPr/>
        </p:nvSpPr>
        <p:spPr>
          <a:xfrm>
            <a:off x="3234519" y="5964072"/>
            <a:ext cx="4668266" cy="646331"/>
          </a:xfrm>
          <a:prstGeom prst="rect">
            <a:avLst/>
          </a:prstGeom>
          <a:noFill/>
        </p:spPr>
        <p:txBody>
          <a:bodyPr wrap="none" rtlCol="0">
            <a:spAutoFit/>
          </a:bodyPr>
          <a:lstStyle/>
          <a:p>
            <a:r>
              <a:rPr lang="nl-BE" dirty="0">
                <a:solidFill>
                  <a:srgbClr val="1C1F60"/>
                </a:solidFill>
                <a:hlinkClick r:id="rId2"/>
              </a:rPr>
              <a:t>http://toogl.es/#/</a:t>
            </a:r>
            <a:r>
              <a:rPr lang="nl-BE" dirty="0" smtClean="0">
                <a:solidFill>
                  <a:srgbClr val="1C1F60"/>
                </a:solidFill>
                <a:hlinkClick r:id="rId2"/>
              </a:rPr>
              <a:t>view/bT2B6NkHMYw</a:t>
            </a:r>
            <a:endParaRPr lang="nl-BE" dirty="0" smtClean="0">
              <a:solidFill>
                <a:srgbClr val="1C1F60"/>
              </a:solidFill>
            </a:endParaRPr>
          </a:p>
          <a:p>
            <a:endParaRPr lang="nl-BE"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191" y="5741728"/>
            <a:ext cx="719328" cy="719328"/>
          </a:xfrm>
          <a:prstGeom prst="rect">
            <a:avLst/>
          </a:prstGeom>
        </p:spPr>
      </p:pic>
      <p:pic>
        <p:nvPicPr>
          <p:cNvPr id="6" name="Picture 2" descr="https://janjansenpoezie.files.wordpress.com/2012/11/geen-verstoppertje-spelen-easy-branches.png?w=440&amp;h=330"/>
          <p:cNvPicPr>
            <a:picLocks noChangeAspect="1" noChangeArrowheads="1"/>
          </p:cNvPicPr>
          <p:nvPr/>
        </p:nvPicPr>
        <p:blipFill rotWithShape="1">
          <a:blip r:embed="rId4">
            <a:extLst>
              <a:ext uri="{28A0092B-C50C-407E-A947-70E740481C1C}">
                <a14:useLocalDpi xmlns:a14="http://schemas.microsoft.com/office/drawing/2010/main" val="0"/>
              </a:ext>
            </a:extLst>
          </a:blip>
          <a:srcRect r="53563"/>
          <a:stretch/>
        </p:blipFill>
        <p:spPr bwMode="auto">
          <a:xfrm>
            <a:off x="264759" y="2348326"/>
            <a:ext cx="194618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645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claesg1\AppData\Local\Microsoft\Windows\Temporary Internet Files\Content.IE5\8GTMYYLD\MP90038265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133600"/>
            <a:ext cx="3065462" cy="4289425"/>
          </a:xfrm>
          <a:prstGeom prst="rect">
            <a:avLst/>
          </a:prstGeom>
          <a:noFill/>
          <a:ln w="9525">
            <a:solidFill>
              <a:srgbClr val="1A2A9E"/>
            </a:solidFill>
            <a:miter lim="800000"/>
            <a:headEnd/>
            <a:tailEnd/>
          </a:ln>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2364830" y="1275553"/>
            <a:ext cx="5202065" cy="707886"/>
          </a:xfrm>
          <a:prstGeom prst="rect">
            <a:avLst/>
          </a:prstGeom>
          <a:noFill/>
        </p:spPr>
        <p:txBody>
          <a:bodyPr wrap="none" rtlCol="0">
            <a:spAutoFit/>
          </a:bodyPr>
          <a:lstStyle/>
          <a:p>
            <a:r>
              <a:rPr lang="nl-BE" sz="4000" b="1" dirty="0" smtClean="0">
                <a:solidFill>
                  <a:schemeClr val="tx2"/>
                </a:solidFill>
              </a:rPr>
              <a:t>Sociale Innovatie</a:t>
            </a:r>
            <a:endParaRPr lang="nl-BE" sz="4000" b="1" dirty="0">
              <a:solidFill>
                <a:schemeClr val="tx2"/>
              </a:solidFill>
            </a:endParaRPr>
          </a:p>
        </p:txBody>
      </p:sp>
      <p:sp>
        <p:nvSpPr>
          <p:cNvPr id="3" name="Tekstvak 2"/>
          <p:cNvSpPr txBox="1"/>
          <p:nvPr/>
        </p:nvSpPr>
        <p:spPr>
          <a:xfrm>
            <a:off x="4353636" y="3302758"/>
            <a:ext cx="3169457" cy="1938992"/>
          </a:xfrm>
          <a:prstGeom prst="rect">
            <a:avLst/>
          </a:prstGeom>
          <a:noFill/>
        </p:spPr>
        <p:txBody>
          <a:bodyPr wrap="none" rtlCol="0">
            <a:spAutoFit/>
          </a:bodyPr>
          <a:lstStyle/>
          <a:p>
            <a:pPr marL="742950" indent="-742950">
              <a:buFont typeface="+mj-lt"/>
              <a:buAutoNum type="arabicPeriod"/>
            </a:pPr>
            <a:r>
              <a:rPr lang="nl-BE" sz="4000" dirty="0" smtClean="0">
                <a:solidFill>
                  <a:schemeClr val="tx2">
                    <a:lumMod val="20000"/>
                    <a:lumOff val="80000"/>
                  </a:schemeClr>
                </a:solidFill>
              </a:rPr>
              <a:t>Inleiding</a:t>
            </a:r>
          </a:p>
          <a:p>
            <a:pPr marL="742950" indent="-742950">
              <a:buFont typeface="+mj-lt"/>
              <a:buAutoNum type="arabicPeriod"/>
            </a:pPr>
            <a:r>
              <a:rPr lang="nl-BE" sz="4000" dirty="0" smtClean="0">
                <a:solidFill>
                  <a:schemeClr val="tx2"/>
                </a:solidFill>
              </a:rPr>
              <a:t>Team ?</a:t>
            </a:r>
          </a:p>
          <a:p>
            <a:pPr marL="742950" indent="-742950">
              <a:buFont typeface="+mj-lt"/>
              <a:buAutoNum type="arabicPeriod"/>
            </a:pPr>
            <a:r>
              <a:rPr lang="nl-BE" sz="4000" dirty="0" smtClean="0">
                <a:solidFill>
                  <a:schemeClr val="tx2">
                    <a:lumMod val="20000"/>
                    <a:lumOff val="80000"/>
                  </a:schemeClr>
                </a:solidFill>
              </a:rPr>
              <a:t>Project ?</a:t>
            </a:r>
            <a:endParaRPr lang="nl-BE" sz="4000" dirty="0">
              <a:solidFill>
                <a:schemeClr val="tx2">
                  <a:lumMod val="20000"/>
                  <a:lumOff val="80000"/>
                </a:schemeClr>
              </a:solidFill>
            </a:endParaRPr>
          </a:p>
        </p:txBody>
      </p:sp>
    </p:spTree>
    <p:extLst>
      <p:ext uri="{BB962C8B-B14F-4D97-AF65-F5344CB8AC3E}">
        <p14:creationId xmlns:p14="http://schemas.microsoft.com/office/powerpoint/2010/main" val="1979360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markconwayuk.files.wordpress.com/2011/03/te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00" y="3636150"/>
            <a:ext cx="4295800" cy="3221850"/>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a:xfrm>
            <a:off x="457200" y="79096"/>
            <a:ext cx="8229600" cy="1143000"/>
          </a:xfrm>
        </p:spPr>
        <p:txBody>
          <a:bodyPr>
            <a:normAutofit/>
          </a:bodyPr>
          <a:lstStyle/>
          <a:p>
            <a:pPr algn="l" eaLnBrk="1" hangingPunct="1"/>
            <a:r>
              <a:rPr lang="nl-BE" sz="4000" b="1" dirty="0" smtClean="0">
                <a:solidFill>
                  <a:schemeClr val="tx2"/>
                </a:solidFill>
              </a:rPr>
              <a:t>a) WAT IS EEN TEAM?</a:t>
            </a:r>
            <a:endParaRPr lang="fr-FR" sz="4000" b="1" dirty="0" smtClean="0">
              <a:solidFill>
                <a:schemeClr val="tx2"/>
              </a:solidFill>
            </a:endParaRPr>
          </a:p>
        </p:txBody>
      </p:sp>
      <p:sp>
        <p:nvSpPr>
          <p:cNvPr id="8195" name="Rectangle 3"/>
          <p:cNvSpPr>
            <a:spLocks noGrp="1" noChangeArrowheads="1"/>
          </p:cNvSpPr>
          <p:nvPr>
            <p:ph idx="1"/>
          </p:nvPr>
        </p:nvSpPr>
        <p:spPr>
          <a:xfrm>
            <a:off x="457200" y="1362615"/>
            <a:ext cx="7598979" cy="5337730"/>
          </a:xfrm>
        </p:spPr>
        <p:txBody>
          <a:bodyPr>
            <a:normAutofit/>
          </a:bodyPr>
          <a:lstStyle/>
          <a:p>
            <a:pPr eaLnBrk="1" hangingPunct="1"/>
            <a:r>
              <a:rPr lang="nl-BE" dirty="0" smtClean="0"/>
              <a:t>Een groep mensen:</a:t>
            </a:r>
          </a:p>
          <a:p>
            <a:pPr lvl="1" eaLnBrk="1" hangingPunct="1"/>
            <a:r>
              <a:rPr lang="nl-BE" dirty="0" smtClean="0"/>
              <a:t>Die </a:t>
            </a:r>
            <a:r>
              <a:rPr lang="nl-BE" i="1" dirty="0" smtClean="0"/>
              <a:t>bereid zijn</a:t>
            </a:r>
            <a:r>
              <a:rPr lang="nl-BE" dirty="0" smtClean="0"/>
              <a:t> samen te </a:t>
            </a:r>
            <a:r>
              <a:rPr lang="nl-BE" i="1" dirty="0" smtClean="0"/>
              <a:t>werken</a:t>
            </a:r>
          </a:p>
          <a:p>
            <a:pPr lvl="1" eaLnBrk="1" hangingPunct="1"/>
            <a:r>
              <a:rPr lang="nl-BE" dirty="0" smtClean="0"/>
              <a:t>Die </a:t>
            </a:r>
            <a:r>
              <a:rPr lang="nl-BE" i="1" dirty="0" smtClean="0"/>
              <a:t>elkaar</a:t>
            </a:r>
            <a:r>
              <a:rPr lang="nl-BE" dirty="0" smtClean="0"/>
              <a:t> nodig </a:t>
            </a:r>
            <a:r>
              <a:rPr lang="nl-BE" i="1" dirty="0" smtClean="0"/>
              <a:t>hebben</a:t>
            </a:r>
          </a:p>
          <a:p>
            <a:pPr lvl="1" eaLnBrk="1" hangingPunct="1"/>
            <a:r>
              <a:rPr lang="nl-BE" dirty="0" smtClean="0"/>
              <a:t>Die een gemeenschappelijk doel </a:t>
            </a:r>
            <a:r>
              <a:rPr lang="nl-BE" i="1" dirty="0" smtClean="0"/>
              <a:t>willen bereiken</a:t>
            </a:r>
          </a:p>
          <a:p>
            <a:pPr lvl="1" eaLnBrk="1" hangingPunct="1"/>
            <a:endParaRPr lang="nl-BE" i="1" dirty="0" smtClean="0"/>
          </a:p>
          <a:p>
            <a:r>
              <a:rPr lang="nl-BE" i="1" dirty="0" smtClean="0"/>
              <a:t>Voorwaarden :</a:t>
            </a:r>
          </a:p>
          <a:p>
            <a:pPr marL="971550" lvl="1" indent="-514350">
              <a:buFont typeface="+mj-lt"/>
              <a:buAutoNum type="arabicParenR"/>
            </a:pPr>
            <a:r>
              <a:rPr lang="nl-BE" b="1" i="1" dirty="0">
                <a:solidFill>
                  <a:srgbClr val="FF0000"/>
                </a:solidFill>
              </a:rPr>
              <a:t>Gericht zijn op de samenwerking</a:t>
            </a:r>
          </a:p>
          <a:p>
            <a:pPr marL="971550" lvl="1" indent="-514350">
              <a:buFont typeface="+mj-lt"/>
              <a:buAutoNum type="arabicParenR"/>
            </a:pPr>
            <a:r>
              <a:rPr lang="nl-BE" b="1" i="1" dirty="0" smtClean="0">
                <a:solidFill>
                  <a:srgbClr val="FF0000"/>
                </a:solidFill>
              </a:rPr>
              <a:t>Gericht zijn op de taak</a:t>
            </a:r>
          </a:p>
          <a:p>
            <a:pPr marL="57150" indent="0">
              <a:buNone/>
            </a:pPr>
            <a:endParaRPr lang="nl-BE" i="1" dirty="0" smtClean="0"/>
          </a:p>
        </p:txBody>
      </p:sp>
    </p:spTree>
    <p:extLst>
      <p:ext uri="{BB962C8B-B14F-4D97-AF65-F5344CB8AC3E}">
        <p14:creationId xmlns:p14="http://schemas.microsoft.com/office/powerpoint/2010/main" val="294821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medicalfacts.nl/wp-content/uploads/samenwerk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689" y="136951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268013" y="-66877"/>
            <a:ext cx="8229600" cy="1143000"/>
          </a:xfrm>
        </p:spPr>
        <p:txBody>
          <a:bodyPr>
            <a:noAutofit/>
          </a:bodyPr>
          <a:lstStyle/>
          <a:p>
            <a:r>
              <a:rPr lang="nl-BE" sz="2800" dirty="0">
                <a:solidFill>
                  <a:srgbClr val="FF0000"/>
                </a:solidFill>
              </a:rPr>
              <a:t>1</a:t>
            </a:r>
            <a:r>
              <a:rPr lang="nl-BE" sz="2800" dirty="0" smtClean="0">
                <a:solidFill>
                  <a:srgbClr val="FF0000"/>
                </a:solidFill>
              </a:rPr>
              <a:t>) Succesfactoren samenwerking</a:t>
            </a:r>
            <a:endParaRPr lang="nl-BE" sz="2800" dirty="0">
              <a:solidFill>
                <a:srgbClr val="FF0000"/>
              </a:solidFill>
            </a:endParaRPr>
          </a:p>
        </p:txBody>
      </p:sp>
      <p:sp>
        <p:nvSpPr>
          <p:cNvPr id="3" name="Tijdelijke aanduiding voor inhoud 2"/>
          <p:cNvSpPr>
            <a:spLocks noGrp="1"/>
          </p:cNvSpPr>
          <p:nvPr>
            <p:ph idx="1"/>
          </p:nvPr>
        </p:nvSpPr>
        <p:spPr>
          <a:xfrm>
            <a:off x="268013" y="1137498"/>
            <a:ext cx="8229600" cy="5435032"/>
          </a:xfrm>
        </p:spPr>
        <p:txBody>
          <a:bodyPr>
            <a:normAutofit fontScale="70000" lnSpcReduction="20000"/>
          </a:bodyPr>
          <a:lstStyle/>
          <a:p>
            <a:r>
              <a:rPr lang="nl-BE" b="1" dirty="0" smtClean="0"/>
              <a:t>Gemeenschappelijke waarden en normen</a:t>
            </a:r>
          </a:p>
          <a:p>
            <a:pPr lvl="1"/>
            <a:r>
              <a:rPr lang="nl-BE" dirty="0" smtClean="0"/>
              <a:t>Afspraken maken</a:t>
            </a:r>
          </a:p>
          <a:p>
            <a:pPr lvl="1"/>
            <a:r>
              <a:rPr lang="nl-BE" dirty="0" smtClean="0"/>
              <a:t>Onderling respect, waardering</a:t>
            </a:r>
          </a:p>
          <a:p>
            <a:pPr lvl="1"/>
            <a:r>
              <a:rPr lang="nl-BE" dirty="0" smtClean="0"/>
              <a:t>Regels vast leggen</a:t>
            </a:r>
          </a:p>
          <a:p>
            <a:pPr lvl="1"/>
            <a:endParaRPr lang="nl-BE" dirty="0" smtClean="0"/>
          </a:p>
          <a:p>
            <a:r>
              <a:rPr lang="nl-BE" b="1" dirty="0" smtClean="0"/>
              <a:t>Sfeer</a:t>
            </a:r>
          </a:p>
          <a:p>
            <a:pPr lvl="1"/>
            <a:r>
              <a:rPr lang="nl-BE" dirty="0" smtClean="0"/>
              <a:t>Teambuilding</a:t>
            </a:r>
          </a:p>
          <a:p>
            <a:pPr lvl="1"/>
            <a:r>
              <a:rPr lang="nl-BE" dirty="0" smtClean="0"/>
              <a:t>Hierdoor wordt het respect versterkt</a:t>
            </a:r>
          </a:p>
          <a:p>
            <a:pPr lvl="1"/>
            <a:endParaRPr lang="nl-BE" dirty="0" smtClean="0"/>
          </a:p>
          <a:p>
            <a:r>
              <a:rPr lang="nl-BE" b="1" dirty="0" smtClean="0"/>
              <a:t>Oplossen tegenstellingen en conflicten</a:t>
            </a:r>
          </a:p>
          <a:p>
            <a:pPr lvl="1"/>
            <a:r>
              <a:rPr lang="nl-BE" dirty="0" smtClean="0"/>
              <a:t>Open dialoog</a:t>
            </a:r>
          </a:p>
          <a:p>
            <a:pPr lvl="1"/>
            <a:endParaRPr lang="nl-BE" dirty="0" smtClean="0"/>
          </a:p>
          <a:p>
            <a:r>
              <a:rPr lang="nl-BE" b="1" dirty="0" smtClean="0"/>
              <a:t>Ontwikkelen onderlinge verhoudingen</a:t>
            </a:r>
          </a:p>
          <a:p>
            <a:pPr lvl="1"/>
            <a:r>
              <a:rPr lang="nl-BE" dirty="0" smtClean="0"/>
              <a:t>Ieder vervult een verschillende rol</a:t>
            </a:r>
          </a:p>
          <a:p>
            <a:pPr lvl="1"/>
            <a:r>
              <a:rPr lang="nl-BE" dirty="0" smtClean="0"/>
              <a:t>Gevaar voor meer- en minderwaardigheidsgevoelens !</a:t>
            </a:r>
          </a:p>
        </p:txBody>
      </p:sp>
    </p:spTree>
    <p:extLst>
      <p:ext uri="{BB962C8B-B14F-4D97-AF65-F5344CB8AC3E}">
        <p14:creationId xmlns:p14="http://schemas.microsoft.com/office/powerpoint/2010/main" val="181311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vanderkaap.org/histoforum/images/infoskil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4407" y="2146054"/>
            <a:ext cx="1905000" cy="192405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457200" y="0"/>
            <a:ext cx="8229600" cy="1143000"/>
          </a:xfrm>
        </p:spPr>
        <p:txBody>
          <a:bodyPr>
            <a:normAutofit/>
          </a:bodyPr>
          <a:lstStyle/>
          <a:p>
            <a:r>
              <a:rPr lang="nl-BE" sz="3200" dirty="0" smtClean="0">
                <a:solidFill>
                  <a:srgbClr val="FF0000"/>
                </a:solidFill>
              </a:rPr>
              <a:t>2) Succesfactoren taak</a:t>
            </a:r>
            <a:endParaRPr lang="nl-BE" sz="3200" dirty="0">
              <a:solidFill>
                <a:srgbClr val="FF0000"/>
              </a:solidFill>
            </a:endParaRPr>
          </a:p>
        </p:txBody>
      </p:sp>
      <p:sp>
        <p:nvSpPr>
          <p:cNvPr id="3" name="Tijdelijke aanduiding voor inhoud 2"/>
          <p:cNvSpPr>
            <a:spLocks noGrp="1"/>
          </p:cNvSpPr>
          <p:nvPr>
            <p:ph idx="1"/>
          </p:nvPr>
        </p:nvSpPr>
        <p:spPr>
          <a:xfrm>
            <a:off x="457200" y="1337520"/>
            <a:ext cx="8229600" cy="5362825"/>
          </a:xfrm>
        </p:spPr>
        <p:txBody>
          <a:bodyPr>
            <a:normAutofit fontScale="70000" lnSpcReduction="20000"/>
          </a:bodyPr>
          <a:lstStyle/>
          <a:p>
            <a:r>
              <a:rPr lang="nl-BE" b="1" dirty="0" smtClean="0"/>
              <a:t>Doelen, richting en taken</a:t>
            </a:r>
          </a:p>
          <a:p>
            <a:pPr lvl="1"/>
            <a:r>
              <a:rPr lang="nl-BE" dirty="0" smtClean="0"/>
              <a:t>Om een resultaat te bereiken zijn de taken logisch verdeeld, zodat het resultaat kan worden gerealiseerd</a:t>
            </a:r>
          </a:p>
          <a:p>
            <a:pPr lvl="1"/>
            <a:r>
              <a:rPr lang="nl-BE" dirty="0" smtClean="0"/>
              <a:t>Verband leggen </a:t>
            </a:r>
            <a:r>
              <a:rPr lang="nl-BE" dirty="0" err="1" smtClean="0"/>
              <a:t>tss</a:t>
            </a:r>
            <a:r>
              <a:rPr lang="nl-BE" dirty="0" smtClean="0"/>
              <a:t> taak en doel</a:t>
            </a:r>
          </a:p>
          <a:p>
            <a:pPr lvl="1"/>
            <a:endParaRPr lang="nl-BE" dirty="0" smtClean="0"/>
          </a:p>
          <a:p>
            <a:r>
              <a:rPr lang="nl-BE" b="1" dirty="0" smtClean="0"/>
              <a:t>Verdeling van het werk / functies</a:t>
            </a:r>
          </a:p>
          <a:p>
            <a:pPr lvl="1"/>
            <a:r>
              <a:rPr lang="nl-BE" dirty="0" smtClean="0"/>
              <a:t>Goede afspraken over wie wat realiseert</a:t>
            </a:r>
          </a:p>
          <a:p>
            <a:pPr lvl="1"/>
            <a:r>
              <a:rPr lang="nl-BE" dirty="0" smtClean="0"/>
              <a:t>Ev. job rotatie (taakverbreding)</a:t>
            </a:r>
          </a:p>
          <a:p>
            <a:pPr lvl="1"/>
            <a:r>
              <a:rPr lang="nl-BE" dirty="0" smtClean="0"/>
              <a:t>Goede communicatie (</a:t>
            </a:r>
            <a:r>
              <a:rPr lang="nl-BE" dirty="0" err="1" smtClean="0"/>
              <a:t>dropbox</a:t>
            </a:r>
            <a:r>
              <a:rPr lang="nl-BE" dirty="0" smtClean="0"/>
              <a:t> ? </a:t>
            </a:r>
            <a:r>
              <a:rPr lang="nl-BE" dirty="0" err="1" smtClean="0"/>
              <a:t>Facebook</a:t>
            </a:r>
            <a:r>
              <a:rPr lang="nl-BE" dirty="0" smtClean="0"/>
              <a:t> </a:t>
            </a:r>
            <a:r>
              <a:rPr lang="nl-BE" dirty="0" err="1" smtClean="0"/>
              <a:t>group</a:t>
            </a:r>
            <a:r>
              <a:rPr lang="nl-BE" dirty="0" smtClean="0"/>
              <a:t> ?)</a:t>
            </a:r>
          </a:p>
          <a:p>
            <a:pPr lvl="1"/>
            <a:endParaRPr lang="nl-BE" dirty="0" smtClean="0"/>
          </a:p>
          <a:p>
            <a:r>
              <a:rPr lang="nl-BE" b="1" dirty="0" smtClean="0"/>
              <a:t>Effectieve taakaanpak en verantwoordelijkheid</a:t>
            </a:r>
          </a:p>
          <a:p>
            <a:pPr lvl="1"/>
            <a:r>
              <a:rPr lang="nl-BE" dirty="0" smtClean="0"/>
              <a:t>Taak bewust uitvoeren zoals werd overeengekomen</a:t>
            </a:r>
          </a:p>
          <a:p>
            <a:pPr lvl="1"/>
            <a:endParaRPr lang="nl-BE" dirty="0"/>
          </a:p>
          <a:p>
            <a:r>
              <a:rPr lang="nl-BE" b="1" dirty="0"/>
              <a:t>Vaardigheden en middelen voor ieder teamlid</a:t>
            </a:r>
          </a:p>
          <a:p>
            <a:pPr lvl="1"/>
            <a:r>
              <a:rPr lang="nl-BE" dirty="0"/>
              <a:t>Vaardigheden : training, coaching,…</a:t>
            </a:r>
          </a:p>
          <a:p>
            <a:pPr lvl="1"/>
            <a:r>
              <a:rPr lang="nl-BE" dirty="0"/>
              <a:t>Middelen : gereedschappen, tijd,…</a:t>
            </a:r>
          </a:p>
          <a:p>
            <a:pPr lvl="1"/>
            <a:endParaRPr lang="nl-BE" dirty="0" smtClean="0"/>
          </a:p>
          <a:p>
            <a:pPr lvl="1"/>
            <a:endParaRPr lang="nl-BE" dirty="0"/>
          </a:p>
        </p:txBody>
      </p:sp>
    </p:spTree>
    <p:extLst>
      <p:ext uri="{BB962C8B-B14F-4D97-AF65-F5344CB8AC3E}">
        <p14:creationId xmlns:p14="http://schemas.microsoft.com/office/powerpoint/2010/main" val="313375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Rectangle 2"/>
          <p:cNvSpPr>
            <a:spLocks noGrp="1" noChangeArrowheads="1"/>
          </p:cNvSpPr>
          <p:nvPr>
            <p:ph type="title"/>
          </p:nvPr>
        </p:nvSpPr>
        <p:spPr>
          <a:xfrm>
            <a:off x="146027" y="143970"/>
            <a:ext cx="8524875" cy="1143000"/>
          </a:xfrm>
        </p:spPr>
        <p:txBody>
          <a:bodyPr>
            <a:noAutofit/>
          </a:bodyPr>
          <a:lstStyle/>
          <a:p>
            <a:pPr algn="l" eaLnBrk="1" hangingPunct="1"/>
            <a:r>
              <a:rPr lang="nl-BE" sz="3600" b="1" dirty="0" smtClean="0">
                <a:solidFill>
                  <a:schemeClr val="tx2"/>
                </a:solidFill>
              </a:rPr>
              <a:t>b) TEAMONTWIKKELINGSFASEN </a:t>
            </a:r>
            <a:r>
              <a:rPr lang="nl-BE" sz="2800" dirty="0" smtClean="0">
                <a:solidFill>
                  <a:schemeClr val="tx2"/>
                </a:solidFill>
              </a:rPr>
              <a:t>(volgens Bruce </a:t>
            </a:r>
            <a:r>
              <a:rPr lang="nl-BE" sz="2800" dirty="0" err="1" smtClean="0">
                <a:solidFill>
                  <a:schemeClr val="tx2"/>
                </a:solidFill>
              </a:rPr>
              <a:t>Tuckman</a:t>
            </a:r>
            <a:r>
              <a:rPr lang="nl-BE" sz="2800" dirty="0" smtClean="0">
                <a:solidFill>
                  <a:schemeClr val="tx2"/>
                </a:solidFill>
              </a:rPr>
              <a:t>)</a:t>
            </a:r>
            <a:endParaRPr lang="fr-FR" sz="2800" dirty="0" smtClean="0">
              <a:solidFill>
                <a:schemeClr val="tx2"/>
              </a:solidFill>
            </a:endParaRPr>
          </a:p>
        </p:txBody>
      </p:sp>
      <p:graphicFrame>
        <p:nvGraphicFramePr>
          <p:cNvPr id="6" name="Diagram 5"/>
          <p:cNvGraphicFramePr/>
          <p:nvPr/>
        </p:nvGraphicFramePr>
        <p:xfrm>
          <a:off x="1357290" y="1785926"/>
          <a:ext cx="7313612"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38" name="Line 14"/>
          <p:cNvSpPr>
            <a:spLocks noChangeShapeType="1"/>
          </p:cNvSpPr>
          <p:nvPr/>
        </p:nvSpPr>
        <p:spPr bwMode="auto">
          <a:xfrm>
            <a:off x="3836385" y="2178844"/>
            <a:ext cx="0" cy="3097212"/>
          </a:xfrm>
          <a:prstGeom prst="line">
            <a:avLst/>
          </a:prstGeom>
          <a:noFill/>
          <a:ln w="9525">
            <a:solidFill>
              <a:schemeClr val="tx1"/>
            </a:solidFill>
            <a:round/>
            <a:headEnd/>
            <a:tailEnd type="triangle" w="med" len="med"/>
          </a:ln>
        </p:spPr>
        <p:txBody>
          <a:bodyPr/>
          <a:lstStyle/>
          <a:p>
            <a:endParaRPr lang="nl-BE"/>
          </a:p>
        </p:txBody>
      </p:sp>
      <p:sp>
        <p:nvSpPr>
          <p:cNvPr id="1039" name="Text Box 15"/>
          <p:cNvSpPr txBox="1">
            <a:spLocks noChangeArrowheads="1"/>
          </p:cNvSpPr>
          <p:nvPr/>
        </p:nvSpPr>
        <p:spPr bwMode="auto">
          <a:xfrm>
            <a:off x="1639614" y="3081119"/>
            <a:ext cx="2066596" cy="646331"/>
          </a:xfrm>
          <a:prstGeom prst="rect">
            <a:avLst/>
          </a:prstGeom>
          <a:noFill/>
          <a:ln w="9525">
            <a:noFill/>
            <a:miter lim="800000"/>
            <a:headEnd/>
            <a:tailEnd/>
          </a:ln>
        </p:spPr>
        <p:txBody>
          <a:bodyPr wrap="square">
            <a:spAutoFit/>
          </a:bodyPr>
          <a:lstStyle/>
          <a:p>
            <a:pPr algn="ctr"/>
            <a:r>
              <a:rPr lang="nl-BE" dirty="0" err="1">
                <a:latin typeface="Arial" charset="0"/>
              </a:rPr>
              <a:t>Positive</a:t>
            </a:r>
            <a:r>
              <a:rPr lang="nl-BE" dirty="0">
                <a:latin typeface="Arial" charset="0"/>
              </a:rPr>
              <a:t> </a:t>
            </a:r>
            <a:r>
              <a:rPr lang="nl-BE" dirty="0" err="1" smtClean="0">
                <a:latin typeface="Arial" charset="0"/>
              </a:rPr>
              <a:t>Emotional</a:t>
            </a:r>
            <a:r>
              <a:rPr lang="nl-BE" dirty="0" smtClean="0">
                <a:latin typeface="Arial" charset="0"/>
              </a:rPr>
              <a:t> </a:t>
            </a:r>
            <a:endParaRPr lang="nl-BE" dirty="0">
              <a:latin typeface="Arial" charset="0"/>
            </a:endParaRPr>
          </a:p>
          <a:p>
            <a:pPr algn="ctr"/>
            <a:r>
              <a:rPr lang="nl-BE" dirty="0" err="1">
                <a:latin typeface="Arial" charset="0"/>
              </a:rPr>
              <a:t>involvement</a:t>
            </a:r>
            <a:endParaRPr lang="fr-FR" dirty="0">
              <a:latin typeface="Arial" charset="0"/>
            </a:endParaRPr>
          </a:p>
        </p:txBody>
      </p:sp>
      <p:sp>
        <p:nvSpPr>
          <p:cNvPr id="2" name="Tekstvak 1"/>
          <p:cNvSpPr txBox="1"/>
          <p:nvPr/>
        </p:nvSpPr>
        <p:spPr>
          <a:xfrm>
            <a:off x="146027" y="6220654"/>
            <a:ext cx="4567404" cy="369332"/>
          </a:xfrm>
          <a:prstGeom prst="rect">
            <a:avLst/>
          </a:prstGeom>
          <a:noFill/>
        </p:spPr>
        <p:txBody>
          <a:bodyPr wrap="none" rtlCol="0">
            <a:spAutoFit/>
          </a:bodyPr>
          <a:lstStyle/>
          <a:p>
            <a:r>
              <a:rPr lang="nl-BE" dirty="0">
                <a:hlinkClick r:id="rId8"/>
              </a:rPr>
              <a:t>http://toogl.es/#/view/Kw94tD0qAE0</a:t>
            </a:r>
            <a:endParaRPr lang="nl-BE" dirty="0"/>
          </a:p>
        </p:txBody>
      </p:sp>
    </p:spTree>
    <p:extLst>
      <p:ext uri="{BB962C8B-B14F-4D97-AF65-F5344CB8AC3E}">
        <p14:creationId xmlns:p14="http://schemas.microsoft.com/office/powerpoint/2010/main" val="928045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e_gevorderd">
  <a:themeElements>
    <a:clrScheme name="KdG_Themakleuren">
      <a:dk1>
        <a:sysClr val="windowText" lastClr="000000"/>
      </a:dk1>
      <a:lt1>
        <a:sysClr val="window" lastClr="FFFFFF"/>
      </a:lt1>
      <a:dk2>
        <a:srgbClr val="0C2C80"/>
      </a:dk2>
      <a:lt2>
        <a:srgbClr val="C1D82F"/>
      </a:lt2>
      <a:accent1>
        <a:srgbClr val="CA333F"/>
      </a:accent1>
      <a:accent2>
        <a:srgbClr val="008F94"/>
      </a:accent2>
      <a:accent3>
        <a:srgbClr val="E0D200"/>
      </a:accent3>
      <a:accent4>
        <a:srgbClr val="F08B27"/>
      </a:accent4>
      <a:accent5>
        <a:srgbClr val="B10060"/>
      </a:accent5>
      <a:accent6>
        <a:srgbClr val="8BB2BC"/>
      </a:accent6>
      <a:hlink>
        <a:srgbClr val="0C2C80"/>
      </a:hlink>
      <a:folHlink>
        <a:srgbClr val="C1D82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presentatie_gevorderd</Template>
  <TotalTime>1742</TotalTime>
  <Words>1084</Words>
  <Application>Microsoft Office PowerPoint</Application>
  <PresentationFormat>Diavoorstelling (4:3)</PresentationFormat>
  <Paragraphs>316</Paragraphs>
  <Slides>29</Slides>
  <Notes>13</Notes>
  <HiddenSlides>0</HiddenSlides>
  <MMClips>0</MMClips>
  <ScaleCrop>false</ScaleCrop>
  <HeadingPairs>
    <vt:vector size="4" baseType="variant">
      <vt:variant>
        <vt:lpstr>Thema</vt:lpstr>
      </vt:variant>
      <vt:variant>
        <vt:i4>1</vt:i4>
      </vt:variant>
      <vt:variant>
        <vt:lpstr>Diatitels</vt:lpstr>
      </vt:variant>
      <vt:variant>
        <vt:i4>29</vt:i4>
      </vt:variant>
    </vt:vector>
  </HeadingPairs>
  <TitlesOfParts>
    <vt:vector size="30" baseType="lpstr">
      <vt:lpstr>presentatie_gevorderd</vt:lpstr>
      <vt:lpstr>PowerPoint-presentatie</vt:lpstr>
      <vt:lpstr>PowerPoint-presentatie</vt:lpstr>
      <vt:lpstr>PowerPoint-presentatie</vt:lpstr>
      <vt:lpstr>PowerPoint-presentatie</vt:lpstr>
      <vt:lpstr>PowerPoint-presentatie</vt:lpstr>
      <vt:lpstr>a) WAT IS EEN TEAM?</vt:lpstr>
      <vt:lpstr>1) Succesfactoren samenwerking</vt:lpstr>
      <vt:lpstr>2) Succesfactoren taak</vt:lpstr>
      <vt:lpstr>b) TEAMONTWIKKELINGSFASEN (volgens Bruce Tuckman)</vt:lpstr>
      <vt:lpstr>PowerPoint-presentatie</vt:lpstr>
      <vt:lpstr>c) 5 Valkuilen voor teams</vt:lpstr>
      <vt:lpstr>Valkuil 1: De groep wordt onkwetsbaar: “groupthink”</vt:lpstr>
      <vt:lpstr>Valkuil 2: Polarisatie van besluitvorming “risky shift”</vt:lpstr>
      <vt:lpstr>Valkuil 3: Gezamenlijk verantwoordelijk is niet verantwoordelijk</vt:lpstr>
      <vt:lpstr>Valkuil 4: Met z’n allen doen wat niemand wil</vt:lpstr>
      <vt:lpstr>Valkuil 5: “de boze buitenwereld”: wij-zij processen</vt:lpstr>
      <vt:lpstr>PowerPoint-presentatie</vt:lpstr>
      <vt:lpstr>Een project …</vt:lpstr>
      <vt:lpstr>a. Een project …</vt:lpstr>
      <vt:lpstr>b. Wanneer kiezen we voor een projectmatige aanpak :</vt:lpstr>
      <vt:lpstr>c.  6 Noodzakelijke voorwaarden     voor een project</vt:lpstr>
      <vt:lpstr>Projectdoelen moeten SMARTI zijn :</vt:lpstr>
      <vt:lpstr>d) Globale project fasering</vt:lpstr>
      <vt:lpstr>Projectvoorbereiding = onderhandelen</vt:lpstr>
      <vt:lpstr>PowerPoint-presentatie</vt:lpstr>
      <vt:lpstr>PowerPoint-presentatie</vt:lpstr>
      <vt:lpstr>PowerPoint-presentatie</vt:lpstr>
      <vt:lpstr>PowerPoint-presentatie</vt:lpstr>
      <vt:lpstr>PowerPoint-presentatie</vt:lpstr>
    </vt:vector>
  </TitlesOfParts>
  <Company>Karel de Grote-Hogeschool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Claes Gert</dc:creator>
  <cp:lastModifiedBy>Claes Gert</cp:lastModifiedBy>
  <cp:revision>64</cp:revision>
  <dcterms:created xsi:type="dcterms:W3CDTF">2013-10-28T14:38:49Z</dcterms:created>
  <dcterms:modified xsi:type="dcterms:W3CDTF">2014-09-23T08:13:43Z</dcterms:modified>
</cp:coreProperties>
</file>