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89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14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6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0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34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3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95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5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41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89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26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E6DF-0CBD-4AD0-A951-0BE13684E545}" type="datetimeFigureOut">
              <a:rPr lang="es-CL" smtClean="0"/>
              <a:t>05-10-2017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7899-2409-44FB-BA1C-1AF387DBB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0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539552" y="36866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inicio</a:t>
            </a:r>
            <a:endParaRPr lang="es-CL" sz="1000" dirty="0"/>
          </a:p>
        </p:txBody>
      </p:sp>
      <p:sp>
        <p:nvSpPr>
          <p:cNvPr id="6" name="5 Rectángulo"/>
          <p:cNvSpPr/>
          <p:nvPr/>
        </p:nvSpPr>
        <p:spPr>
          <a:xfrm>
            <a:off x="1835696" y="33265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Ingreso de dato</a:t>
            </a:r>
            <a:endParaRPr lang="es-CL" sz="1200" dirty="0"/>
          </a:p>
        </p:txBody>
      </p:sp>
      <p:sp>
        <p:nvSpPr>
          <p:cNvPr id="7" name="6 Datos"/>
          <p:cNvSpPr/>
          <p:nvPr/>
        </p:nvSpPr>
        <p:spPr>
          <a:xfrm>
            <a:off x="2267744" y="1124744"/>
            <a:ext cx="3096344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Lectura de cadena</a:t>
            </a:r>
            <a:endParaRPr lang="es-CL" sz="1100" dirty="0"/>
          </a:p>
        </p:txBody>
      </p:sp>
      <p:sp>
        <p:nvSpPr>
          <p:cNvPr id="8" name="7 Proceso"/>
          <p:cNvSpPr/>
          <p:nvPr/>
        </p:nvSpPr>
        <p:spPr>
          <a:xfrm>
            <a:off x="2267744" y="2138774"/>
            <a:ext cx="309634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Ir a buscar cada letra de la cadena</a:t>
            </a:r>
            <a:endParaRPr lang="es-CL" sz="1100" dirty="0"/>
          </a:p>
        </p:txBody>
      </p:sp>
      <p:sp>
        <p:nvSpPr>
          <p:cNvPr id="9" name="8 Proceso"/>
          <p:cNvSpPr/>
          <p:nvPr/>
        </p:nvSpPr>
        <p:spPr>
          <a:xfrm>
            <a:off x="2267744" y="3284984"/>
            <a:ext cx="309634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Escritura letra correspondiente en la línea codificada</a:t>
            </a:r>
            <a:endParaRPr lang="es-CL" sz="1100" dirty="0"/>
          </a:p>
        </p:txBody>
      </p:sp>
      <p:sp>
        <p:nvSpPr>
          <p:cNvPr id="10" name="9 Documento"/>
          <p:cNvSpPr/>
          <p:nvPr/>
        </p:nvSpPr>
        <p:spPr>
          <a:xfrm>
            <a:off x="2267744" y="4365104"/>
            <a:ext cx="3096344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/>
              <a:t>Cadena modificada</a:t>
            </a:r>
            <a:endParaRPr lang="es-CL" sz="1200" dirty="0"/>
          </a:p>
        </p:txBody>
      </p:sp>
      <p:cxnSp>
        <p:nvCxnSpPr>
          <p:cNvPr id="13" name="12 Conector recto de flecha"/>
          <p:cNvCxnSpPr>
            <a:stCxn id="4" idx="6"/>
            <a:endCxn id="6" idx="1"/>
          </p:cNvCxnSpPr>
          <p:nvPr/>
        </p:nvCxnSpPr>
        <p:spPr>
          <a:xfrm>
            <a:off x="1259632" y="5126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6" idx="3"/>
            <a:endCxn id="7" idx="1"/>
          </p:cNvCxnSpPr>
          <p:nvPr/>
        </p:nvCxnSpPr>
        <p:spPr>
          <a:xfrm>
            <a:off x="2915816" y="512676"/>
            <a:ext cx="900100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7" idx="4"/>
            <a:endCxn id="8" idx="0"/>
          </p:cNvCxnSpPr>
          <p:nvPr/>
        </p:nvCxnSpPr>
        <p:spPr>
          <a:xfrm>
            <a:off x="3815916" y="1556792"/>
            <a:ext cx="0" cy="581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2"/>
            <a:endCxn id="9" idx="0"/>
          </p:cNvCxnSpPr>
          <p:nvPr/>
        </p:nvCxnSpPr>
        <p:spPr>
          <a:xfrm>
            <a:off x="3815916" y="2751422"/>
            <a:ext cx="0" cy="53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2"/>
            <a:endCxn id="10" idx="0"/>
          </p:cNvCxnSpPr>
          <p:nvPr/>
        </p:nvCxnSpPr>
        <p:spPr>
          <a:xfrm>
            <a:off x="3815916" y="39330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6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2</cp:revision>
  <dcterms:created xsi:type="dcterms:W3CDTF">2017-10-05T18:33:52Z</dcterms:created>
  <dcterms:modified xsi:type="dcterms:W3CDTF">2017-10-05T18:49:04Z</dcterms:modified>
</cp:coreProperties>
</file>