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05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1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5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9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88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10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04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330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405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361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56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D22F-3ED9-4A90-9643-854DBDF71118}" type="datetimeFigureOut">
              <a:rPr lang="es-CL" smtClean="0"/>
              <a:t>03-10-2017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26E8-59A8-4017-8601-5CFE3B4A64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003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3419872" y="260648"/>
            <a:ext cx="136815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Inicio</a:t>
            </a:r>
            <a:endParaRPr lang="es-CL" dirty="0"/>
          </a:p>
        </p:txBody>
      </p:sp>
      <p:sp>
        <p:nvSpPr>
          <p:cNvPr id="6" name="5 Paralelogramo"/>
          <p:cNvSpPr/>
          <p:nvPr/>
        </p:nvSpPr>
        <p:spPr>
          <a:xfrm>
            <a:off x="3419872" y="712979"/>
            <a:ext cx="1368152" cy="2880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i</a:t>
            </a:r>
            <a:r>
              <a:rPr lang="es-CL" sz="1000" dirty="0" smtClean="0"/>
              <a:t>ngreso numero de tarjeta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419872" y="12687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Crear e invertir </a:t>
            </a:r>
            <a:r>
              <a:rPr lang="es-CL" sz="1100" dirty="0" err="1" smtClean="0"/>
              <a:t>array</a:t>
            </a:r>
            <a:endParaRPr lang="es-CL" sz="1100" dirty="0"/>
          </a:p>
        </p:txBody>
      </p:sp>
      <p:sp>
        <p:nvSpPr>
          <p:cNvPr id="9" name="8 Decisión"/>
          <p:cNvSpPr/>
          <p:nvPr/>
        </p:nvSpPr>
        <p:spPr>
          <a:xfrm>
            <a:off x="3311860" y="1983870"/>
            <a:ext cx="1584175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Condición:       Índice par</a:t>
            </a:r>
            <a:endParaRPr lang="es-CL" sz="1000" dirty="0"/>
          </a:p>
        </p:txBody>
      </p:sp>
      <p:sp>
        <p:nvSpPr>
          <p:cNvPr id="10" name="9 Proceso"/>
          <p:cNvSpPr/>
          <p:nvPr/>
        </p:nvSpPr>
        <p:spPr>
          <a:xfrm>
            <a:off x="1243066" y="2145888"/>
            <a:ext cx="1080120" cy="3240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Valor índice *2</a:t>
            </a:r>
            <a:endParaRPr lang="es-CL" sz="1000" dirty="0"/>
          </a:p>
        </p:txBody>
      </p:sp>
      <p:sp>
        <p:nvSpPr>
          <p:cNvPr id="12" name="11 Decisión"/>
          <p:cNvSpPr/>
          <p:nvPr/>
        </p:nvSpPr>
        <p:spPr>
          <a:xfrm>
            <a:off x="1067187" y="2852936"/>
            <a:ext cx="1431877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Resultado mayor a 10</a:t>
            </a:r>
            <a:endParaRPr lang="es-CL" sz="1100" dirty="0"/>
          </a:p>
        </p:txBody>
      </p:sp>
      <p:sp>
        <p:nvSpPr>
          <p:cNvPr id="13" name="12 Proceso"/>
          <p:cNvSpPr/>
          <p:nvPr/>
        </p:nvSpPr>
        <p:spPr>
          <a:xfrm>
            <a:off x="1130912" y="4132211"/>
            <a:ext cx="1304425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Sumar valores </a:t>
            </a:r>
            <a:endParaRPr lang="es-CL" sz="1100" dirty="0"/>
          </a:p>
        </p:txBody>
      </p:sp>
      <p:sp>
        <p:nvSpPr>
          <p:cNvPr id="14" name="13 Proceso"/>
          <p:cNvSpPr/>
          <p:nvPr/>
        </p:nvSpPr>
        <p:spPr>
          <a:xfrm>
            <a:off x="3649283" y="4185405"/>
            <a:ext cx="208823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 </a:t>
            </a:r>
            <a:r>
              <a:rPr lang="es-CL" sz="1100" dirty="0" smtClean="0"/>
              <a:t>sumar todos los valores</a:t>
            </a:r>
            <a:endParaRPr lang="es-CL" dirty="0"/>
          </a:p>
        </p:txBody>
      </p:sp>
      <p:sp>
        <p:nvSpPr>
          <p:cNvPr id="15" name="14 Decisión"/>
          <p:cNvSpPr/>
          <p:nvPr/>
        </p:nvSpPr>
        <p:spPr>
          <a:xfrm>
            <a:off x="3671020" y="4869160"/>
            <a:ext cx="2066495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 </a:t>
            </a:r>
            <a:r>
              <a:rPr lang="es-CL" sz="1100" dirty="0" smtClean="0"/>
              <a:t>mayor o igual a 0</a:t>
            </a:r>
            <a:endParaRPr lang="es-CL" dirty="0"/>
          </a:p>
        </p:txBody>
      </p:sp>
      <p:sp>
        <p:nvSpPr>
          <p:cNvPr id="16" name="15 Documento"/>
          <p:cNvSpPr/>
          <p:nvPr/>
        </p:nvSpPr>
        <p:spPr>
          <a:xfrm>
            <a:off x="1130911" y="4926852"/>
            <a:ext cx="1304425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 </a:t>
            </a:r>
            <a:r>
              <a:rPr lang="es-CL" sz="1000" dirty="0" smtClean="0"/>
              <a:t>numero  de tarjeta valido</a:t>
            </a:r>
            <a:endParaRPr lang="es-CL" dirty="0"/>
          </a:p>
        </p:txBody>
      </p:sp>
      <p:sp>
        <p:nvSpPr>
          <p:cNvPr id="17" name="16 Documento"/>
          <p:cNvSpPr/>
          <p:nvPr/>
        </p:nvSpPr>
        <p:spPr>
          <a:xfrm>
            <a:off x="6784843" y="4926852"/>
            <a:ext cx="1296144" cy="5400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Numero de tarjeta no valido</a:t>
            </a:r>
            <a:endParaRPr lang="es-CL" sz="1000" dirty="0"/>
          </a:p>
        </p:txBody>
      </p:sp>
      <p:cxnSp>
        <p:nvCxnSpPr>
          <p:cNvPr id="19" name="18 Conector recto de flecha"/>
          <p:cNvCxnSpPr>
            <a:stCxn id="5" idx="4"/>
            <a:endCxn id="6" idx="0"/>
          </p:cNvCxnSpPr>
          <p:nvPr/>
        </p:nvCxnSpPr>
        <p:spPr>
          <a:xfrm>
            <a:off x="4103948" y="476672"/>
            <a:ext cx="0" cy="23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6" idx="4"/>
            <a:endCxn id="8" idx="0"/>
          </p:cNvCxnSpPr>
          <p:nvPr/>
        </p:nvCxnSpPr>
        <p:spPr>
          <a:xfrm>
            <a:off x="4103948" y="1001011"/>
            <a:ext cx="0" cy="267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8" idx="2"/>
            <a:endCxn id="9" idx="0"/>
          </p:cNvCxnSpPr>
          <p:nvPr/>
        </p:nvCxnSpPr>
        <p:spPr>
          <a:xfrm>
            <a:off x="4103948" y="1628800"/>
            <a:ext cx="0" cy="35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9" idx="1"/>
            <a:endCxn id="10" idx="3"/>
          </p:cNvCxnSpPr>
          <p:nvPr/>
        </p:nvCxnSpPr>
        <p:spPr>
          <a:xfrm flipH="1">
            <a:off x="2323186" y="2307906"/>
            <a:ext cx="9886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0" idx="2"/>
            <a:endCxn id="12" idx="0"/>
          </p:cNvCxnSpPr>
          <p:nvPr/>
        </p:nvCxnSpPr>
        <p:spPr>
          <a:xfrm>
            <a:off x="1783126" y="2469924"/>
            <a:ext cx="0" cy="383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2"/>
            <a:endCxn id="13" idx="0"/>
          </p:cNvCxnSpPr>
          <p:nvPr/>
        </p:nvCxnSpPr>
        <p:spPr>
          <a:xfrm flipH="1">
            <a:off x="1783125" y="3501008"/>
            <a:ext cx="1" cy="631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3" idx="3"/>
            <a:endCxn id="14" idx="1"/>
          </p:cNvCxnSpPr>
          <p:nvPr/>
        </p:nvCxnSpPr>
        <p:spPr>
          <a:xfrm>
            <a:off x="2435337" y="4348235"/>
            <a:ext cx="1213946" cy="1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4" idx="2"/>
            <a:endCxn id="15" idx="0"/>
          </p:cNvCxnSpPr>
          <p:nvPr/>
        </p:nvCxnSpPr>
        <p:spPr>
          <a:xfrm>
            <a:off x="4693399" y="4545445"/>
            <a:ext cx="10869" cy="32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15" idx="1"/>
            <a:endCxn id="16" idx="3"/>
          </p:cNvCxnSpPr>
          <p:nvPr/>
        </p:nvCxnSpPr>
        <p:spPr>
          <a:xfrm flipH="1">
            <a:off x="2435336" y="5157192"/>
            <a:ext cx="1235684" cy="2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15" idx="3"/>
            <a:endCxn id="17" idx="1"/>
          </p:cNvCxnSpPr>
          <p:nvPr/>
        </p:nvCxnSpPr>
        <p:spPr>
          <a:xfrm>
            <a:off x="5737515" y="5157192"/>
            <a:ext cx="1047328" cy="3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9" idx="3"/>
            <a:endCxn id="14" idx="3"/>
          </p:cNvCxnSpPr>
          <p:nvPr/>
        </p:nvCxnSpPr>
        <p:spPr>
          <a:xfrm>
            <a:off x="4896035" y="2307906"/>
            <a:ext cx="841480" cy="2057519"/>
          </a:xfrm>
          <a:prstGeom prst="bentConnector3">
            <a:avLst>
              <a:gd name="adj1" fmla="val 1271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12" idx="3"/>
            <a:endCxn id="14" idx="0"/>
          </p:cNvCxnSpPr>
          <p:nvPr/>
        </p:nvCxnSpPr>
        <p:spPr>
          <a:xfrm>
            <a:off x="2499064" y="3176972"/>
            <a:ext cx="2194335" cy="10084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2645498" y="19290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Si </a:t>
            </a:r>
            <a:endParaRPr lang="es-CL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386864" y="363855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Si </a:t>
            </a:r>
            <a:endParaRPr lang="es-CL" dirty="0"/>
          </a:p>
        </p:txBody>
      </p:sp>
      <p:sp>
        <p:nvSpPr>
          <p:cNvPr id="53" name="52 CuadroTexto"/>
          <p:cNvSpPr txBox="1"/>
          <p:nvPr/>
        </p:nvSpPr>
        <p:spPr>
          <a:xfrm>
            <a:off x="2843629" y="47421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Si </a:t>
            </a:r>
            <a:endParaRPr lang="es-CL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316775" y="193857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3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5</cp:revision>
  <dcterms:created xsi:type="dcterms:W3CDTF">2017-10-04T02:00:07Z</dcterms:created>
  <dcterms:modified xsi:type="dcterms:W3CDTF">2017-10-04T02:59:16Z</dcterms:modified>
</cp:coreProperties>
</file>