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eucha"/>
      <p:regular r:id="rId20"/>
    </p:embeddedFont>
    <p:embeddedFont>
      <p:font typeface="Nunito"/>
      <p:regular r:id="rId21"/>
      <p:bold r:id="rId22"/>
      <p:italic r:id="rId23"/>
      <p:boldItalic r:id="rId24"/>
    </p:embeddedFont>
    <p:embeddedFont>
      <p:font typeface="Lilita One"/>
      <p:regular r:id="rId25"/>
    </p:embeddedFont>
    <p:embeddedFont>
      <p:font typeface="Nunito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Ys2TVPj3UUkOQHp8FZyyA9Ot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eucha-regular.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ExtraBold-bold.fntdata"/><Relationship Id="rId25" Type="http://schemas.openxmlformats.org/officeDocument/2006/relationships/font" Target="fonts/LilitaOne-regular.fntdata"/><Relationship Id="rId28" Type="http://customschemas.google.com/relationships/presentationmetadata" Target="metadata"/><Relationship Id="rId27" Type="http://schemas.openxmlformats.org/officeDocument/2006/relationships/font" Target="fonts/NunitoExtra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7" name="Google Shape;8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1ef63d65b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1ef63d65b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ef7adfef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ef7adfef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4" name="Google Shape;13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1ef63d65b6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1ef63d65b6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1ef63d65b67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3" name="Google Shape;1473;g1ef63d65b67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6" name="Google Shape;15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1" name="Google Shape;9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Our data set source is Kaggle and we </a:t>
            </a:r>
            <a:r>
              <a:rPr lang="en-US"/>
              <a:t>download</a:t>
            </a:r>
            <a:r>
              <a:rPr lang="en-US"/>
              <a:t> a CSV file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7" name="Google Shape;9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1ef63d65b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1ef63d65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7" name="Google Shape;10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4" name="Google Shape;10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7" name="Google Shape;1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4" name="Google Shape;12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1ef7adfef8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1ef7adfef8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4"/>
          <p:cNvSpPr txBox="1"/>
          <p:nvPr>
            <p:ph type="ctrTitle"/>
          </p:nvPr>
        </p:nvSpPr>
        <p:spPr>
          <a:xfrm>
            <a:off x="713325" y="1242425"/>
            <a:ext cx="44259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Lilita One"/>
              <a:buNone/>
              <a:defRPr sz="5200">
                <a:latin typeface="Lilita One"/>
                <a:ea typeface="Lilita One"/>
                <a:cs typeface="Lilita One"/>
                <a:sym typeface="Lilita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4"/>
          <p:cNvSpPr txBox="1"/>
          <p:nvPr>
            <p:ph idx="1" type="subTitle"/>
          </p:nvPr>
        </p:nvSpPr>
        <p:spPr>
          <a:xfrm>
            <a:off x="1396725" y="3157475"/>
            <a:ext cx="3059100" cy="71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4"/>
          <p:cNvSpPr/>
          <p:nvPr/>
        </p:nvSpPr>
        <p:spPr>
          <a:xfrm>
            <a:off x="0" y="0"/>
            <a:ext cx="3330303" cy="466519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14"/>
          <p:cNvGrpSpPr/>
          <p:nvPr/>
        </p:nvGrpSpPr>
        <p:grpSpPr>
          <a:xfrm>
            <a:off x="446475" y="3874475"/>
            <a:ext cx="996175" cy="685800"/>
            <a:chOff x="1379925" y="685000"/>
            <a:chExt cx="996175" cy="685800"/>
          </a:xfrm>
        </p:grpSpPr>
        <p:sp>
          <p:nvSpPr>
            <p:cNvPr id="13" name="Google Shape;13;p14"/>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4"/>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4"/>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14"/>
          <p:cNvGrpSpPr/>
          <p:nvPr/>
        </p:nvGrpSpPr>
        <p:grpSpPr>
          <a:xfrm>
            <a:off x="5039213" y="4229775"/>
            <a:ext cx="482850" cy="615300"/>
            <a:chOff x="6278450" y="5904625"/>
            <a:chExt cx="482850" cy="615300"/>
          </a:xfrm>
        </p:grpSpPr>
        <p:sp>
          <p:nvSpPr>
            <p:cNvPr id="65" name="Google Shape;65;p14"/>
            <p:cNvSpPr/>
            <p:nvPr/>
          </p:nvSpPr>
          <p:spPr>
            <a:xfrm>
              <a:off x="6278450" y="598637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6424125" y="598637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6406150" y="590462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6416375" y="5904625"/>
              <a:ext cx="30675" cy="81775"/>
            </a:xfrm>
            <a:custGeom>
              <a:rect b="b" l="l" r="r" t="t"/>
              <a:pathLst>
                <a:path extrusionOk="0" h="3271" w="1227">
                  <a:moveTo>
                    <a:pt x="613" y="1"/>
                  </a:moveTo>
                  <a:lnTo>
                    <a:pt x="0" y="3172"/>
                  </a:lnTo>
                  <a:lnTo>
                    <a:pt x="613" y="3270"/>
                  </a:lnTo>
                  <a:lnTo>
                    <a:pt x="1226" y="205"/>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6447025" y="5912400"/>
              <a:ext cx="28225" cy="79100"/>
            </a:xfrm>
            <a:custGeom>
              <a:rect b="b" l="l" r="r" t="t"/>
              <a:pathLst>
                <a:path extrusionOk="0" h="3164" w="1129">
                  <a:moveTo>
                    <a:pt x="613" y="0"/>
                  </a:moveTo>
                  <a:lnTo>
                    <a:pt x="0" y="3065"/>
                  </a:lnTo>
                  <a:lnTo>
                    <a:pt x="515" y="3164"/>
                  </a:lnTo>
                  <a:lnTo>
                    <a:pt x="1128" y="99"/>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6475225" y="5917500"/>
              <a:ext cx="30675" cy="81775"/>
            </a:xfrm>
            <a:custGeom>
              <a:rect b="b" l="l" r="r" t="t"/>
              <a:pathLst>
                <a:path extrusionOk="0" h="3271" w="1227">
                  <a:moveTo>
                    <a:pt x="613" y="1"/>
                  </a:moveTo>
                  <a:lnTo>
                    <a:pt x="0" y="3164"/>
                  </a:lnTo>
                  <a:lnTo>
                    <a:pt x="613" y="3270"/>
                  </a:lnTo>
                  <a:lnTo>
                    <a:pt x="1226" y="99"/>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6505875" y="5922625"/>
              <a:ext cx="28000" cy="81750"/>
            </a:xfrm>
            <a:custGeom>
              <a:rect b="b" l="l" r="r" t="t"/>
              <a:pathLst>
                <a:path extrusionOk="0" h="3270" w="1120">
                  <a:moveTo>
                    <a:pt x="613" y="0"/>
                  </a:moveTo>
                  <a:lnTo>
                    <a:pt x="0" y="3163"/>
                  </a:lnTo>
                  <a:lnTo>
                    <a:pt x="507" y="3269"/>
                  </a:lnTo>
                  <a:lnTo>
                    <a:pt x="1120" y="98"/>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6533850" y="5930175"/>
              <a:ext cx="30675" cy="79300"/>
            </a:xfrm>
            <a:custGeom>
              <a:rect b="b" l="l" r="r" t="t"/>
              <a:pathLst>
                <a:path extrusionOk="0" h="3172" w="1227">
                  <a:moveTo>
                    <a:pt x="614" y="1"/>
                  </a:moveTo>
                  <a:lnTo>
                    <a:pt x="1" y="3066"/>
                  </a:lnTo>
                  <a:lnTo>
                    <a:pt x="516" y="3172"/>
                  </a:lnTo>
                  <a:lnTo>
                    <a:pt x="1227" y="107"/>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6562050" y="5935275"/>
              <a:ext cx="30675" cy="81775"/>
            </a:xfrm>
            <a:custGeom>
              <a:rect b="b" l="l" r="r" t="t"/>
              <a:pathLst>
                <a:path extrusionOk="0" h="3271" w="1227">
                  <a:moveTo>
                    <a:pt x="712" y="1"/>
                  </a:moveTo>
                  <a:lnTo>
                    <a:pt x="1" y="3066"/>
                  </a:lnTo>
                  <a:lnTo>
                    <a:pt x="614" y="3270"/>
                  </a:lnTo>
                  <a:lnTo>
                    <a:pt x="1227" y="107"/>
                  </a:lnTo>
                  <a:lnTo>
                    <a:pt x="7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6592700" y="5940400"/>
              <a:ext cx="28025" cy="81750"/>
            </a:xfrm>
            <a:custGeom>
              <a:rect b="b" l="l" r="r" t="t"/>
              <a:pathLst>
                <a:path extrusionOk="0" h="3270" w="1121">
                  <a:moveTo>
                    <a:pt x="614" y="0"/>
                  </a:moveTo>
                  <a:lnTo>
                    <a:pt x="1" y="3171"/>
                  </a:lnTo>
                  <a:lnTo>
                    <a:pt x="508" y="3270"/>
                  </a:lnTo>
                  <a:lnTo>
                    <a:pt x="1121" y="106"/>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6620700" y="5945500"/>
              <a:ext cx="30675" cy="81750"/>
            </a:xfrm>
            <a:custGeom>
              <a:rect b="b" l="l" r="r" t="t"/>
              <a:pathLst>
                <a:path extrusionOk="0" h="3270" w="1227">
                  <a:moveTo>
                    <a:pt x="614" y="1"/>
                  </a:moveTo>
                  <a:lnTo>
                    <a:pt x="1" y="3172"/>
                  </a:lnTo>
                  <a:lnTo>
                    <a:pt x="614" y="3270"/>
                  </a:lnTo>
                  <a:lnTo>
                    <a:pt x="1227" y="205"/>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6651350" y="5953275"/>
              <a:ext cx="28225" cy="79100"/>
            </a:xfrm>
            <a:custGeom>
              <a:rect b="b" l="l" r="r" t="t"/>
              <a:pathLst>
                <a:path extrusionOk="0" h="3164" w="1129">
                  <a:moveTo>
                    <a:pt x="614" y="0"/>
                  </a:moveTo>
                  <a:lnTo>
                    <a:pt x="1" y="3065"/>
                  </a:lnTo>
                  <a:lnTo>
                    <a:pt x="516" y="3163"/>
                  </a:lnTo>
                  <a:lnTo>
                    <a:pt x="1129" y="98"/>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6679550" y="5958375"/>
              <a:ext cx="30675" cy="81750"/>
            </a:xfrm>
            <a:custGeom>
              <a:rect b="b" l="l" r="r" t="t"/>
              <a:pathLst>
                <a:path extrusionOk="0" h="3270" w="1227">
                  <a:moveTo>
                    <a:pt x="614" y="0"/>
                  </a:moveTo>
                  <a:lnTo>
                    <a:pt x="1" y="3164"/>
                  </a:lnTo>
                  <a:lnTo>
                    <a:pt x="614" y="3270"/>
                  </a:lnTo>
                  <a:lnTo>
                    <a:pt x="1227" y="99"/>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6710200" y="5963475"/>
              <a:ext cx="28025" cy="81775"/>
            </a:xfrm>
            <a:custGeom>
              <a:rect b="b" l="l" r="r" t="t"/>
              <a:pathLst>
                <a:path extrusionOk="0" h="3271" w="1121">
                  <a:moveTo>
                    <a:pt x="614" y="1"/>
                  </a:moveTo>
                  <a:lnTo>
                    <a:pt x="1" y="3164"/>
                  </a:lnTo>
                  <a:lnTo>
                    <a:pt x="507" y="3270"/>
                  </a:lnTo>
                  <a:lnTo>
                    <a:pt x="1120" y="99"/>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6301525" y="612430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6332175" y="612430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6349950" y="619580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6546725" y="6236675"/>
              <a:ext cx="145525" cy="43550"/>
            </a:xfrm>
            <a:custGeom>
              <a:rect b="b" l="l" r="r" t="t"/>
              <a:pathLst>
                <a:path extrusionOk="0" h="1742" w="5821">
                  <a:moveTo>
                    <a:pt x="99" y="1"/>
                  </a:moveTo>
                  <a:lnTo>
                    <a:pt x="1" y="614"/>
                  </a:lnTo>
                  <a:lnTo>
                    <a:pt x="5722" y="1742"/>
                  </a:lnTo>
                  <a:lnTo>
                    <a:pt x="5820" y="1129"/>
                  </a:lnTo>
                  <a:lnTo>
                    <a:pt x="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6538975" y="6275100"/>
              <a:ext cx="145700" cy="43325"/>
            </a:xfrm>
            <a:custGeom>
              <a:rect b="b" l="l" r="r" t="t"/>
              <a:pathLst>
                <a:path extrusionOk="0" h="1733" w="5828">
                  <a:moveTo>
                    <a:pt x="107" y="0"/>
                  </a:moveTo>
                  <a:lnTo>
                    <a:pt x="0" y="613"/>
                  </a:lnTo>
                  <a:lnTo>
                    <a:pt x="5722" y="1733"/>
                  </a:lnTo>
                  <a:lnTo>
                    <a:pt x="5828" y="1120"/>
                  </a:lnTo>
                  <a:lnTo>
                    <a:pt x="10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14"/>
          <p:cNvGrpSpPr/>
          <p:nvPr/>
        </p:nvGrpSpPr>
        <p:grpSpPr>
          <a:xfrm>
            <a:off x="8430775" y="3865875"/>
            <a:ext cx="597725" cy="702975"/>
            <a:chOff x="5070725" y="5750900"/>
            <a:chExt cx="597725" cy="702975"/>
          </a:xfrm>
        </p:grpSpPr>
        <p:sp>
          <p:nvSpPr>
            <p:cNvPr id="85" name="Google Shape;85;p14"/>
            <p:cNvSpPr/>
            <p:nvPr/>
          </p:nvSpPr>
          <p:spPr>
            <a:xfrm>
              <a:off x="5469200" y="5750900"/>
              <a:ext cx="199250" cy="176175"/>
            </a:xfrm>
            <a:custGeom>
              <a:rect b="b" l="l" r="r" t="t"/>
              <a:pathLst>
                <a:path extrusionOk="0" h="7047" w="7970">
                  <a:moveTo>
                    <a:pt x="1741" y="1"/>
                  </a:moveTo>
                  <a:lnTo>
                    <a:pt x="0" y="2248"/>
                  </a:lnTo>
                  <a:lnTo>
                    <a:pt x="6334" y="7046"/>
                  </a:lnTo>
                  <a:lnTo>
                    <a:pt x="7969" y="4798"/>
                  </a:lnTo>
                  <a:lnTo>
                    <a:pt x="17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5476950" y="5756000"/>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492275" y="5768675"/>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507600" y="5778900"/>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5522925" y="5791775"/>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5538250" y="5804450"/>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5553575" y="5814650"/>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5568900" y="5827525"/>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5584225" y="5840200"/>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5599550" y="5850425"/>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5614875" y="5863275"/>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5070725" y="5832625"/>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5096275" y="5980775"/>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5453875" y="5804450"/>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5096275" y="6289725"/>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14"/>
          <p:cNvGrpSpPr/>
          <p:nvPr/>
        </p:nvGrpSpPr>
        <p:grpSpPr>
          <a:xfrm>
            <a:off x="1442650" y="4290013"/>
            <a:ext cx="840250" cy="618825"/>
            <a:chOff x="1584275" y="3431500"/>
            <a:chExt cx="840250" cy="618825"/>
          </a:xfrm>
        </p:grpSpPr>
        <p:sp>
          <p:nvSpPr>
            <p:cNvPr id="101" name="Google Shape;101;p14"/>
            <p:cNvSpPr/>
            <p:nvPr/>
          </p:nvSpPr>
          <p:spPr>
            <a:xfrm>
              <a:off x="1849900" y="3431500"/>
              <a:ext cx="158400" cy="143000"/>
            </a:xfrm>
            <a:custGeom>
              <a:rect b="b" l="l" r="r" t="t"/>
              <a:pathLst>
                <a:path extrusionOk="0" h="5720" w="6336">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1872800" y="3446800"/>
              <a:ext cx="135500" cy="127725"/>
            </a:xfrm>
            <a:custGeom>
              <a:rect b="b" l="l" r="r" t="t"/>
              <a:pathLst>
                <a:path extrusionOk="0" h="5109" w="542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1860125" y="3482550"/>
              <a:ext cx="137950" cy="48650"/>
            </a:xfrm>
            <a:custGeom>
              <a:rect b="b" l="l" r="r" t="t"/>
              <a:pathLst>
                <a:path extrusionOk="0" h="1946" w="5518">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1857475" y="3477450"/>
              <a:ext cx="140600" cy="48650"/>
            </a:xfrm>
            <a:custGeom>
              <a:rect b="b" l="l" r="r" t="t"/>
              <a:pathLst>
                <a:path extrusionOk="0" h="1946" w="5624">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Google Shape;105;p14"/>
            <p:cNvGrpSpPr/>
            <p:nvPr/>
          </p:nvGrpSpPr>
          <p:grpSpPr>
            <a:xfrm>
              <a:off x="2268800" y="3907175"/>
              <a:ext cx="155725" cy="143150"/>
              <a:chOff x="2268800" y="3907175"/>
              <a:chExt cx="155725" cy="143150"/>
            </a:xfrm>
          </p:grpSpPr>
          <p:sp>
            <p:nvSpPr>
              <p:cNvPr id="106" name="Google Shape;106;p14"/>
              <p:cNvSpPr/>
              <p:nvPr/>
            </p:nvSpPr>
            <p:spPr>
              <a:xfrm>
                <a:off x="2268800" y="3907175"/>
                <a:ext cx="155725" cy="143150"/>
              </a:xfrm>
              <a:custGeom>
                <a:rect b="b" l="l" r="r" t="t"/>
                <a:pathLst>
                  <a:path extrusionOk="0" h="5726" w="6229">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2317225" y="3909200"/>
                <a:ext cx="107300" cy="140400"/>
              </a:xfrm>
              <a:custGeom>
                <a:rect b="b" l="l" r="r" t="t"/>
                <a:pathLst>
                  <a:path extrusionOk="0" h="5616" w="4292">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2294325" y="3929625"/>
                <a:ext cx="109750" cy="104650"/>
              </a:xfrm>
              <a:custGeom>
                <a:rect b="b" l="l" r="r" t="t"/>
                <a:pathLst>
                  <a:path extrusionOk="0" h="4186" w="439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2291675" y="3926975"/>
                <a:ext cx="109950" cy="104850"/>
              </a:xfrm>
              <a:custGeom>
                <a:rect b="b" l="l" r="r" t="t"/>
                <a:pathLst>
                  <a:path extrusionOk="0" h="4194" w="4398">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4"/>
            <p:cNvSpPr/>
            <p:nvPr/>
          </p:nvSpPr>
          <p:spPr>
            <a:xfrm>
              <a:off x="1584275" y="3575875"/>
              <a:ext cx="163500" cy="142975"/>
            </a:xfrm>
            <a:custGeom>
              <a:rect b="b" l="l" r="r" t="t"/>
              <a:pathLst>
                <a:path extrusionOk="0" h="5719" w="654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1591825" y="3635800"/>
              <a:ext cx="145725" cy="83050"/>
            </a:xfrm>
            <a:custGeom>
              <a:rect b="b" l="l" r="r" t="t"/>
              <a:pathLst>
                <a:path extrusionOk="0" h="3322" w="5829">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1596950" y="3615375"/>
              <a:ext cx="132825" cy="71525"/>
            </a:xfrm>
            <a:custGeom>
              <a:rect b="b" l="l" r="r" t="t"/>
              <a:pathLst>
                <a:path extrusionOk="0" h="2861" w="5313">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1599600" y="3612900"/>
              <a:ext cx="132850" cy="68900"/>
            </a:xfrm>
            <a:custGeom>
              <a:rect b="b" l="l" r="r" t="t"/>
              <a:pathLst>
                <a:path extrusionOk="0" h="2756" w="5314">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668" name="Shape 668"/>
        <p:cNvGrpSpPr/>
        <p:nvPr/>
      </p:nvGrpSpPr>
      <p:grpSpPr>
        <a:xfrm>
          <a:off x="0" y="0"/>
          <a:ext cx="0" cy="0"/>
          <a:chOff x="0" y="0"/>
          <a:chExt cx="0" cy="0"/>
        </a:xfrm>
      </p:grpSpPr>
      <p:sp>
        <p:nvSpPr>
          <p:cNvPr id="669" name="Google Shape;669;p2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670" name="Google Shape;670;p23"/>
          <p:cNvSpPr txBox="1"/>
          <p:nvPr>
            <p:ph idx="1" type="subTitle"/>
          </p:nvPr>
        </p:nvSpPr>
        <p:spPr>
          <a:xfrm>
            <a:off x="1658373" y="1112566"/>
            <a:ext cx="3136500" cy="34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71" name="Google Shape;671;p23"/>
          <p:cNvSpPr txBox="1"/>
          <p:nvPr>
            <p:ph idx="2" type="subTitle"/>
          </p:nvPr>
        </p:nvSpPr>
        <p:spPr>
          <a:xfrm>
            <a:off x="1658373" y="1457400"/>
            <a:ext cx="3136200" cy="5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72" name="Google Shape;672;p23"/>
          <p:cNvSpPr txBox="1"/>
          <p:nvPr>
            <p:ph idx="3" type="subTitle"/>
          </p:nvPr>
        </p:nvSpPr>
        <p:spPr>
          <a:xfrm>
            <a:off x="1658373" y="2310366"/>
            <a:ext cx="3136500" cy="34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73" name="Google Shape;673;p23"/>
          <p:cNvSpPr txBox="1"/>
          <p:nvPr>
            <p:ph idx="4" type="subTitle"/>
          </p:nvPr>
        </p:nvSpPr>
        <p:spPr>
          <a:xfrm>
            <a:off x="1658373" y="2655200"/>
            <a:ext cx="3136200" cy="5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74" name="Google Shape;674;p23"/>
          <p:cNvSpPr txBox="1"/>
          <p:nvPr>
            <p:ph idx="5" type="subTitle"/>
          </p:nvPr>
        </p:nvSpPr>
        <p:spPr>
          <a:xfrm>
            <a:off x="1658373" y="3504705"/>
            <a:ext cx="3136500" cy="34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75" name="Google Shape;675;p23"/>
          <p:cNvSpPr txBox="1"/>
          <p:nvPr>
            <p:ph idx="6" type="subTitle"/>
          </p:nvPr>
        </p:nvSpPr>
        <p:spPr>
          <a:xfrm>
            <a:off x="1658373" y="3849539"/>
            <a:ext cx="3136200" cy="5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76" name="Google Shape;676;p23"/>
          <p:cNvSpPr/>
          <p:nvPr/>
        </p:nvSpPr>
        <p:spPr>
          <a:xfrm rot="10800000">
            <a:off x="2589475"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3"/>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3"/>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3"/>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3"/>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3"/>
          <p:cNvSpPr/>
          <p:nvPr/>
        </p:nvSpPr>
        <p:spPr>
          <a:xfrm flipH="1">
            <a:off x="6695531"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3"/>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3"/>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3"/>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3"/>
          <p:cNvSpPr/>
          <p:nvPr/>
        </p:nvSpPr>
        <p:spPr>
          <a:xfrm flipH="1">
            <a:off x="7356418"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3"/>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3"/>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9">
    <p:spTree>
      <p:nvGrpSpPr>
        <p:cNvPr id="688" name="Shape 688"/>
        <p:cNvGrpSpPr/>
        <p:nvPr/>
      </p:nvGrpSpPr>
      <p:grpSpPr>
        <a:xfrm>
          <a:off x="0" y="0"/>
          <a:ext cx="0" cy="0"/>
          <a:chOff x="0" y="0"/>
          <a:chExt cx="0" cy="0"/>
        </a:xfrm>
      </p:grpSpPr>
      <p:sp>
        <p:nvSpPr>
          <p:cNvPr id="689" name="Google Shape;689;p24"/>
          <p:cNvSpPr txBox="1"/>
          <p:nvPr>
            <p:ph type="title"/>
          </p:nvPr>
        </p:nvSpPr>
        <p:spPr>
          <a:xfrm>
            <a:off x="727200" y="1045425"/>
            <a:ext cx="7232400" cy="305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100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grpSp>
        <p:nvGrpSpPr>
          <p:cNvPr id="690" name="Google Shape;690;p24"/>
          <p:cNvGrpSpPr/>
          <p:nvPr/>
        </p:nvGrpSpPr>
        <p:grpSpPr>
          <a:xfrm flipH="1">
            <a:off x="190497" y="142120"/>
            <a:ext cx="2270722" cy="1272963"/>
            <a:chOff x="5158247" y="5768045"/>
            <a:chExt cx="2270722" cy="1272963"/>
          </a:xfrm>
        </p:grpSpPr>
        <p:sp>
          <p:nvSpPr>
            <p:cNvPr id="691" name="Google Shape;691;p24"/>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4"/>
            <p:cNvSpPr/>
            <p:nvPr/>
          </p:nvSpPr>
          <p:spPr>
            <a:xfrm>
              <a:off x="54091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4"/>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4"/>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24"/>
          <p:cNvGrpSpPr/>
          <p:nvPr/>
        </p:nvGrpSpPr>
        <p:grpSpPr>
          <a:xfrm>
            <a:off x="7931973" y="328218"/>
            <a:ext cx="589264" cy="994280"/>
            <a:chOff x="3236798" y="7559043"/>
            <a:chExt cx="589264" cy="994280"/>
          </a:xfrm>
        </p:grpSpPr>
        <p:sp>
          <p:nvSpPr>
            <p:cNvPr id="698" name="Google Shape;698;p24"/>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4"/>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4"/>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4"/>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24"/>
          <p:cNvGrpSpPr/>
          <p:nvPr/>
        </p:nvGrpSpPr>
        <p:grpSpPr>
          <a:xfrm>
            <a:off x="7485508" y="4599423"/>
            <a:ext cx="987293" cy="324363"/>
            <a:chOff x="5694208" y="9209048"/>
            <a:chExt cx="987293" cy="324363"/>
          </a:xfrm>
        </p:grpSpPr>
        <p:sp>
          <p:nvSpPr>
            <p:cNvPr id="703" name="Google Shape;703;p24"/>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4"/>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4"/>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6" name="Google Shape;706;p24"/>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4"/>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4"/>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4"/>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710" name="Shape 71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1">
  <p:cSld name="CUSTOM_3">
    <p:spTree>
      <p:nvGrpSpPr>
        <p:cNvPr id="711" name="Shape 711"/>
        <p:cNvGrpSpPr/>
        <p:nvPr/>
      </p:nvGrpSpPr>
      <p:grpSpPr>
        <a:xfrm>
          <a:off x="0" y="0"/>
          <a:ext cx="0" cy="0"/>
          <a:chOff x="0" y="0"/>
          <a:chExt cx="0" cy="0"/>
        </a:xfrm>
      </p:grpSpPr>
      <p:sp>
        <p:nvSpPr>
          <p:cNvPr id="712" name="Google Shape;712;p26"/>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6"/>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4" name="Google Shape;714;p26"/>
          <p:cNvGrpSpPr/>
          <p:nvPr/>
        </p:nvGrpSpPr>
        <p:grpSpPr>
          <a:xfrm>
            <a:off x="6873272" y="2960366"/>
            <a:ext cx="2214279" cy="2073917"/>
            <a:chOff x="5158247" y="4662291"/>
            <a:chExt cx="2214279" cy="2073917"/>
          </a:xfrm>
        </p:grpSpPr>
        <p:sp>
          <p:nvSpPr>
            <p:cNvPr id="715" name="Google Shape;715;p26"/>
            <p:cNvSpPr/>
            <p:nvPr/>
          </p:nvSpPr>
          <p:spPr>
            <a:xfrm>
              <a:off x="7115205" y="46622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6"/>
            <p:cNvSpPr/>
            <p:nvPr/>
          </p:nvSpPr>
          <p:spPr>
            <a:xfrm>
              <a:off x="6458128" y="66760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26"/>
          <p:cNvGrpSpPr/>
          <p:nvPr/>
        </p:nvGrpSpPr>
        <p:grpSpPr>
          <a:xfrm flipH="1">
            <a:off x="6873272" y="-5"/>
            <a:ext cx="2270722" cy="1272963"/>
            <a:chOff x="5158247" y="5768045"/>
            <a:chExt cx="2270722" cy="1272963"/>
          </a:xfrm>
        </p:grpSpPr>
        <p:sp>
          <p:nvSpPr>
            <p:cNvPr id="722" name="Google Shape;722;p26"/>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6"/>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2">
  <p:cSld name="CUSTOM_3_1">
    <p:spTree>
      <p:nvGrpSpPr>
        <p:cNvPr id="728" name="Shape 728"/>
        <p:cNvGrpSpPr/>
        <p:nvPr/>
      </p:nvGrpSpPr>
      <p:grpSpPr>
        <a:xfrm>
          <a:off x="0" y="0"/>
          <a:ext cx="0" cy="0"/>
          <a:chOff x="0" y="0"/>
          <a:chExt cx="0" cy="0"/>
        </a:xfrm>
      </p:grpSpPr>
      <p:sp>
        <p:nvSpPr>
          <p:cNvPr id="729" name="Google Shape;729;p27"/>
          <p:cNvSpPr/>
          <p:nvPr/>
        </p:nvSpPr>
        <p:spPr>
          <a:xfrm>
            <a:off x="5726630" y="4669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7"/>
          <p:cNvSpPr/>
          <p:nvPr/>
        </p:nvSpPr>
        <p:spPr>
          <a:xfrm>
            <a:off x="4285742" y="47182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7"/>
          <p:cNvSpPr/>
          <p:nvPr/>
        </p:nvSpPr>
        <p:spPr>
          <a:xfrm>
            <a:off x="6096703" y="5092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7"/>
          <p:cNvSpPr/>
          <p:nvPr/>
        </p:nvSpPr>
        <p:spPr>
          <a:xfrm>
            <a:off x="5634938" y="4394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7"/>
          <p:cNvSpPr/>
          <p:nvPr/>
        </p:nvSpPr>
        <p:spPr>
          <a:xfrm>
            <a:off x="5383848" y="46645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7"/>
          <p:cNvSpPr/>
          <p:nvPr/>
        </p:nvSpPr>
        <p:spPr>
          <a:xfrm>
            <a:off x="3882422" y="4088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7"/>
          <p:cNvSpPr/>
          <p:nvPr/>
        </p:nvSpPr>
        <p:spPr>
          <a:xfrm rot="-5400000">
            <a:off x="379925" y="2820412"/>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7"/>
          <p:cNvSpPr/>
          <p:nvPr/>
        </p:nvSpPr>
        <p:spPr>
          <a:xfrm rot="-5400000">
            <a:off x="6696375" y="5622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7"/>
          <p:cNvSpPr/>
          <p:nvPr/>
        </p:nvSpPr>
        <p:spPr>
          <a:xfrm>
            <a:off x="-9525" y="-9525"/>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7"/>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7"/>
          <p:cNvSpPr/>
          <p:nvPr/>
        </p:nvSpPr>
        <p:spPr>
          <a:xfrm flipH="1">
            <a:off x="642711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7"/>
          <p:cNvSpPr/>
          <p:nvPr/>
        </p:nvSpPr>
        <p:spPr>
          <a:xfrm flipH="1">
            <a:off x="481012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7"/>
          <p:cNvSpPr/>
          <p:nvPr/>
        </p:nvSpPr>
        <p:spPr>
          <a:xfrm flipH="1">
            <a:off x="527182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7"/>
          <p:cNvSpPr/>
          <p:nvPr/>
        </p:nvSpPr>
        <p:spPr>
          <a:xfrm flipH="1">
            <a:off x="537057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7"/>
          <p:cNvSpPr/>
          <p:nvPr/>
        </p:nvSpPr>
        <p:spPr>
          <a:xfrm flipH="1">
            <a:off x="702064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3">
  <p:cSld name="CUSTOM_3_1_1">
    <p:spTree>
      <p:nvGrpSpPr>
        <p:cNvPr id="744" name="Shape 744"/>
        <p:cNvGrpSpPr/>
        <p:nvPr/>
      </p:nvGrpSpPr>
      <p:grpSpPr>
        <a:xfrm>
          <a:off x="0" y="0"/>
          <a:ext cx="0" cy="0"/>
          <a:chOff x="0" y="0"/>
          <a:chExt cx="0" cy="0"/>
        </a:xfrm>
      </p:grpSpPr>
      <p:sp>
        <p:nvSpPr>
          <p:cNvPr id="745" name="Google Shape;745;p28"/>
          <p:cNvSpPr/>
          <p:nvPr/>
        </p:nvSpPr>
        <p:spPr>
          <a:xfrm>
            <a:off x="8317430" y="4498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8"/>
          <p:cNvSpPr/>
          <p:nvPr/>
        </p:nvSpPr>
        <p:spPr>
          <a:xfrm>
            <a:off x="6876542" y="45467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8"/>
          <p:cNvSpPr/>
          <p:nvPr/>
        </p:nvSpPr>
        <p:spPr>
          <a:xfrm>
            <a:off x="8687503" y="4921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8"/>
          <p:cNvSpPr/>
          <p:nvPr/>
        </p:nvSpPr>
        <p:spPr>
          <a:xfrm>
            <a:off x="8225738" y="4223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8"/>
          <p:cNvSpPr/>
          <p:nvPr/>
        </p:nvSpPr>
        <p:spPr>
          <a:xfrm>
            <a:off x="7974648" y="44930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8"/>
          <p:cNvSpPr/>
          <p:nvPr/>
        </p:nvSpPr>
        <p:spPr>
          <a:xfrm>
            <a:off x="6473222" y="3916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8"/>
          <p:cNvSpPr/>
          <p:nvPr/>
        </p:nvSpPr>
        <p:spPr>
          <a:xfrm flipH="1">
            <a:off x="849026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8"/>
          <p:cNvSpPr/>
          <p:nvPr/>
        </p:nvSpPr>
        <p:spPr>
          <a:xfrm flipH="1">
            <a:off x="687327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8"/>
          <p:cNvSpPr/>
          <p:nvPr/>
        </p:nvSpPr>
        <p:spPr>
          <a:xfrm flipH="1">
            <a:off x="733497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8"/>
          <p:cNvSpPr/>
          <p:nvPr/>
        </p:nvSpPr>
        <p:spPr>
          <a:xfrm flipH="1">
            <a:off x="743372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8"/>
          <p:cNvSpPr/>
          <p:nvPr/>
        </p:nvSpPr>
        <p:spPr>
          <a:xfrm flipH="1">
            <a:off x="908379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8"/>
          <p:cNvSpPr/>
          <p:nvPr/>
        </p:nvSpPr>
        <p:spPr>
          <a:xfrm rot="5400000">
            <a:off x="-571851" y="2686210"/>
            <a:ext cx="3029130" cy="1885434"/>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8"/>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8"/>
          <p:cNvSpPr/>
          <p:nvPr/>
        </p:nvSpPr>
        <p:spPr>
          <a:xfrm>
            <a:off x="0" y="-9525"/>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4">
  <p:cSld name="CUSTOM_3_1_1_1">
    <p:spTree>
      <p:nvGrpSpPr>
        <p:cNvPr id="759" name="Shape 759"/>
        <p:cNvGrpSpPr/>
        <p:nvPr/>
      </p:nvGrpSpPr>
      <p:grpSpPr>
        <a:xfrm>
          <a:off x="0" y="0"/>
          <a:ext cx="0" cy="0"/>
          <a:chOff x="0" y="0"/>
          <a:chExt cx="0" cy="0"/>
        </a:xfrm>
      </p:grpSpPr>
      <p:sp>
        <p:nvSpPr>
          <p:cNvPr id="760" name="Google Shape;760;p29"/>
          <p:cNvSpPr/>
          <p:nvPr/>
        </p:nvSpPr>
        <p:spPr>
          <a:xfrm rot="10800000">
            <a:off x="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1" name="Google Shape;761;p29"/>
          <p:cNvGrpSpPr/>
          <p:nvPr/>
        </p:nvGrpSpPr>
        <p:grpSpPr>
          <a:xfrm flipH="1">
            <a:off x="294513" y="168438"/>
            <a:ext cx="837425" cy="742112"/>
            <a:chOff x="6215925" y="6858088"/>
            <a:chExt cx="837425" cy="742112"/>
          </a:xfrm>
        </p:grpSpPr>
        <p:sp>
          <p:nvSpPr>
            <p:cNvPr id="762" name="Google Shape;762;p29"/>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9"/>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4" name="Google Shape;764;p29"/>
            <p:cNvGrpSpPr/>
            <p:nvPr/>
          </p:nvGrpSpPr>
          <p:grpSpPr>
            <a:xfrm>
              <a:off x="6361025" y="6858088"/>
              <a:ext cx="692325" cy="623250"/>
              <a:chOff x="6361025" y="6858088"/>
              <a:chExt cx="692325" cy="623250"/>
            </a:xfrm>
          </p:grpSpPr>
          <p:sp>
            <p:nvSpPr>
              <p:cNvPr id="765" name="Google Shape;765;p29"/>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9"/>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9"/>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9"/>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9"/>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9"/>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9"/>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9"/>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9"/>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9"/>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5" name="Google Shape;775;p29"/>
          <p:cNvSpPr/>
          <p:nvPr/>
        </p:nvSpPr>
        <p:spPr>
          <a:xfrm flipH="1">
            <a:off x="146018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9"/>
          <p:cNvSpPr/>
          <p:nvPr/>
        </p:nvSpPr>
        <p:spPr>
          <a:xfrm flipH="1">
            <a:off x="1530690"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9"/>
          <p:cNvSpPr/>
          <p:nvPr/>
        </p:nvSpPr>
        <p:spPr>
          <a:xfrm flipH="1">
            <a:off x="1372189"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9"/>
          <p:cNvSpPr/>
          <p:nvPr/>
        </p:nvSpPr>
        <p:spPr>
          <a:xfrm flipH="1">
            <a:off x="1131937"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9"/>
          <p:cNvSpPr/>
          <p:nvPr/>
        </p:nvSpPr>
        <p:spPr>
          <a:xfrm>
            <a:off x="8540889"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9"/>
          <p:cNvSpPr/>
          <p:nvPr/>
        </p:nvSpPr>
        <p:spPr>
          <a:xfrm>
            <a:off x="717620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9"/>
          <p:cNvSpPr/>
          <p:nvPr/>
        </p:nvSpPr>
        <p:spPr>
          <a:xfrm>
            <a:off x="8910962"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9"/>
          <p:cNvSpPr/>
          <p:nvPr/>
        </p:nvSpPr>
        <p:spPr>
          <a:xfrm>
            <a:off x="84491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9"/>
          <p:cNvSpPr/>
          <p:nvPr/>
        </p:nvSpPr>
        <p:spPr>
          <a:xfrm>
            <a:off x="8350507"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9"/>
          <p:cNvSpPr/>
          <p:nvPr/>
        </p:nvSpPr>
        <p:spPr>
          <a:xfrm>
            <a:off x="6696681"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9"/>
          <p:cNvSpPr/>
          <p:nvPr/>
        </p:nvSpPr>
        <p:spPr>
          <a:xfrm flipH="1">
            <a:off x="236474"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9"/>
          <p:cNvSpPr/>
          <p:nvPr/>
        </p:nvSpPr>
        <p:spPr>
          <a:xfrm flipH="1">
            <a:off x="1614964"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9"/>
          <p:cNvSpPr/>
          <p:nvPr/>
        </p:nvSpPr>
        <p:spPr>
          <a:xfrm flipH="1">
            <a:off x="67281"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9"/>
          <p:cNvSpPr/>
          <p:nvPr/>
        </p:nvSpPr>
        <p:spPr>
          <a:xfrm flipH="1">
            <a:off x="528981"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9"/>
          <p:cNvSpPr/>
          <p:nvPr/>
        </p:nvSpPr>
        <p:spPr>
          <a:xfrm flipH="1">
            <a:off x="627736"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9"/>
          <p:cNvSpPr/>
          <p:nvPr/>
        </p:nvSpPr>
        <p:spPr>
          <a:xfrm flipH="1">
            <a:off x="2277803"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9"/>
          <p:cNvSpPr/>
          <p:nvPr/>
        </p:nvSpPr>
        <p:spPr>
          <a:xfrm>
            <a:off x="652005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9"/>
          <p:cNvSpPr/>
          <p:nvPr/>
        </p:nvSpPr>
        <p:spPr>
          <a:xfrm>
            <a:off x="7792737"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9"/>
          <p:cNvSpPr/>
          <p:nvPr/>
        </p:nvSpPr>
        <p:spPr>
          <a:xfrm>
            <a:off x="7923050"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9"/>
          <p:cNvSpPr/>
          <p:nvPr/>
        </p:nvSpPr>
        <p:spPr>
          <a:xfrm>
            <a:off x="8081875"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9"/>
          <p:cNvSpPr/>
          <p:nvPr/>
        </p:nvSpPr>
        <p:spPr>
          <a:xfrm>
            <a:off x="832186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6" name="Google Shape;796;p29"/>
          <p:cNvGrpSpPr/>
          <p:nvPr/>
        </p:nvGrpSpPr>
        <p:grpSpPr>
          <a:xfrm flipH="1">
            <a:off x="7339075" y="4119838"/>
            <a:ext cx="985925" cy="744150"/>
            <a:chOff x="1666700" y="5967688"/>
            <a:chExt cx="985925" cy="744150"/>
          </a:xfrm>
        </p:grpSpPr>
        <p:sp>
          <p:nvSpPr>
            <p:cNvPr id="797" name="Google Shape;797;p29"/>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9"/>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9"/>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9"/>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9"/>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9"/>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9"/>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9"/>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9"/>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9"/>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9"/>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9"/>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9"/>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9"/>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9"/>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9"/>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9"/>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9"/>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9"/>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9"/>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9"/>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9"/>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9"/>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9"/>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9"/>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9"/>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9"/>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9"/>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9"/>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9"/>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9"/>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9"/>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9"/>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9"/>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9"/>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9"/>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9"/>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9"/>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9"/>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9"/>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9"/>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9"/>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9"/>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9"/>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9"/>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9"/>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9"/>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9"/>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9"/>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9"/>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9"/>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5">
  <p:cSld name="CUSTOM_3_1_1_1_1">
    <p:spTree>
      <p:nvGrpSpPr>
        <p:cNvPr id="848" name="Shape 848"/>
        <p:cNvGrpSpPr/>
        <p:nvPr/>
      </p:nvGrpSpPr>
      <p:grpSpPr>
        <a:xfrm>
          <a:off x="0" y="0"/>
          <a:ext cx="0" cy="0"/>
          <a:chOff x="0" y="0"/>
          <a:chExt cx="0" cy="0"/>
        </a:xfrm>
      </p:grpSpPr>
      <p:grpSp>
        <p:nvGrpSpPr>
          <p:cNvPr id="849" name="Google Shape;849;p30"/>
          <p:cNvGrpSpPr/>
          <p:nvPr/>
        </p:nvGrpSpPr>
        <p:grpSpPr>
          <a:xfrm flipH="1">
            <a:off x="0" y="4066120"/>
            <a:ext cx="2270722" cy="1272963"/>
            <a:chOff x="5158247" y="5768045"/>
            <a:chExt cx="2270722" cy="1272963"/>
          </a:xfrm>
        </p:grpSpPr>
        <p:sp>
          <p:nvSpPr>
            <p:cNvPr id="850" name="Google Shape;850;p30"/>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0"/>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30"/>
          <p:cNvGrpSpPr/>
          <p:nvPr/>
        </p:nvGrpSpPr>
        <p:grpSpPr>
          <a:xfrm>
            <a:off x="0" y="-5"/>
            <a:ext cx="2270722" cy="1272963"/>
            <a:chOff x="5158247" y="5768045"/>
            <a:chExt cx="2270722" cy="1272963"/>
          </a:xfrm>
        </p:grpSpPr>
        <p:sp>
          <p:nvSpPr>
            <p:cNvPr id="857" name="Google Shape;857;p30"/>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0"/>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3" name="Google Shape;863;p30"/>
          <p:cNvSpPr/>
          <p:nvPr/>
        </p:nvSpPr>
        <p:spPr>
          <a:xfrm flipH="1">
            <a:off x="37"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0"/>
          <p:cNvSpPr/>
          <p:nvPr/>
        </p:nvSpPr>
        <p:spPr>
          <a:xfrm flipH="1">
            <a:off x="7200851"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4" name="Shape 114"/>
        <p:cNvGrpSpPr/>
        <p:nvPr/>
      </p:nvGrpSpPr>
      <p:grpSpPr>
        <a:xfrm>
          <a:off x="0" y="0"/>
          <a:ext cx="0" cy="0"/>
          <a:chOff x="0" y="0"/>
          <a:chExt cx="0" cy="0"/>
        </a:xfrm>
      </p:grpSpPr>
      <p:sp>
        <p:nvSpPr>
          <p:cNvPr id="115" name="Google Shape;115;p15"/>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15"/>
          <p:cNvSpPr txBox="1"/>
          <p:nvPr>
            <p:ph idx="1" type="body"/>
          </p:nvPr>
        </p:nvSpPr>
        <p:spPr>
          <a:xfrm>
            <a:off x="713225" y="1076275"/>
            <a:ext cx="7717500" cy="352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AutoNum type="arabicPeriod"/>
              <a:defRPr sz="1200"/>
            </a:lvl1pPr>
            <a:lvl2pPr indent="-317500" lvl="1" marL="914400" algn="l">
              <a:lnSpc>
                <a:spcPct val="115000"/>
              </a:lnSpc>
              <a:spcBef>
                <a:spcPts val="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117" name="Google Shape;117;p15"/>
          <p:cNvSpPr/>
          <p:nvPr/>
        </p:nvSpPr>
        <p:spPr>
          <a:xfrm>
            <a:off x="6619463" y="1445974"/>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rot="10800000">
            <a:off x="1" y="-1"/>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15"/>
          <p:cNvGrpSpPr/>
          <p:nvPr/>
        </p:nvGrpSpPr>
        <p:grpSpPr>
          <a:xfrm>
            <a:off x="5744381" y="4698442"/>
            <a:ext cx="966103" cy="469115"/>
            <a:chOff x="7362156" y="4422542"/>
            <a:chExt cx="966103" cy="469115"/>
          </a:xfrm>
        </p:grpSpPr>
        <p:sp>
          <p:nvSpPr>
            <p:cNvPr id="120" name="Google Shape;120;p15"/>
            <p:cNvSpPr/>
            <p:nvPr/>
          </p:nvSpPr>
          <p:spPr>
            <a:xfrm>
              <a:off x="7552538" y="442254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8268384" y="449673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7362156" y="483515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15"/>
          <p:cNvSpPr/>
          <p:nvPr/>
        </p:nvSpPr>
        <p:spPr>
          <a:xfrm>
            <a:off x="5734176" y="4658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15"/>
          <p:cNvGrpSpPr/>
          <p:nvPr/>
        </p:nvGrpSpPr>
        <p:grpSpPr>
          <a:xfrm>
            <a:off x="8061938" y="4275213"/>
            <a:ext cx="985925" cy="744150"/>
            <a:chOff x="1666700" y="5967688"/>
            <a:chExt cx="985925" cy="744150"/>
          </a:xfrm>
        </p:grpSpPr>
        <p:sp>
          <p:nvSpPr>
            <p:cNvPr id="125" name="Google Shape;125;p15"/>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5"/>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5"/>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15"/>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15"/>
          <p:cNvGrpSpPr/>
          <p:nvPr/>
        </p:nvGrpSpPr>
        <p:grpSpPr>
          <a:xfrm>
            <a:off x="179825" y="158500"/>
            <a:ext cx="674325" cy="1173675"/>
            <a:chOff x="4266275" y="6869625"/>
            <a:chExt cx="674325" cy="1173675"/>
          </a:xfrm>
        </p:grpSpPr>
        <p:sp>
          <p:nvSpPr>
            <p:cNvPr id="180" name="Google Shape;180;p15"/>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15"/>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218" name="Shape 218"/>
        <p:cNvGrpSpPr/>
        <p:nvPr/>
      </p:nvGrpSpPr>
      <p:grpSpPr>
        <a:xfrm>
          <a:off x="0" y="0"/>
          <a:ext cx="0" cy="0"/>
          <a:chOff x="0" y="0"/>
          <a:chExt cx="0" cy="0"/>
        </a:xfrm>
      </p:grpSpPr>
      <p:sp>
        <p:nvSpPr>
          <p:cNvPr id="219" name="Google Shape;219;p16"/>
          <p:cNvSpPr txBox="1"/>
          <p:nvPr>
            <p:ph type="title"/>
          </p:nvPr>
        </p:nvSpPr>
        <p:spPr>
          <a:xfrm>
            <a:off x="949213" y="3507675"/>
            <a:ext cx="4114800" cy="25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0" name="Google Shape;220;p16"/>
          <p:cNvSpPr txBox="1"/>
          <p:nvPr>
            <p:ph idx="1" type="subTitle"/>
          </p:nvPr>
        </p:nvSpPr>
        <p:spPr>
          <a:xfrm>
            <a:off x="951313" y="1131650"/>
            <a:ext cx="4110600" cy="224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8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1" name="Google Shape;221;p16"/>
          <p:cNvSpPr/>
          <p:nvPr/>
        </p:nvSpPr>
        <p:spPr>
          <a:xfrm>
            <a:off x="6512060" y="3505300"/>
            <a:ext cx="2631929" cy="1638202"/>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6"/>
          <p:cNvSpPr/>
          <p:nvPr/>
        </p:nvSpPr>
        <p:spPr>
          <a:xfrm>
            <a:off x="0" y="0"/>
            <a:ext cx="1822326" cy="25527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223" name="Shape 223"/>
        <p:cNvGrpSpPr/>
        <p:nvPr/>
      </p:nvGrpSpPr>
      <p:grpSpPr>
        <a:xfrm>
          <a:off x="0" y="0"/>
          <a:ext cx="0" cy="0"/>
          <a:chOff x="0" y="0"/>
          <a:chExt cx="0" cy="0"/>
        </a:xfrm>
      </p:grpSpPr>
      <p:sp>
        <p:nvSpPr>
          <p:cNvPr id="224" name="Google Shape;224;p17"/>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7"/>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7"/>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7"/>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7"/>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7"/>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7"/>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7"/>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7"/>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7"/>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7"/>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7"/>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7"/>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7"/>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7"/>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7"/>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7"/>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7"/>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7"/>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7"/>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7"/>
          <p:cNvSpPr txBox="1"/>
          <p:nvPr>
            <p:ph type="title"/>
          </p:nvPr>
        </p:nvSpPr>
        <p:spPr>
          <a:xfrm>
            <a:off x="2725032" y="1931376"/>
            <a:ext cx="5400600" cy="91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7" name="Google Shape;247;p17"/>
          <p:cNvSpPr txBox="1"/>
          <p:nvPr>
            <p:ph idx="1" type="subTitle"/>
          </p:nvPr>
        </p:nvSpPr>
        <p:spPr>
          <a:xfrm>
            <a:off x="2725032" y="2846424"/>
            <a:ext cx="53958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48" name="Google Shape;248;p17"/>
          <p:cNvSpPr txBox="1"/>
          <p:nvPr>
            <p:ph idx="2" type="title"/>
          </p:nvPr>
        </p:nvSpPr>
        <p:spPr>
          <a:xfrm>
            <a:off x="1233306" y="2496076"/>
            <a:ext cx="1125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5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_1_3_1_1">
    <p:spTree>
      <p:nvGrpSpPr>
        <p:cNvPr id="249" name="Shape 249"/>
        <p:cNvGrpSpPr/>
        <p:nvPr/>
      </p:nvGrpSpPr>
      <p:grpSpPr>
        <a:xfrm>
          <a:off x="0" y="0"/>
          <a:ext cx="0" cy="0"/>
          <a:chOff x="0" y="0"/>
          <a:chExt cx="0" cy="0"/>
        </a:xfrm>
      </p:grpSpPr>
      <p:sp>
        <p:nvSpPr>
          <p:cNvPr id="250" name="Google Shape;250;p18"/>
          <p:cNvSpPr/>
          <p:nvPr/>
        </p:nvSpPr>
        <p:spPr>
          <a:xfrm>
            <a:off x="6531425"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grpSp>
        <p:nvGrpSpPr>
          <p:cNvPr id="252" name="Google Shape;252;p18"/>
          <p:cNvGrpSpPr/>
          <p:nvPr/>
        </p:nvGrpSpPr>
        <p:grpSpPr>
          <a:xfrm>
            <a:off x="215138" y="4345425"/>
            <a:ext cx="996175" cy="685800"/>
            <a:chOff x="1379925" y="685000"/>
            <a:chExt cx="996175" cy="685800"/>
          </a:xfrm>
        </p:grpSpPr>
        <p:sp>
          <p:nvSpPr>
            <p:cNvPr id="253" name="Google Shape;253;p18"/>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18"/>
          <p:cNvGrpSpPr/>
          <p:nvPr/>
        </p:nvGrpSpPr>
        <p:grpSpPr>
          <a:xfrm>
            <a:off x="8266150" y="4248125"/>
            <a:ext cx="480225" cy="615300"/>
            <a:chOff x="912850" y="4743425"/>
            <a:chExt cx="480225" cy="615300"/>
          </a:xfrm>
        </p:grpSpPr>
        <p:sp>
          <p:nvSpPr>
            <p:cNvPr id="305" name="Google Shape;305;p18"/>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18"/>
          <p:cNvSpPr/>
          <p:nvPr/>
        </p:nvSpPr>
        <p:spPr>
          <a:xfrm flipH="1">
            <a:off x="321590" y="851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flipH="1">
            <a:off x="1700081" y="61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flipH="1">
            <a:off x="152397"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flipH="1">
            <a:off x="614097"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flipH="1">
            <a:off x="712853"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flipH="1">
            <a:off x="2362920"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8408223"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8538536"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8697360"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8937353"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rot="10800000">
            <a:off x="28"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336" name="Shape 336"/>
        <p:cNvGrpSpPr/>
        <p:nvPr/>
      </p:nvGrpSpPr>
      <p:grpSpPr>
        <a:xfrm>
          <a:off x="0" y="0"/>
          <a:ext cx="0" cy="0"/>
          <a:chOff x="0" y="0"/>
          <a:chExt cx="0" cy="0"/>
        </a:xfrm>
      </p:grpSpPr>
      <p:sp>
        <p:nvSpPr>
          <p:cNvPr id="337" name="Google Shape;337;p19"/>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grpSp>
        <p:nvGrpSpPr>
          <p:cNvPr id="338" name="Google Shape;338;p19"/>
          <p:cNvGrpSpPr/>
          <p:nvPr/>
        </p:nvGrpSpPr>
        <p:grpSpPr>
          <a:xfrm>
            <a:off x="6873272" y="4066120"/>
            <a:ext cx="2101529" cy="1047281"/>
            <a:chOff x="5158247" y="5768045"/>
            <a:chExt cx="2101529" cy="1047281"/>
          </a:xfrm>
        </p:grpSpPr>
        <p:sp>
          <p:nvSpPr>
            <p:cNvPr id="339" name="Google Shape;339;p19"/>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9"/>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9"/>
            <p:cNvSpPr/>
            <p:nvPr/>
          </p:nvSpPr>
          <p:spPr>
            <a:xfrm>
              <a:off x="6077128" y="5990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9"/>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9"/>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9"/>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9"/>
          <p:cNvGrpSpPr/>
          <p:nvPr/>
        </p:nvGrpSpPr>
        <p:grpSpPr>
          <a:xfrm flipH="1">
            <a:off x="6873272" y="-5"/>
            <a:ext cx="2270722" cy="1272963"/>
            <a:chOff x="5158247" y="5768045"/>
            <a:chExt cx="2270722" cy="1272963"/>
          </a:xfrm>
        </p:grpSpPr>
        <p:sp>
          <p:nvSpPr>
            <p:cNvPr id="346" name="Google Shape;346;p19"/>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9"/>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9"/>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9"/>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9"/>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9"/>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19"/>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9"/>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9"/>
          <p:cNvSpPr txBox="1"/>
          <p:nvPr>
            <p:ph idx="1" type="subTitle"/>
          </p:nvPr>
        </p:nvSpPr>
        <p:spPr>
          <a:xfrm>
            <a:off x="5090800" y="2654313"/>
            <a:ext cx="29430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grpSp>
        <p:nvGrpSpPr>
          <p:cNvPr id="355" name="Google Shape;355;p19"/>
          <p:cNvGrpSpPr/>
          <p:nvPr/>
        </p:nvGrpSpPr>
        <p:grpSpPr>
          <a:xfrm flipH="1" rot="-5400000">
            <a:off x="-276095" y="1014409"/>
            <a:ext cx="2471604" cy="1692917"/>
            <a:chOff x="5158247" y="5348091"/>
            <a:chExt cx="2471604" cy="1692917"/>
          </a:xfrm>
        </p:grpSpPr>
        <p:sp>
          <p:nvSpPr>
            <p:cNvPr id="356" name="Google Shape;356;p19"/>
            <p:cNvSpPr/>
            <p:nvPr/>
          </p:nvSpPr>
          <p:spPr>
            <a:xfrm>
              <a:off x="7372530" y="53480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9"/>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9"/>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9"/>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9"/>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9"/>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19"/>
          <p:cNvGrpSpPr/>
          <p:nvPr/>
        </p:nvGrpSpPr>
        <p:grpSpPr>
          <a:xfrm rot="-5400000">
            <a:off x="3658356" y="-374364"/>
            <a:ext cx="1917076" cy="8645339"/>
            <a:chOff x="6529847" y="5348091"/>
            <a:chExt cx="1917076" cy="8645339"/>
          </a:xfrm>
        </p:grpSpPr>
        <p:sp>
          <p:nvSpPr>
            <p:cNvPr id="363" name="Google Shape;363;p19"/>
            <p:cNvSpPr/>
            <p:nvPr/>
          </p:nvSpPr>
          <p:spPr>
            <a:xfrm>
              <a:off x="7372530" y="53480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9"/>
            <p:cNvSpPr/>
            <p:nvPr/>
          </p:nvSpPr>
          <p:spPr>
            <a:xfrm>
              <a:off x="8203405" y="13749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9"/>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9"/>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9"/>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9"/>
            <p:cNvSpPr/>
            <p:nvPr/>
          </p:nvSpPr>
          <p:spPr>
            <a:xfrm>
              <a:off x="65298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9" name="Shape 369"/>
        <p:cNvGrpSpPr/>
        <p:nvPr/>
      </p:nvGrpSpPr>
      <p:grpSpPr>
        <a:xfrm>
          <a:off x="0" y="0"/>
          <a:ext cx="0" cy="0"/>
          <a:chOff x="0" y="0"/>
          <a:chExt cx="0" cy="0"/>
        </a:xfrm>
      </p:grpSpPr>
      <p:sp>
        <p:nvSpPr>
          <p:cNvPr id="370" name="Google Shape;370;p20"/>
          <p:cNvSpPr/>
          <p:nvPr/>
        </p:nvSpPr>
        <p:spPr>
          <a:xfrm>
            <a:off x="7172325" y="2239350"/>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1" name="Google Shape;371;p20"/>
          <p:cNvGrpSpPr/>
          <p:nvPr/>
        </p:nvGrpSpPr>
        <p:grpSpPr>
          <a:xfrm>
            <a:off x="7172313" y="4341638"/>
            <a:ext cx="985925" cy="744150"/>
            <a:chOff x="1666700" y="5967688"/>
            <a:chExt cx="985925" cy="744150"/>
          </a:xfrm>
        </p:grpSpPr>
        <p:sp>
          <p:nvSpPr>
            <p:cNvPr id="372" name="Google Shape;372;p20"/>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0"/>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0"/>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0"/>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0"/>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0"/>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0"/>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0"/>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0"/>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0"/>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0"/>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0"/>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0"/>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0"/>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0"/>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0"/>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0"/>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0"/>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0"/>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0"/>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0"/>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0"/>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0"/>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0"/>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0"/>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0"/>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0"/>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0"/>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0"/>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0"/>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0"/>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0"/>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0"/>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0"/>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0"/>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0"/>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0"/>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0"/>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0"/>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0"/>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0"/>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0"/>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0"/>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0"/>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0"/>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0"/>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0"/>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0"/>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20"/>
          <p:cNvGrpSpPr/>
          <p:nvPr/>
        </p:nvGrpSpPr>
        <p:grpSpPr>
          <a:xfrm>
            <a:off x="8430725" y="4291775"/>
            <a:ext cx="480225" cy="615300"/>
            <a:chOff x="912850" y="4743425"/>
            <a:chExt cx="480225" cy="615300"/>
          </a:xfrm>
        </p:grpSpPr>
        <p:sp>
          <p:nvSpPr>
            <p:cNvPr id="424" name="Google Shape;424;p20"/>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0"/>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0"/>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0"/>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0"/>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0"/>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0"/>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0"/>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0"/>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0"/>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0"/>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0"/>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0"/>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0"/>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0"/>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0"/>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0"/>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0"/>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0"/>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0"/>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4" name="Google Shape;444;p20"/>
          <p:cNvSpPr/>
          <p:nvPr/>
        </p:nvSpPr>
        <p:spPr>
          <a:xfrm flipH="1" rot="5400000">
            <a:off x="466225" y="-456625"/>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0"/>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0"/>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0"/>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0"/>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0"/>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0"/>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0"/>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0"/>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0"/>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4" name="Google Shape;454;p20"/>
          <p:cNvGrpSpPr/>
          <p:nvPr/>
        </p:nvGrpSpPr>
        <p:grpSpPr>
          <a:xfrm>
            <a:off x="179825" y="158500"/>
            <a:ext cx="674325" cy="1173675"/>
            <a:chOff x="4266275" y="6869625"/>
            <a:chExt cx="674325" cy="1173675"/>
          </a:xfrm>
        </p:grpSpPr>
        <p:sp>
          <p:nvSpPr>
            <p:cNvPr id="455" name="Google Shape;455;p20"/>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0"/>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0"/>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0"/>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0"/>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0"/>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0"/>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0"/>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0"/>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0"/>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0"/>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0"/>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0"/>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0"/>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0"/>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0"/>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0"/>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0"/>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0"/>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0"/>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0"/>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0"/>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0"/>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0"/>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0"/>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0"/>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0"/>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0"/>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0"/>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0"/>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0"/>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0"/>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20"/>
          <p:cNvSpPr txBox="1"/>
          <p:nvPr>
            <p:ph idx="1" type="subTitle"/>
          </p:nvPr>
        </p:nvSpPr>
        <p:spPr>
          <a:xfrm>
            <a:off x="4937225" y="2200875"/>
            <a:ext cx="3401100" cy="119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88" name="Google Shape;488;p20"/>
          <p:cNvSpPr txBox="1"/>
          <p:nvPr>
            <p:ph type="title"/>
          </p:nvPr>
        </p:nvSpPr>
        <p:spPr>
          <a:xfrm>
            <a:off x="4937225" y="1751925"/>
            <a:ext cx="34011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6_1_1">
    <p:spTree>
      <p:nvGrpSpPr>
        <p:cNvPr id="489" name="Shape 489"/>
        <p:cNvGrpSpPr/>
        <p:nvPr/>
      </p:nvGrpSpPr>
      <p:grpSpPr>
        <a:xfrm>
          <a:off x="0" y="0"/>
          <a:ext cx="0" cy="0"/>
          <a:chOff x="0" y="0"/>
          <a:chExt cx="0" cy="0"/>
        </a:xfrm>
      </p:grpSpPr>
      <p:sp>
        <p:nvSpPr>
          <p:cNvPr id="490" name="Google Shape;490;p21"/>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1" name="Google Shape;491;p21"/>
          <p:cNvGrpSpPr/>
          <p:nvPr/>
        </p:nvGrpSpPr>
        <p:grpSpPr>
          <a:xfrm>
            <a:off x="8012063" y="168438"/>
            <a:ext cx="837425" cy="742112"/>
            <a:chOff x="6215925" y="6858088"/>
            <a:chExt cx="837425" cy="742112"/>
          </a:xfrm>
        </p:grpSpPr>
        <p:sp>
          <p:nvSpPr>
            <p:cNvPr id="492" name="Google Shape;492;p21"/>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1"/>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21"/>
            <p:cNvGrpSpPr/>
            <p:nvPr/>
          </p:nvGrpSpPr>
          <p:grpSpPr>
            <a:xfrm>
              <a:off x="6361025" y="6858088"/>
              <a:ext cx="692325" cy="623250"/>
              <a:chOff x="6361025" y="6858088"/>
              <a:chExt cx="692325" cy="623250"/>
            </a:xfrm>
          </p:grpSpPr>
          <p:sp>
            <p:nvSpPr>
              <p:cNvPr id="495" name="Google Shape;495;p21"/>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1"/>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1"/>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1"/>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1"/>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1"/>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1"/>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1"/>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1"/>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1"/>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5" name="Google Shape;505;p21"/>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1"/>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1"/>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1"/>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1"/>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1"/>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1"/>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1"/>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1"/>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1"/>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1"/>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1"/>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1"/>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1"/>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1"/>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1"/>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1"/>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1"/>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1"/>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1"/>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1"/>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6" name="Google Shape;526;p21"/>
          <p:cNvGrpSpPr/>
          <p:nvPr/>
        </p:nvGrpSpPr>
        <p:grpSpPr>
          <a:xfrm>
            <a:off x="819000" y="4119838"/>
            <a:ext cx="985925" cy="744150"/>
            <a:chOff x="1666700" y="5967688"/>
            <a:chExt cx="985925" cy="744150"/>
          </a:xfrm>
        </p:grpSpPr>
        <p:sp>
          <p:nvSpPr>
            <p:cNvPr id="527" name="Google Shape;527;p21"/>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1"/>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1"/>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1"/>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1"/>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1"/>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1"/>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1"/>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1"/>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1"/>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1"/>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1"/>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1"/>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1"/>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1"/>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1"/>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1"/>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1"/>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1"/>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1"/>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1"/>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1"/>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1"/>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1"/>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1"/>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1"/>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1"/>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1"/>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1"/>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1"/>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1"/>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1"/>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1"/>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1"/>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1"/>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1"/>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1"/>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1"/>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1"/>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1"/>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1"/>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1"/>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1"/>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1"/>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1"/>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1"/>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1"/>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1"/>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1"/>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1"/>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1"/>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8" name="Google Shape;578;p21"/>
          <p:cNvSpPr txBox="1"/>
          <p:nvPr>
            <p:ph type="title"/>
          </p:nvPr>
        </p:nvSpPr>
        <p:spPr>
          <a:xfrm>
            <a:off x="1157864" y="1931375"/>
            <a:ext cx="5126400" cy="91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9" name="Google Shape;579;p21"/>
          <p:cNvSpPr txBox="1"/>
          <p:nvPr>
            <p:ph idx="1" type="subTitle"/>
          </p:nvPr>
        </p:nvSpPr>
        <p:spPr>
          <a:xfrm>
            <a:off x="1157864" y="2846425"/>
            <a:ext cx="51219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80" name="Google Shape;580;p21"/>
          <p:cNvSpPr txBox="1"/>
          <p:nvPr>
            <p:ph idx="2" type="title"/>
          </p:nvPr>
        </p:nvSpPr>
        <p:spPr>
          <a:xfrm>
            <a:off x="6646198" y="2404575"/>
            <a:ext cx="1125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5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_1_3_1">
    <p:spTree>
      <p:nvGrpSpPr>
        <p:cNvPr id="581" name="Shape 581"/>
        <p:cNvGrpSpPr/>
        <p:nvPr/>
      </p:nvGrpSpPr>
      <p:grpSpPr>
        <a:xfrm>
          <a:off x="0" y="0"/>
          <a:ext cx="0" cy="0"/>
          <a:chOff x="0" y="0"/>
          <a:chExt cx="0" cy="0"/>
        </a:xfrm>
      </p:grpSpPr>
      <p:sp>
        <p:nvSpPr>
          <p:cNvPr id="582" name="Google Shape;582;p22"/>
          <p:cNvSpPr/>
          <p:nvPr/>
        </p:nvSpPr>
        <p:spPr>
          <a:xfrm flipH="1">
            <a:off x="28"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2"/>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grpSp>
        <p:nvGrpSpPr>
          <p:cNvPr id="584" name="Google Shape;584;p22"/>
          <p:cNvGrpSpPr/>
          <p:nvPr/>
        </p:nvGrpSpPr>
        <p:grpSpPr>
          <a:xfrm flipH="1">
            <a:off x="88678" y="4256525"/>
            <a:ext cx="996175" cy="685800"/>
            <a:chOff x="1379925" y="685000"/>
            <a:chExt cx="996175" cy="685800"/>
          </a:xfrm>
        </p:grpSpPr>
        <p:sp>
          <p:nvSpPr>
            <p:cNvPr id="585" name="Google Shape;585;p22"/>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2"/>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2"/>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2"/>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2"/>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2"/>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2"/>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2"/>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2"/>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2"/>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2"/>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2"/>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2"/>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2"/>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2"/>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2"/>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2"/>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2"/>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2"/>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2"/>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2"/>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2"/>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2"/>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2"/>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2"/>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2"/>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2"/>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2"/>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2"/>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2"/>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2"/>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2"/>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2"/>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2"/>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2"/>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2"/>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2"/>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2"/>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2"/>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2"/>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2"/>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2"/>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2"/>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2"/>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2"/>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2"/>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2"/>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2"/>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2"/>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2"/>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2"/>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6" name="Google Shape;636;p22"/>
          <p:cNvGrpSpPr/>
          <p:nvPr/>
        </p:nvGrpSpPr>
        <p:grpSpPr>
          <a:xfrm flipH="1">
            <a:off x="8541303" y="2390750"/>
            <a:ext cx="480225" cy="615300"/>
            <a:chOff x="912850" y="4743425"/>
            <a:chExt cx="480225" cy="615300"/>
          </a:xfrm>
        </p:grpSpPr>
        <p:sp>
          <p:nvSpPr>
            <p:cNvPr id="637" name="Google Shape;637;p22"/>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2"/>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2"/>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2"/>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2"/>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2"/>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2"/>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2"/>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2"/>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2"/>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2"/>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2"/>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2"/>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2"/>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2"/>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2"/>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2"/>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2"/>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2"/>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2"/>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7" name="Google Shape;657;p22"/>
          <p:cNvSpPr/>
          <p:nvPr/>
        </p:nvSpPr>
        <p:spPr>
          <a:xfrm>
            <a:off x="8764217" y="32422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2"/>
          <p:cNvSpPr/>
          <p:nvPr/>
        </p:nvSpPr>
        <p:spPr>
          <a:xfrm>
            <a:off x="8541304" y="9249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2"/>
          <p:cNvSpPr/>
          <p:nvPr/>
        </p:nvSpPr>
        <p:spPr>
          <a:xfrm>
            <a:off x="8946564"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2"/>
          <p:cNvSpPr/>
          <p:nvPr/>
        </p:nvSpPr>
        <p:spPr>
          <a:xfrm>
            <a:off x="8484800"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2"/>
          <p:cNvSpPr/>
          <p:nvPr/>
        </p:nvSpPr>
        <p:spPr>
          <a:xfrm>
            <a:off x="8386109"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2"/>
          <p:cNvSpPr/>
          <p:nvPr/>
        </p:nvSpPr>
        <p:spPr>
          <a:xfrm>
            <a:off x="6732284"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2"/>
          <p:cNvSpPr/>
          <p:nvPr/>
        </p:nvSpPr>
        <p:spPr>
          <a:xfrm flipH="1">
            <a:off x="486165"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2"/>
          <p:cNvSpPr/>
          <p:nvPr/>
        </p:nvSpPr>
        <p:spPr>
          <a:xfrm flipH="1">
            <a:off x="556668"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2"/>
          <p:cNvSpPr/>
          <p:nvPr/>
        </p:nvSpPr>
        <p:spPr>
          <a:xfrm flipH="1">
            <a:off x="398167"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2"/>
          <p:cNvSpPr/>
          <p:nvPr/>
        </p:nvSpPr>
        <p:spPr>
          <a:xfrm flipH="1">
            <a:off x="157915"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2"/>
          <p:cNvSpPr/>
          <p:nvPr/>
        </p:nvSpPr>
        <p:spPr>
          <a:xfrm flipH="1" rot="10800000">
            <a:off x="7459953"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2"/>
              </a:buClr>
              <a:buSzPts val="2800"/>
              <a:buFont typeface="Lilita One"/>
              <a:buNone/>
              <a:defRPr b="0" i="0" sz="2800" u="none" cap="none" strike="noStrike">
                <a:solidFill>
                  <a:schemeClr val="lt2"/>
                </a:solidFill>
                <a:latin typeface="Lilita One"/>
                <a:ea typeface="Lilita One"/>
                <a:cs typeface="Lilita One"/>
                <a:sym typeface="Lilita On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Nunito"/>
              <a:buChar char="●"/>
              <a:defRPr b="0" i="0" sz="1800" u="none" cap="none" strike="noStrike">
                <a:solidFill>
                  <a:schemeClr val="lt2"/>
                </a:solidFill>
                <a:latin typeface="Nunito"/>
                <a:ea typeface="Nunito"/>
                <a:cs typeface="Nunito"/>
                <a:sym typeface="Nunito"/>
              </a:defRPr>
            </a:lvl1pPr>
            <a:lvl2pPr indent="-317500" lvl="1" marL="9144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2pPr>
            <a:lvl3pPr indent="-317500" lvl="2" marL="13716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3pPr>
            <a:lvl4pPr indent="-317500" lvl="3" marL="18288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4pPr>
            <a:lvl5pPr indent="-317500" lvl="4" marL="22860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5pPr>
            <a:lvl6pPr indent="-317500" lvl="5" marL="27432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6pPr>
            <a:lvl7pPr indent="-317500" lvl="6" marL="32004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7pPr>
            <a:lvl8pPr indent="-317500" lvl="7" marL="36576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8pPr>
            <a:lvl9pPr indent="-317500" lvl="8" marL="4114800" marR="0" rtl="0" algn="l">
              <a:lnSpc>
                <a:spcPct val="115000"/>
              </a:lnSpc>
              <a:spcBef>
                <a:spcPts val="1600"/>
              </a:spcBef>
              <a:spcAft>
                <a:spcPts val="1600"/>
              </a:spcAft>
              <a:buClr>
                <a:schemeClr val="lt2"/>
              </a:buClr>
              <a:buSzPts val="1400"/>
              <a:buFont typeface="Nunito"/>
              <a:buChar char="■"/>
              <a:defRPr b="0" i="0" sz="1400" u="none" cap="none" strike="noStrike">
                <a:solidFill>
                  <a:schemeClr val="lt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
          <p:cNvSpPr/>
          <p:nvPr/>
        </p:nvSpPr>
        <p:spPr>
          <a:xfrm>
            <a:off x="2311275" y="3901209"/>
            <a:ext cx="12300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
          <p:cNvSpPr/>
          <p:nvPr/>
        </p:nvSpPr>
        <p:spPr>
          <a:xfrm>
            <a:off x="4775026" y="1490069"/>
            <a:ext cx="3911444"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1" name="Google Shape;871;p1"/>
          <p:cNvGrpSpPr/>
          <p:nvPr/>
        </p:nvGrpSpPr>
        <p:grpSpPr>
          <a:xfrm>
            <a:off x="5536125" y="740450"/>
            <a:ext cx="2389225" cy="3530725"/>
            <a:chOff x="582175" y="1028475"/>
            <a:chExt cx="2389225" cy="3530725"/>
          </a:xfrm>
        </p:grpSpPr>
        <p:sp>
          <p:nvSpPr>
            <p:cNvPr id="872" name="Google Shape;872;p1"/>
            <p:cNvSpPr/>
            <p:nvPr/>
          </p:nvSpPr>
          <p:spPr>
            <a:xfrm>
              <a:off x="582175" y="1223250"/>
              <a:ext cx="2389225" cy="3335950"/>
            </a:xfrm>
            <a:custGeom>
              <a:rect b="b" l="l" r="r" t="t"/>
              <a:pathLst>
                <a:path extrusionOk="0" h="133438" w="95569">
                  <a:moveTo>
                    <a:pt x="1" y="1"/>
                  </a:moveTo>
                  <a:lnTo>
                    <a:pt x="1" y="133437"/>
                  </a:lnTo>
                  <a:lnTo>
                    <a:pt x="95569" y="133437"/>
                  </a:lnTo>
                  <a:lnTo>
                    <a:pt x="955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
            <p:cNvSpPr/>
            <p:nvPr/>
          </p:nvSpPr>
          <p:spPr>
            <a:xfrm>
              <a:off x="828600" y="1488175"/>
              <a:ext cx="1893225" cy="2806325"/>
            </a:xfrm>
            <a:custGeom>
              <a:rect b="b" l="l" r="r" t="t"/>
              <a:pathLst>
                <a:path extrusionOk="0" h="112253" w="75729">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
            <p:cNvSpPr/>
            <p:nvPr/>
          </p:nvSpPr>
          <p:spPr>
            <a:xfrm>
              <a:off x="828600" y="4169575"/>
              <a:ext cx="124925" cy="124925"/>
            </a:xfrm>
            <a:custGeom>
              <a:rect b="b" l="l" r="r" t="t"/>
              <a:pathLst>
                <a:path extrusionOk="0" h="4997" w="4997">
                  <a:moveTo>
                    <a:pt x="0" y="0"/>
                  </a:moveTo>
                  <a:lnTo>
                    <a:pt x="4997" y="4997"/>
                  </a:lnTo>
                  <a:lnTo>
                    <a:pt x="4997" y="0"/>
                  </a:lnTo>
                  <a:close/>
                </a:path>
              </a:pathLst>
            </a:custGeom>
            <a:solidFill>
              <a:srgbClr val="ECE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
            <p:cNvSpPr/>
            <p:nvPr/>
          </p:nvSpPr>
          <p:spPr>
            <a:xfrm>
              <a:off x="1376475" y="1125850"/>
              <a:ext cx="800650" cy="213100"/>
            </a:xfrm>
            <a:custGeom>
              <a:rect b="b" l="l" r="r" t="t"/>
              <a:pathLst>
                <a:path extrusionOk="0" h="8524" w="32026">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
            <p:cNvSpPr/>
            <p:nvPr/>
          </p:nvSpPr>
          <p:spPr>
            <a:xfrm>
              <a:off x="2177100" y="1238600"/>
              <a:ext cx="25" cy="100350"/>
            </a:xfrm>
            <a:custGeom>
              <a:rect b="b" l="l" r="r" t="t"/>
              <a:pathLst>
                <a:path extrusionOk="0" h="4014" w="1">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
            <p:cNvSpPr/>
            <p:nvPr/>
          </p:nvSpPr>
          <p:spPr>
            <a:xfrm>
              <a:off x="1376475" y="1131950"/>
              <a:ext cx="800650" cy="207000"/>
            </a:xfrm>
            <a:custGeom>
              <a:rect b="b" l="l" r="r" t="t"/>
              <a:pathLst>
                <a:path extrusionOk="0" h="8280" w="32026">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
            <p:cNvSpPr/>
            <p:nvPr/>
          </p:nvSpPr>
          <p:spPr>
            <a:xfrm>
              <a:off x="1677925" y="1028475"/>
              <a:ext cx="194825" cy="194800"/>
            </a:xfrm>
            <a:custGeom>
              <a:rect b="b" l="l" r="r" t="t"/>
              <a:pathLst>
                <a:path extrusionOk="0" h="7792" w="7793">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
            <p:cNvSpPr/>
            <p:nvPr/>
          </p:nvSpPr>
          <p:spPr>
            <a:xfrm>
              <a:off x="1355275" y="1326750"/>
              <a:ext cx="843025" cy="33625"/>
            </a:xfrm>
            <a:custGeom>
              <a:rect b="b" l="l" r="r" t="t"/>
              <a:pathLst>
                <a:path extrusionOk="0" h="1345" w="33721">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0" name="Google Shape;880;p1"/>
          <p:cNvSpPr txBox="1"/>
          <p:nvPr>
            <p:ph type="ctrTitle"/>
          </p:nvPr>
        </p:nvSpPr>
        <p:spPr>
          <a:xfrm>
            <a:off x="713325" y="1242425"/>
            <a:ext cx="44259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4800"/>
              <a:t>Heart Attack Risk Prediction Dataset</a:t>
            </a:r>
            <a:endParaRPr sz="4800"/>
          </a:p>
        </p:txBody>
      </p:sp>
      <p:sp>
        <p:nvSpPr>
          <p:cNvPr id="881" name="Google Shape;881;p1"/>
          <p:cNvSpPr txBox="1"/>
          <p:nvPr>
            <p:ph idx="1" type="subTitle"/>
          </p:nvPr>
        </p:nvSpPr>
        <p:spPr>
          <a:xfrm>
            <a:off x="1396725" y="3157475"/>
            <a:ext cx="3059100" cy="71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Aaron, Karel, Mor, Whitney</a:t>
            </a:r>
            <a:endParaRPr/>
          </a:p>
        </p:txBody>
      </p:sp>
      <p:grpSp>
        <p:nvGrpSpPr>
          <p:cNvPr id="882" name="Google Shape;882;p1"/>
          <p:cNvGrpSpPr/>
          <p:nvPr/>
        </p:nvGrpSpPr>
        <p:grpSpPr>
          <a:xfrm>
            <a:off x="4708008" y="664245"/>
            <a:ext cx="4223988" cy="3765367"/>
            <a:chOff x="1607575" y="3957150"/>
            <a:chExt cx="1629625" cy="1452800"/>
          </a:xfrm>
        </p:grpSpPr>
        <p:sp>
          <p:nvSpPr>
            <p:cNvPr id="883" name="Google Shape;883;p1"/>
            <p:cNvSpPr/>
            <p:nvPr/>
          </p:nvSpPr>
          <p:spPr>
            <a:xfrm>
              <a:off x="1681025" y="3984350"/>
              <a:ext cx="100675" cy="99375"/>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
            <p:cNvSpPr/>
            <p:nvPr/>
          </p:nvSpPr>
          <p:spPr>
            <a:xfrm>
              <a:off x="3072650" y="4261850"/>
              <a:ext cx="99275" cy="99375"/>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
            <p:cNvSpPr/>
            <p:nvPr/>
          </p:nvSpPr>
          <p:spPr>
            <a:xfrm>
              <a:off x="2546150" y="3957150"/>
              <a:ext cx="93950" cy="9392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
            <p:cNvSpPr/>
            <p:nvPr/>
          </p:nvSpPr>
          <p:spPr>
            <a:xfrm>
              <a:off x="2710800" y="5329725"/>
              <a:ext cx="80225" cy="80225"/>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
            <p:cNvSpPr/>
            <p:nvPr/>
          </p:nvSpPr>
          <p:spPr>
            <a:xfrm>
              <a:off x="1619850" y="4758400"/>
              <a:ext cx="100700" cy="99275"/>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
            <p:cNvSpPr/>
            <p:nvPr/>
          </p:nvSpPr>
          <p:spPr>
            <a:xfrm>
              <a:off x="3188225" y="4985525"/>
              <a:ext cx="23200" cy="21800"/>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
            <p:cNvSpPr/>
            <p:nvPr/>
          </p:nvSpPr>
          <p:spPr>
            <a:xfrm>
              <a:off x="3215425" y="4425075"/>
              <a:ext cx="21775" cy="2322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
            <p:cNvSpPr/>
            <p:nvPr/>
          </p:nvSpPr>
          <p:spPr>
            <a:xfrm>
              <a:off x="3037275" y="4155750"/>
              <a:ext cx="21800" cy="2320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
            <p:cNvSpPr/>
            <p:nvPr/>
          </p:nvSpPr>
          <p:spPr>
            <a:xfrm>
              <a:off x="2999200" y="3995225"/>
              <a:ext cx="21775" cy="21800"/>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
            <p:cNvSpPr/>
            <p:nvPr/>
          </p:nvSpPr>
          <p:spPr>
            <a:xfrm>
              <a:off x="2361150" y="4037450"/>
              <a:ext cx="23225" cy="23100"/>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
            <p:cNvSpPr/>
            <p:nvPr/>
          </p:nvSpPr>
          <p:spPr>
            <a:xfrm>
              <a:off x="1957200" y="4012975"/>
              <a:ext cx="23100" cy="21775"/>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
            <p:cNvSpPr/>
            <p:nvPr/>
          </p:nvSpPr>
          <p:spPr>
            <a:xfrm>
              <a:off x="1607575" y="4143550"/>
              <a:ext cx="23200" cy="21800"/>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
            <p:cNvSpPr/>
            <p:nvPr/>
          </p:nvSpPr>
          <p:spPr>
            <a:xfrm>
              <a:off x="1670125" y="4648175"/>
              <a:ext cx="23225" cy="2320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
            <p:cNvSpPr/>
            <p:nvPr/>
          </p:nvSpPr>
          <p:spPr>
            <a:xfrm>
              <a:off x="1731400" y="5008700"/>
              <a:ext cx="23100" cy="23100"/>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
            <p:cNvSpPr/>
            <p:nvPr/>
          </p:nvSpPr>
          <p:spPr>
            <a:xfrm>
              <a:off x="2567925" y="5377300"/>
              <a:ext cx="23200" cy="2320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
            <p:cNvSpPr/>
            <p:nvPr/>
          </p:nvSpPr>
          <p:spPr>
            <a:xfrm>
              <a:off x="2925725" y="5284800"/>
              <a:ext cx="23100" cy="21775"/>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
            <p:cNvSpPr/>
            <p:nvPr/>
          </p:nvSpPr>
          <p:spPr>
            <a:xfrm>
              <a:off x="2059175" y="5306550"/>
              <a:ext cx="23200" cy="2320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
            <p:cNvSpPr/>
            <p:nvPr/>
          </p:nvSpPr>
          <p:spPr>
            <a:xfrm>
              <a:off x="1829350" y="4488700"/>
              <a:ext cx="821625" cy="674250"/>
            </a:xfrm>
            <a:custGeom>
              <a:rect b="b" l="l" r="r" t="t"/>
              <a:pathLst>
                <a:path extrusionOk="0" h="26970" w="32865">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
            <p:cNvSpPr/>
            <p:nvPr/>
          </p:nvSpPr>
          <p:spPr>
            <a:xfrm>
              <a:off x="1829350" y="4697150"/>
              <a:ext cx="810750" cy="465800"/>
            </a:xfrm>
            <a:custGeom>
              <a:rect b="b" l="l" r="r" t="t"/>
              <a:pathLst>
                <a:path extrusionOk="0" h="18632" w="3243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
            <p:cNvSpPr/>
            <p:nvPr/>
          </p:nvSpPr>
          <p:spPr>
            <a:xfrm>
              <a:off x="1976250" y="4829000"/>
              <a:ext cx="167300" cy="163450"/>
            </a:xfrm>
            <a:custGeom>
              <a:rect b="b" l="l" r="r" t="t"/>
              <a:pathLst>
                <a:path extrusionOk="0" h="6538" w="6692">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
            <p:cNvSpPr/>
            <p:nvPr/>
          </p:nvSpPr>
          <p:spPr>
            <a:xfrm>
              <a:off x="2053725" y="4965175"/>
              <a:ext cx="44975" cy="88400"/>
            </a:xfrm>
            <a:custGeom>
              <a:rect b="b" l="l" r="r" t="t"/>
              <a:pathLst>
                <a:path extrusionOk="0" h="3536" w="1799">
                  <a:moveTo>
                    <a:pt x="1" y="1"/>
                  </a:moveTo>
                  <a:lnTo>
                    <a:pt x="493" y="3535"/>
                  </a:lnTo>
                  <a:lnTo>
                    <a:pt x="1799" y="3535"/>
                  </a:lnTo>
                  <a:cubicBezTo>
                    <a:pt x="1416" y="2503"/>
                    <a:pt x="1255" y="218"/>
                    <a:pt x="1255" y="218"/>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
            <p:cNvSpPr/>
            <p:nvPr/>
          </p:nvSpPr>
          <p:spPr>
            <a:xfrm>
              <a:off x="2200650" y="4488700"/>
              <a:ext cx="330625" cy="283350"/>
            </a:xfrm>
            <a:custGeom>
              <a:rect b="b" l="l" r="r" t="t"/>
              <a:pathLst>
                <a:path extrusionOk="0" h="11334" w="13225">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
            <p:cNvSpPr/>
            <p:nvPr/>
          </p:nvSpPr>
          <p:spPr>
            <a:xfrm>
              <a:off x="2347550" y="4528475"/>
              <a:ext cx="236725" cy="174125"/>
            </a:xfrm>
            <a:custGeom>
              <a:rect b="b" l="l" r="r" t="t"/>
              <a:pathLst>
                <a:path extrusionOk="0" h="6965" w="9469">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
            <p:cNvSpPr/>
            <p:nvPr/>
          </p:nvSpPr>
          <p:spPr>
            <a:xfrm>
              <a:off x="2523100" y="4735225"/>
              <a:ext cx="58450" cy="58575"/>
            </a:xfrm>
            <a:custGeom>
              <a:rect b="b" l="l" r="r" t="t"/>
              <a:pathLst>
                <a:path extrusionOk="0" h="2343" w="2338">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
            <p:cNvSpPr/>
            <p:nvPr/>
          </p:nvSpPr>
          <p:spPr>
            <a:xfrm>
              <a:off x="1957200" y="4653625"/>
              <a:ext cx="198650" cy="66725"/>
            </a:xfrm>
            <a:custGeom>
              <a:rect b="b" l="l" r="r" t="t"/>
              <a:pathLst>
                <a:path extrusionOk="0" h="2669" w="7946">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
            <p:cNvSpPr/>
            <p:nvPr/>
          </p:nvSpPr>
          <p:spPr>
            <a:xfrm>
              <a:off x="1906825" y="4706725"/>
              <a:ext cx="46275" cy="51700"/>
            </a:xfrm>
            <a:custGeom>
              <a:rect b="b" l="l" r="r" t="t"/>
              <a:pathLst>
                <a:path extrusionOk="0" h="2068" w="1851">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
            <p:cNvSpPr/>
            <p:nvPr/>
          </p:nvSpPr>
          <p:spPr>
            <a:xfrm>
              <a:off x="2585675" y="4294500"/>
              <a:ext cx="405375" cy="178275"/>
            </a:xfrm>
            <a:custGeom>
              <a:rect b="b" l="l" r="r" t="t"/>
              <a:pathLst>
                <a:path extrusionOk="0" h="7131" w="16215">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
            <p:cNvSpPr/>
            <p:nvPr/>
          </p:nvSpPr>
          <p:spPr>
            <a:xfrm>
              <a:off x="2463250" y="4133475"/>
              <a:ext cx="253025" cy="399150"/>
            </a:xfrm>
            <a:custGeom>
              <a:rect b="b" l="l" r="r" t="t"/>
              <a:pathLst>
                <a:path extrusionOk="0" h="15966" w="10121">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
            <p:cNvSpPr/>
            <p:nvPr/>
          </p:nvSpPr>
          <p:spPr>
            <a:xfrm>
              <a:off x="2472700" y="4132675"/>
              <a:ext cx="238125" cy="399950"/>
            </a:xfrm>
            <a:custGeom>
              <a:rect b="b" l="l" r="r" t="t"/>
              <a:pathLst>
                <a:path extrusionOk="0" h="15998" w="9525">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
            <p:cNvSpPr/>
            <p:nvPr/>
          </p:nvSpPr>
          <p:spPr>
            <a:xfrm>
              <a:off x="2524400" y="4120700"/>
              <a:ext cx="35400" cy="28650"/>
            </a:xfrm>
            <a:custGeom>
              <a:rect b="b" l="l" r="r" t="t"/>
              <a:pathLst>
                <a:path extrusionOk="0" h="1146" w="1416">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
            <p:cNvSpPr/>
            <p:nvPr/>
          </p:nvSpPr>
          <p:spPr>
            <a:xfrm>
              <a:off x="2524400" y="4125825"/>
              <a:ext cx="35400" cy="23525"/>
            </a:xfrm>
            <a:custGeom>
              <a:rect b="b" l="l" r="r" t="t"/>
              <a:pathLst>
                <a:path extrusionOk="0" h="941" w="1416">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
            <p:cNvSpPr/>
            <p:nvPr/>
          </p:nvSpPr>
          <p:spPr>
            <a:xfrm>
              <a:off x="2540725" y="4102675"/>
              <a:ext cx="66325" cy="48350"/>
            </a:xfrm>
            <a:custGeom>
              <a:rect b="b" l="l" r="r" t="t"/>
              <a:pathLst>
                <a:path extrusionOk="0" h="1934" w="2653">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
            <p:cNvSpPr/>
            <p:nvPr/>
          </p:nvSpPr>
          <p:spPr>
            <a:xfrm>
              <a:off x="2540725" y="4102750"/>
              <a:ext cx="61275" cy="48275"/>
            </a:xfrm>
            <a:custGeom>
              <a:rect b="b" l="l" r="r" t="t"/>
              <a:pathLst>
                <a:path extrusionOk="0" h="1931" w="2451">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
            <p:cNvSpPr/>
            <p:nvPr/>
          </p:nvSpPr>
          <p:spPr>
            <a:xfrm>
              <a:off x="2865875" y="4029275"/>
              <a:ext cx="142800" cy="433925"/>
            </a:xfrm>
            <a:custGeom>
              <a:rect b="b" l="l" r="r" t="t"/>
              <a:pathLst>
                <a:path extrusionOk="0" h="17357" w="5712">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
            <p:cNvSpPr/>
            <p:nvPr/>
          </p:nvSpPr>
          <p:spPr>
            <a:xfrm>
              <a:off x="2865875" y="4028750"/>
              <a:ext cx="127900" cy="435875"/>
            </a:xfrm>
            <a:custGeom>
              <a:rect b="b" l="l" r="r" t="t"/>
              <a:pathLst>
                <a:path extrusionOk="0" h="17435" w="5116">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
            <p:cNvSpPr/>
            <p:nvPr/>
          </p:nvSpPr>
          <p:spPr>
            <a:xfrm>
              <a:off x="2844125" y="4027550"/>
              <a:ext cx="33975" cy="26575"/>
            </a:xfrm>
            <a:custGeom>
              <a:rect b="b" l="l" r="r" t="t"/>
              <a:pathLst>
                <a:path extrusionOk="0" h="1063" w="1359">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
            <p:cNvSpPr/>
            <p:nvPr/>
          </p:nvSpPr>
          <p:spPr>
            <a:xfrm>
              <a:off x="2846850" y="4027550"/>
              <a:ext cx="31250" cy="26750"/>
            </a:xfrm>
            <a:custGeom>
              <a:rect b="b" l="l" r="r" t="t"/>
              <a:pathLst>
                <a:path extrusionOk="0" h="1070" w="125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
            <p:cNvSpPr/>
            <p:nvPr/>
          </p:nvSpPr>
          <p:spPr>
            <a:xfrm>
              <a:off x="2795150" y="4022200"/>
              <a:ext cx="65325" cy="49225"/>
            </a:xfrm>
            <a:custGeom>
              <a:rect b="b" l="l" r="r" t="t"/>
              <a:pathLst>
                <a:path extrusionOk="0" h="1969" w="2613">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
            <p:cNvSpPr/>
            <p:nvPr/>
          </p:nvSpPr>
          <p:spPr>
            <a:xfrm>
              <a:off x="2801900" y="4022200"/>
              <a:ext cx="58575" cy="49225"/>
            </a:xfrm>
            <a:custGeom>
              <a:rect b="b" l="l" r="r" t="t"/>
              <a:pathLst>
                <a:path extrusionOk="0" h="1969" w="2343">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
            <p:cNvSpPr/>
            <p:nvPr/>
          </p:nvSpPr>
          <p:spPr>
            <a:xfrm>
              <a:off x="1973525" y="4808650"/>
              <a:ext cx="168700" cy="163450"/>
            </a:xfrm>
            <a:custGeom>
              <a:rect b="b" l="l" r="r" t="t"/>
              <a:pathLst>
                <a:path extrusionOk="0" h="6538" w="6748">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
            <p:cNvSpPr/>
            <p:nvPr/>
          </p:nvSpPr>
          <p:spPr>
            <a:xfrm>
              <a:off x="2061900" y="4932525"/>
              <a:ext cx="24500" cy="39425"/>
            </a:xfrm>
            <a:custGeom>
              <a:rect b="b" l="l" r="r" t="t"/>
              <a:pathLst>
                <a:path extrusionOk="0" h="1577" w="98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
            <p:cNvSpPr/>
            <p:nvPr/>
          </p:nvSpPr>
          <p:spPr>
            <a:xfrm>
              <a:off x="2006175" y="4839800"/>
              <a:ext cx="111575" cy="109125"/>
            </a:xfrm>
            <a:custGeom>
              <a:rect b="b" l="l" r="r" t="t"/>
              <a:pathLst>
                <a:path extrusionOk="0" h="4365" w="4463">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
            <p:cNvSpPr/>
            <p:nvPr/>
          </p:nvSpPr>
          <p:spPr>
            <a:xfrm>
              <a:off x="2044275" y="4424750"/>
              <a:ext cx="931750" cy="908700"/>
            </a:xfrm>
            <a:custGeom>
              <a:rect b="b" l="l" r="r" t="t"/>
              <a:pathLst>
                <a:path extrusionOk="0" h="36348" w="3727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
            <p:cNvSpPr/>
            <p:nvPr/>
          </p:nvSpPr>
          <p:spPr>
            <a:xfrm>
              <a:off x="2044275" y="4932525"/>
              <a:ext cx="707375" cy="400925"/>
            </a:xfrm>
            <a:custGeom>
              <a:rect b="b" l="l" r="r" t="t"/>
              <a:pathLst>
                <a:path extrusionOk="0" h="16037" w="28295">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
            <p:cNvSpPr/>
            <p:nvPr/>
          </p:nvSpPr>
          <p:spPr>
            <a:xfrm>
              <a:off x="2704700" y="4938925"/>
              <a:ext cx="110825" cy="68400"/>
            </a:xfrm>
            <a:custGeom>
              <a:rect b="b" l="l" r="r" t="t"/>
              <a:pathLst>
                <a:path extrusionOk="0" h="2736" w="4433">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
            <p:cNvSpPr/>
            <p:nvPr/>
          </p:nvSpPr>
          <p:spPr>
            <a:xfrm>
              <a:off x="2811475" y="5027750"/>
              <a:ext cx="27225" cy="23100"/>
            </a:xfrm>
            <a:custGeom>
              <a:rect b="b" l="l" r="r" t="t"/>
              <a:pathLst>
                <a:path extrusionOk="0" h="924" w="1089">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
            <p:cNvSpPr/>
            <p:nvPr/>
          </p:nvSpPr>
          <p:spPr>
            <a:xfrm>
              <a:off x="2680875" y="4508125"/>
              <a:ext cx="236725" cy="274800"/>
            </a:xfrm>
            <a:custGeom>
              <a:rect b="b" l="l" r="r" t="t"/>
              <a:pathLst>
                <a:path extrusionOk="0" h="10992" w="9469">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
            <p:cNvSpPr/>
            <p:nvPr/>
          </p:nvSpPr>
          <p:spPr>
            <a:xfrm>
              <a:off x="2044275" y="4927100"/>
              <a:ext cx="27225" cy="28550"/>
            </a:xfrm>
            <a:custGeom>
              <a:rect b="b" l="l" r="r" t="t"/>
              <a:pathLst>
                <a:path extrusionOk="0" h="1142" w="1089">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
            <p:cNvSpPr/>
            <p:nvPr/>
          </p:nvSpPr>
          <p:spPr>
            <a:xfrm>
              <a:off x="2004775" y="4838550"/>
              <a:ext cx="106125" cy="103525"/>
            </a:xfrm>
            <a:custGeom>
              <a:rect b="b" l="l" r="r" t="t"/>
              <a:pathLst>
                <a:path extrusionOk="0" h="4141" w="4245">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
            <p:cNvSpPr/>
            <p:nvPr/>
          </p:nvSpPr>
          <p:spPr>
            <a:xfrm>
              <a:off x="2004775" y="4845475"/>
              <a:ext cx="95225" cy="96600"/>
            </a:xfrm>
            <a:custGeom>
              <a:rect b="b" l="l" r="r" t="t"/>
              <a:pathLst>
                <a:path extrusionOk="0" h="3864" w="3809">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
            <p:cNvSpPr/>
            <p:nvPr/>
          </p:nvSpPr>
          <p:spPr>
            <a:xfrm>
              <a:off x="2044275" y="4848200"/>
              <a:ext cx="46275" cy="35375"/>
            </a:xfrm>
            <a:custGeom>
              <a:rect b="b" l="l" r="r" t="t"/>
              <a:pathLst>
                <a:path extrusionOk="0" h="1415" w="1851">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
            <p:cNvSpPr/>
            <p:nvPr/>
          </p:nvSpPr>
          <p:spPr>
            <a:xfrm>
              <a:off x="2083675" y="4887575"/>
              <a:ext cx="19050" cy="21800"/>
            </a:xfrm>
            <a:custGeom>
              <a:rect b="b" l="l" r="r" t="t"/>
              <a:pathLst>
                <a:path extrusionOk="0" h="872" w="762">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
            <p:cNvSpPr/>
            <p:nvPr/>
          </p:nvSpPr>
          <p:spPr>
            <a:xfrm>
              <a:off x="2040125" y="4814125"/>
              <a:ext cx="85775" cy="46275"/>
            </a:xfrm>
            <a:custGeom>
              <a:rect b="b" l="l" r="r" t="t"/>
              <a:pathLst>
                <a:path extrusionOk="0" h="1851" w="3431">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
            <p:cNvSpPr/>
            <p:nvPr/>
          </p:nvSpPr>
          <p:spPr>
            <a:xfrm>
              <a:off x="2124475" y="4863100"/>
              <a:ext cx="6875" cy="6875"/>
            </a:xfrm>
            <a:custGeom>
              <a:rect b="b" l="l" r="r" t="t"/>
              <a:pathLst>
                <a:path extrusionOk="0" h="275" w="275">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
            <p:cNvSpPr/>
            <p:nvPr/>
          </p:nvSpPr>
          <p:spPr>
            <a:xfrm>
              <a:off x="2823650" y="4040175"/>
              <a:ext cx="25" cy="25"/>
            </a:xfrm>
            <a:custGeom>
              <a:rect b="b" l="l" r="r" t="t"/>
              <a:pathLst>
                <a:path extrusionOk="0" h="1" w="1">
                  <a:moveTo>
                    <a:pt x="1" y="1"/>
                  </a:move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8" name="Google Shape;938;p1"/>
          <p:cNvSpPr txBox="1"/>
          <p:nvPr>
            <p:ph type="ctrTitle"/>
          </p:nvPr>
        </p:nvSpPr>
        <p:spPr>
          <a:xfrm>
            <a:off x="2267103" y="3901075"/>
            <a:ext cx="1274172" cy="30760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sz="1800">
                <a:solidFill>
                  <a:schemeClr val="hlink"/>
                </a:solidFill>
              </a:rPr>
              <a:t>Group 1</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000"/>
                                        <p:tgtEl>
                                          <p:spTgt spid="869"/>
                                        </p:tgtEl>
                                      </p:cBhvr>
                                    </p:animEffect>
                                  </p:childTnLst>
                                </p:cTn>
                              </p:par>
                              <p:par>
                                <p:cTn fill="hold" nodeType="with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pic>
        <p:nvPicPr>
          <p:cNvPr id="1357" name="Google Shape;1357;g1ef63d65b67_2_0"/>
          <p:cNvPicPr preferRelativeResize="0"/>
          <p:nvPr/>
        </p:nvPicPr>
        <p:blipFill>
          <a:blip r:embed="rId3">
            <a:alphaModFix/>
          </a:blip>
          <a:stretch>
            <a:fillRect/>
          </a:stretch>
        </p:blipFill>
        <p:spPr>
          <a:xfrm>
            <a:off x="691950" y="825075"/>
            <a:ext cx="7760101" cy="3869476"/>
          </a:xfrm>
          <a:prstGeom prst="rect">
            <a:avLst/>
          </a:prstGeom>
          <a:noFill/>
          <a:ln>
            <a:noFill/>
          </a:ln>
        </p:spPr>
      </p:pic>
      <p:sp>
        <p:nvSpPr>
          <p:cNvPr id="1358" name="Google Shape;1358;g1ef63d65b67_2_0"/>
          <p:cNvSpPr txBox="1"/>
          <p:nvPr/>
        </p:nvSpPr>
        <p:spPr>
          <a:xfrm>
            <a:off x="691950" y="212375"/>
            <a:ext cx="77601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lt2"/>
                </a:solidFill>
                <a:latin typeface="Lilita One"/>
                <a:ea typeface="Lilita One"/>
                <a:cs typeface="Lilita One"/>
                <a:sym typeface="Lilita One"/>
              </a:rPr>
              <a:t>Entity-Relationship Diagram</a:t>
            </a:r>
            <a:endParaRPr b="1" sz="2800">
              <a:solidFill>
                <a:schemeClr val="lt2"/>
              </a:solidFill>
              <a:latin typeface="Lilita One"/>
              <a:ea typeface="Lilita One"/>
              <a:cs typeface="Lilita One"/>
              <a:sym typeface="Lilit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g1ef7adfef88_1_0"/>
          <p:cNvSpPr txBox="1"/>
          <p:nvPr>
            <p:ph type="title"/>
          </p:nvPr>
        </p:nvSpPr>
        <p:spPr>
          <a:xfrm>
            <a:off x="2149800" y="119075"/>
            <a:ext cx="48444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200"/>
              <a:t>Final SQLite/SQLAlchemy Tables</a:t>
            </a:r>
            <a:endParaRPr sz="3200"/>
          </a:p>
        </p:txBody>
      </p:sp>
      <p:pic>
        <p:nvPicPr>
          <p:cNvPr id="1364" name="Google Shape;1364;g1ef7adfef88_1_0"/>
          <p:cNvPicPr preferRelativeResize="0"/>
          <p:nvPr/>
        </p:nvPicPr>
        <p:blipFill>
          <a:blip r:embed="rId3">
            <a:alphaModFix/>
          </a:blip>
          <a:stretch>
            <a:fillRect/>
          </a:stretch>
        </p:blipFill>
        <p:spPr>
          <a:xfrm>
            <a:off x="1001235" y="993112"/>
            <a:ext cx="2965675" cy="1913125"/>
          </a:xfrm>
          <a:prstGeom prst="rect">
            <a:avLst/>
          </a:prstGeom>
          <a:noFill/>
          <a:ln>
            <a:noFill/>
          </a:ln>
        </p:spPr>
      </p:pic>
      <p:pic>
        <p:nvPicPr>
          <p:cNvPr id="1365" name="Google Shape;1365;g1ef7adfef88_1_0"/>
          <p:cNvPicPr preferRelativeResize="0"/>
          <p:nvPr/>
        </p:nvPicPr>
        <p:blipFill>
          <a:blip r:embed="rId4">
            <a:alphaModFix/>
          </a:blip>
          <a:stretch>
            <a:fillRect/>
          </a:stretch>
        </p:blipFill>
        <p:spPr>
          <a:xfrm>
            <a:off x="5207900" y="1033487"/>
            <a:ext cx="3362500" cy="1920436"/>
          </a:xfrm>
          <a:prstGeom prst="rect">
            <a:avLst/>
          </a:prstGeom>
          <a:noFill/>
          <a:ln>
            <a:noFill/>
          </a:ln>
        </p:spPr>
      </p:pic>
      <p:pic>
        <p:nvPicPr>
          <p:cNvPr id="1366" name="Google Shape;1366;g1ef7adfef88_1_0"/>
          <p:cNvPicPr preferRelativeResize="0"/>
          <p:nvPr/>
        </p:nvPicPr>
        <p:blipFill>
          <a:blip r:embed="rId5">
            <a:alphaModFix/>
          </a:blip>
          <a:stretch>
            <a:fillRect/>
          </a:stretch>
        </p:blipFill>
        <p:spPr>
          <a:xfrm>
            <a:off x="367975" y="3143600"/>
            <a:ext cx="4097871" cy="2001725"/>
          </a:xfrm>
          <a:prstGeom prst="rect">
            <a:avLst/>
          </a:prstGeom>
          <a:noFill/>
          <a:ln>
            <a:noFill/>
          </a:ln>
        </p:spPr>
      </p:pic>
      <p:pic>
        <p:nvPicPr>
          <p:cNvPr id="1367" name="Google Shape;1367;g1ef7adfef88_1_0"/>
          <p:cNvPicPr preferRelativeResize="0"/>
          <p:nvPr/>
        </p:nvPicPr>
        <p:blipFill>
          <a:blip r:embed="rId6">
            <a:alphaModFix/>
          </a:blip>
          <a:stretch>
            <a:fillRect/>
          </a:stretch>
        </p:blipFill>
        <p:spPr>
          <a:xfrm>
            <a:off x="5274921" y="3145436"/>
            <a:ext cx="3178315" cy="1998064"/>
          </a:xfrm>
          <a:prstGeom prst="rect">
            <a:avLst/>
          </a:prstGeom>
          <a:noFill/>
          <a:ln>
            <a:noFill/>
          </a:ln>
        </p:spPr>
      </p:pic>
      <p:sp>
        <p:nvSpPr>
          <p:cNvPr id="1368" name="Google Shape;1368;g1ef7adfef88_1_0"/>
          <p:cNvSpPr txBox="1"/>
          <p:nvPr/>
        </p:nvSpPr>
        <p:spPr>
          <a:xfrm>
            <a:off x="1785513" y="708300"/>
            <a:ext cx="139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2"/>
                </a:solidFill>
                <a:latin typeface="Nunito"/>
                <a:ea typeface="Nunito"/>
                <a:cs typeface="Nunito"/>
                <a:sym typeface="Nunito"/>
              </a:rPr>
              <a:t>Patient</a:t>
            </a:r>
            <a:r>
              <a:rPr lang="en-US">
                <a:solidFill>
                  <a:schemeClr val="lt2"/>
                </a:solidFill>
                <a:latin typeface="Nunito"/>
                <a:ea typeface="Nunito"/>
                <a:cs typeface="Nunito"/>
                <a:sym typeface="Nunito"/>
              </a:rPr>
              <a:t> Info</a:t>
            </a:r>
            <a:endParaRPr>
              <a:solidFill>
                <a:schemeClr val="lt2"/>
              </a:solidFill>
              <a:latin typeface="Nunito"/>
              <a:ea typeface="Nunito"/>
              <a:cs typeface="Nunito"/>
              <a:sym typeface="Nunito"/>
            </a:endParaRPr>
          </a:p>
        </p:txBody>
      </p:sp>
      <p:sp>
        <p:nvSpPr>
          <p:cNvPr id="1369" name="Google Shape;1369;g1ef7adfef88_1_0"/>
          <p:cNvSpPr txBox="1"/>
          <p:nvPr/>
        </p:nvSpPr>
        <p:spPr>
          <a:xfrm>
            <a:off x="6203127" y="2842475"/>
            <a:ext cx="157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2"/>
                </a:solidFill>
                <a:latin typeface="Nunito"/>
                <a:ea typeface="Nunito"/>
                <a:cs typeface="Nunito"/>
                <a:sym typeface="Nunito"/>
              </a:rPr>
              <a:t>Lifestyle Factors</a:t>
            </a:r>
            <a:endParaRPr>
              <a:solidFill>
                <a:schemeClr val="lt2"/>
              </a:solidFill>
              <a:latin typeface="Nunito"/>
              <a:ea typeface="Nunito"/>
              <a:cs typeface="Nunito"/>
              <a:sym typeface="Nunito"/>
            </a:endParaRPr>
          </a:p>
        </p:txBody>
      </p:sp>
      <p:sp>
        <p:nvSpPr>
          <p:cNvPr id="1370" name="Google Shape;1370;g1ef7adfef88_1_0"/>
          <p:cNvSpPr txBox="1"/>
          <p:nvPr/>
        </p:nvSpPr>
        <p:spPr>
          <a:xfrm>
            <a:off x="1538988" y="2842475"/>
            <a:ext cx="139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2"/>
                </a:solidFill>
                <a:latin typeface="Nunito"/>
                <a:ea typeface="Nunito"/>
                <a:cs typeface="Nunito"/>
                <a:sym typeface="Nunito"/>
              </a:rPr>
              <a:t>Risk Factors</a:t>
            </a:r>
            <a:endParaRPr>
              <a:solidFill>
                <a:schemeClr val="lt2"/>
              </a:solidFill>
              <a:latin typeface="Nunito"/>
              <a:ea typeface="Nunito"/>
              <a:cs typeface="Nunito"/>
              <a:sym typeface="Nunito"/>
            </a:endParaRPr>
          </a:p>
        </p:txBody>
      </p:sp>
      <p:sp>
        <p:nvSpPr>
          <p:cNvPr id="1371" name="Google Shape;1371;g1ef7adfef88_1_0"/>
          <p:cNvSpPr txBox="1"/>
          <p:nvPr/>
        </p:nvSpPr>
        <p:spPr>
          <a:xfrm>
            <a:off x="6258513" y="708300"/>
            <a:ext cx="139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2"/>
                </a:solidFill>
                <a:latin typeface="Nunito"/>
                <a:ea typeface="Nunito"/>
                <a:cs typeface="Nunito"/>
                <a:sym typeface="Nunito"/>
              </a:rPr>
              <a:t>Health Info</a:t>
            </a:r>
            <a:endParaRPr>
              <a:solidFill>
                <a:schemeClr val="lt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1"/>
          <p:cNvSpPr/>
          <p:nvPr/>
        </p:nvSpPr>
        <p:spPr>
          <a:xfrm>
            <a:off x="4546426" y="1490069"/>
            <a:ext cx="3911444"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Limitations in Coding</a:t>
            </a:r>
            <a:endParaRPr/>
          </a:p>
        </p:txBody>
      </p:sp>
      <p:sp>
        <p:nvSpPr>
          <p:cNvPr id="1378" name="Google Shape;1378;p11"/>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1"/>
          <p:cNvSpPr txBox="1"/>
          <p:nvPr>
            <p:ph idx="4" type="subTitle"/>
          </p:nvPr>
        </p:nvSpPr>
        <p:spPr>
          <a:xfrm>
            <a:off x="1623700" y="1808950"/>
            <a:ext cx="3136200" cy="72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Polars </a:t>
            </a:r>
            <a:endParaRPr/>
          </a:p>
          <a:p>
            <a:pPr indent="-342900" lvl="0" marL="457200" rtl="0" algn="l">
              <a:lnSpc>
                <a:spcPct val="100000"/>
              </a:lnSpc>
              <a:spcBef>
                <a:spcPts val="0"/>
              </a:spcBef>
              <a:spcAft>
                <a:spcPts val="0"/>
              </a:spcAft>
              <a:buSzPts val="1800"/>
              <a:buChar char="-"/>
            </a:pPr>
            <a:r>
              <a:rPr lang="en-US"/>
              <a:t>uses less memory</a:t>
            </a:r>
            <a:endParaRPr/>
          </a:p>
          <a:p>
            <a:pPr indent="-342900" lvl="0" marL="457200" rtl="0" algn="l">
              <a:lnSpc>
                <a:spcPct val="100000"/>
              </a:lnSpc>
              <a:spcBef>
                <a:spcPts val="0"/>
              </a:spcBef>
              <a:spcAft>
                <a:spcPts val="0"/>
              </a:spcAft>
              <a:buSzPts val="1800"/>
              <a:buChar char="-"/>
            </a:pPr>
            <a:r>
              <a:rPr lang="en-US"/>
              <a:t> easy to use</a:t>
            </a:r>
            <a:endParaRPr/>
          </a:p>
          <a:p>
            <a:pPr indent="-342900" lvl="0" marL="457200" rtl="0" algn="l">
              <a:lnSpc>
                <a:spcPct val="100000"/>
              </a:lnSpc>
              <a:spcBef>
                <a:spcPts val="0"/>
              </a:spcBef>
              <a:spcAft>
                <a:spcPts val="0"/>
              </a:spcAft>
              <a:buSzPts val="1800"/>
              <a:buChar char="-"/>
            </a:pPr>
            <a:r>
              <a:rPr lang="en-US"/>
              <a:t>faster</a:t>
            </a:r>
            <a:endParaRPr/>
          </a:p>
          <a:p>
            <a:pPr indent="-342900" lvl="0" marL="457200" rtl="0" algn="l">
              <a:lnSpc>
                <a:spcPct val="100000"/>
              </a:lnSpc>
              <a:spcBef>
                <a:spcPts val="0"/>
              </a:spcBef>
              <a:spcAft>
                <a:spcPts val="0"/>
              </a:spcAft>
              <a:buSzPts val="1800"/>
              <a:buChar char="-"/>
            </a:pPr>
            <a:r>
              <a:rPr lang="en-US"/>
              <a:t>designed </a:t>
            </a:r>
            <a:r>
              <a:rPr lang="en-US"/>
              <a:t>specifically</a:t>
            </a:r>
            <a:r>
              <a:rPr lang="en-US"/>
              <a:t> for analyzing large data</a:t>
            </a:r>
            <a:endParaRPr/>
          </a:p>
          <a:p>
            <a:pPr indent="0" lvl="0" marL="45720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p:txBody>
      </p:sp>
      <p:sp>
        <p:nvSpPr>
          <p:cNvPr id="1380" name="Google Shape;1380;p11"/>
          <p:cNvSpPr txBox="1"/>
          <p:nvPr>
            <p:ph idx="6" type="subTitle"/>
          </p:nvPr>
        </p:nvSpPr>
        <p:spPr>
          <a:xfrm>
            <a:off x="1623700" y="3007650"/>
            <a:ext cx="3136200" cy="86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Pandas </a:t>
            </a:r>
            <a:endParaRPr/>
          </a:p>
          <a:p>
            <a:pPr indent="-342900" lvl="0" marL="457200" rtl="0" algn="l">
              <a:lnSpc>
                <a:spcPct val="100000"/>
              </a:lnSpc>
              <a:spcBef>
                <a:spcPts val="0"/>
              </a:spcBef>
              <a:spcAft>
                <a:spcPts val="0"/>
              </a:spcAft>
              <a:buSzPts val="1800"/>
              <a:buChar char="-"/>
            </a:pPr>
            <a:r>
              <a:rPr lang="en-US"/>
              <a:t>established community</a:t>
            </a:r>
            <a:endParaRPr/>
          </a:p>
          <a:p>
            <a:pPr indent="-342900" lvl="0" marL="457200" rtl="0" algn="l">
              <a:lnSpc>
                <a:spcPct val="100000"/>
              </a:lnSpc>
              <a:spcBef>
                <a:spcPts val="0"/>
              </a:spcBef>
              <a:spcAft>
                <a:spcPts val="0"/>
              </a:spcAft>
              <a:buSzPts val="1800"/>
              <a:buChar char="-"/>
            </a:pPr>
            <a:r>
              <a:rPr lang="en-US"/>
              <a:t>functionality with other programs</a:t>
            </a:r>
            <a:endParaRPr/>
          </a:p>
          <a:p>
            <a:pPr indent="-342900" lvl="0" marL="457200" rtl="0" algn="l">
              <a:lnSpc>
                <a:spcPct val="100000"/>
              </a:lnSpc>
              <a:spcBef>
                <a:spcPts val="0"/>
              </a:spcBef>
              <a:spcAft>
                <a:spcPts val="0"/>
              </a:spcAft>
              <a:buSzPts val="1800"/>
              <a:buChar char="-"/>
            </a:pPr>
            <a:r>
              <a:rPr lang="en-US"/>
              <a:t>easy for beginners</a:t>
            </a:r>
            <a:endParaRPr/>
          </a:p>
        </p:txBody>
      </p:sp>
      <p:sp>
        <p:nvSpPr>
          <p:cNvPr id="1381" name="Google Shape;1381;p11"/>
          <p:cNvSpPr/>
          <p:nvPr/>
        </p:nvSpPr>
        <p:spPr>
          <a:xfrm>
            <a:off x="691527" y="123074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1"/>
          <p:cNvSpPr/>
          <p:nvPr/>
        </p:nvSpPr>
        <p:spPr>
          <a:xfrm>
            <a:off x="691527" y="242854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1"/>
          <p:cNvSpPr/>
          <p:nvPr/>
        </p:nvSpPr>
        <p:spPr>
          <a:xfrm>
            <a:off x="691527" y="3622883"/>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4" name="Google Shape;1384;p11"/>
          <p:cNvGrpSpPr/>
          <p:nvPr/>
        </p:nvGrpSpPr>
        <p:grpSpPr>
          <a:xfrm>
            <a:off x="933712" y="3728510"/>
            <a:ext cx="330073" cy="423125"/>
            <a:chOff x="7238405" y="1183500"/>
            <a:chExt cx="330073" cy="423125"/>
          </a:xfrm>
        </p:grpSpPr>
        <p:sp>
          <p:nvSpPr>
            <p:cNvPr id="1385" name="Google Shape;1385;p11"/>
            <p:cNvSpPr/>
            <p:nvPr/>
          </p:nvSpPr>
          <p:spPr>
            <a:xfrm>
              <a:off x="7440296" y="1196378"/>
              <a:ext cx="90949" cy="22926"/>
            </a:xfrm>
            <a:custGeom>
              <a:rect b="b" l="l" r="r" t="t"/>
              <a:pathLst>
                <a:path extrusionOk="0" h="851" w="3376">
                  <a:moveTo>
                    <a:pt x="1" y="0"/>
                  </a:moveTo>
                  <a:lnTo>
                    <a:pt x="1" y="851"/>
                  </a:lnTo>
                  <a:lnTo>
                    <a:pt x="3376" y="851"/>
                  </a:lnTo>
                  <a:lnTo>
                    <a:pt x="33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1"/>
            <p:cNvSpPr/>
            <p:nvPr/>
          </p:nvSpPr>
          <p:spPr>
            <a:xfrm>
              <a:off x="7358694" y="1196378"/>
              <a:ext cx="95960" cy="33675"/>
            </a:xfrm>
            <a:custGeom>
              <a:rect b="b" l="l" r="r" t="t"/>
              <a:pathLst>
                <a:path extrusionOk="0" h="1250" w="3562">
                  <a:moveTo>
                    <a:pt x="0" y="0"/>
                  </a:moveTo>
                  <a:lnTo>
                    <a:pt x="0" y="1249"/>
                  </a:lnTo>
                  <a:lnTo>
                    <a:pt x="3216" y="1249"/>
                  </a:lnTo>
                  <a:lnTo>
                    <a:pt x="3349" y="1223"/>
                  </a:lnTo>
                  <a:lnTo>
                    <a:pt x="3455" y="1170"/>
                  </a:lnTo>
                  <a:lnTo>
                    <a:pt x="3535" y="1063"/>
                  </a:lnTo>
                  <a:lnTo>
                    <a:pt x="3561" y="930"/>
                  </a:lnTo>
                  <a:lnTo>
                    <a:pt x="3561" y="319"/>
                  </a:lnTo>
                  <a:lnTo>
                    <a:pt x="3535" y="186"/>
                  </a:lnTo>
                  <a:lnTo>
                    <a:pt x="3455" y="80"/>
                  </a:lnTo>
                  <a:lnTo>
                    <a:pt x="3349" y="27"/>
                  </a:lnTo>
                  <a:lnTo>
                    <a:pt x="321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1"/>
            <p:cNvSpPr/>
            <p:nvPr/>
          </p:nvSpPr>
          <p:spPr>
            <a:xfrm>
              <a:off x="7322163" y="1183500"/>
              <a:ext cx="43697" cy="79473"/>
            </a:xfrm>
            <a:custGeom>
              <a:rect b="b" l="l" r="r" t="t"/>
              <a:pathLst>
                <a:path extrusionOk="0" h="2950" w="1622">
                  <a:moveTo>
                    <a:pt x="320" y="0"/>
                  </a:moveTo>
                  <a:lnTo>
                    <a:pt x="187" y="27"/>
                  </a:lnTo>
                  <a:lnTo>
                    <a:pt x="81" y="106"/>
                  </a:lnTo>
                  <a:lnTo>
                    <a:pt x="28" y="213"/>
                  </a:lnTo>
                  <a:lnTo>
                    <a:pt x="1" y="345"/>
                  </a:lnTo>
                  <a:lnTo>
                    <a:pt x="1" y="2950"/>
                  </a:lnTo>
                  <a:lnTo>
                    <a:pt x="1622" y="2950"/>
                  </a:lnTo>
                  <a:lnTo>
                    <a:pt x="1622" y="345"/>
                  </a:lnTo>
                  <a:lnTo>
                    <a:pt x="1595" y="213"/>
                  </a:lnTo>
                  <a:lnTo>
                    <a:pt x="1542" y="106"/>
                  </a:lnTo>
                  <a:lnTo>
                    <a:pt x="1436" y="27"/>
                  </a:lnTo>
                  <a:lnTo>
                    <a:pt x="130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1"/>
            <p:cNvSpPr/>
            <p:nvPr/>
          </p:nvSpPr>
          <p:spPr>
            <a:xfrm>
              <a:off x="7279947" y="1333100"/>
              <a:ext cx="127453" cy="64467"/>
            </a:xfrm>
            <a:custGeom>
              <a:rect b="b" l="l" r="r" t="t"/>
              <a:pathLst>
                <a:path extrusionOk="0" h="2393" w="4731">
                  <a:moveTo>
                    <a:pt x="0" y="1"/>
                  </a:moveTo>
                  <a:lnTo>
                    <a:pt x="0" y="2393"/>
                  </a:lnTo>
                  <a:lnTo>
                    <a:pt x="4730" y="2393"/>
                  </a:lnTo>
                  <a:lnTo>
                    <a:pt x="47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1"/>
            <p:cNvSpPr/>
            <p:nvPr/>
          </p:nvSpPr>
          <p:spPr>
            <a:xfrm>
              <a:off x="7238405" y="1560046"/>
              <a:ext cx="211237" cy="46579"/>
            </a:xfrm>
            <a:custGeom>
              <a:rect b="b" l="l" r="r" t="t"/>
              <a:pathLst>
                <a:path extrusionOk="0" h="1729" w="7841">
                  <a:moveTo>
                    <a:pt x="1" y="1"/>
                  </a:moveTo>
                  <a:lnTo>
                    <a:pt x="1" y="984"/>
                  </a:lnTo>
                  <a:lnTo>
                    <a:pt x="1" y="1144"/>
                  </a:lnTo>
                  <a:lnTo>
                    <a:pt x="54" y="1276"/>
                  </a:lnTo>
                  <a:lnTo>
                    <a:pt x="107" y="1409"/>
                  </a:lnTo>
                  <a:lnTo>
                    <a:pt x="213" y="1516"/>
                  </a:lnTo>
                  <a:lnTo>
                    <a:pt x="320" y="1595"/>
                  </a:lnTo>
                  <a:lnTo>
                    <a:pt x="453" y="1675"/>
                  </a:lnTo>
                  <a:lnTo>
                    <a:pt x="585" y="1728"/>
                  </a:lnTo>
                  <a:lnTo>
                    <a:pt x="7255" y="1728"/>
                  </a:lnTo>
                  <a:lnTo>
                    <a:pt x="7388" y="1675"/>
                  </a:lnTo>
                  <a:lnTo>
                    <a:pt x="7521" y="1595"/>
                  </a:lnTo>
                  <a:lnTo>
                    <a:pt x="7628" y="1516"/>
                  </a:lnTo>
                  <a:lnTo>
                    <a:pt x="7707" y="1409"/>
                  </a:lnTo>
                  <a:lnTo>
                    <a:pt x="7787" y="1276"/>
                  </a:lnTo>
                  <a:lnTo>
                    <a:pt x="7840" y="1144"/>
                  </a:lnTo>
                  <a:lnTo>
                    <a:pt x="7840" y="984"/>
                  </a:lnTo>
                  <a:lnTo>
                    <a:pt x="7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1"/>
            <p:cNvSpPr/>
            <p:nvPr/>
          </p:nvSpPr>
          <p:spPr>
            <a:xfrm>
              <a:off x="7238405" y="1372487"/>
              <a:ext cx="211237" cy="61585"/>
            </a:xfrm>
            <a:custGeom>
              <a:rect b="b" l="l" r="r" t="t"/>
              <a:pathLst>
                <a:path extrusionOk="0" h="2286" w="7841">
                  <a:moveTo>
                    <a:pt x="1861" y="0"/>
                  </a:moveTo>
                  <a:lnTo>
                    <a:pt x="1675" y="27"/>
                  </a:lnTo>
                  <a:lnTo>
                    <a:pt x="1489" y="54"/>
                  </a:lnTo>
                  <a:lnTo>
                    <a:pt x="1303" y="80"/>
                  </a:lnTo>
                  <a:lnTo>
                    <a:pt x="1143" y="160"/>
                  </a:lnTo>
                  <a:lnTo>
                    <a:pt x="957" y="240"/>
                  </a:lnTo>
                  <a:lnTo>
                    <a:pt x="825" y="319"/>
                  </a:lnTo>
                  <a:lnTo>
                    <a:pt x="665" y="426"/>
                  </a:lnTo>
                  <a:lnTo>
                    <a:pt x="532" y="559"/>
                  </a:lnTo>
                  <a:lnTo>
                    <a:pt x="426" y="691"/>
                  </a:lnTo>
                  <a:lnTo>
                    <a:pt x="320" y="824"/>
                  </a:lnTo>
                  <a:lnTo>
                    <a:pt x="213" y="984"/>
                  </a:lnTo>
                  <a:lnTo>
                    <a:pt x="134" y="1143"/>
                  </a:lnTo>
                  <a:lnTo>
                    <a:pt x="81" y="1329"/>
                  </a:lnTo>
                  <a:lnTo>
                    <a:pt x="27" y="1489"/>
                  </a:lnTo>
                  <a:lnTo>
                    <a:pt x="1" y="1675"/>
                  </a:lnTo>
                  <a:lnTo>
                    <a:pt x="1" y="1887"/>
                  </a:lnTo>
                  <a:lnTo>
                    <a:pt x="1" y="2286"/>
                  </a:lnTo>
                  <a:lnTo>
                    <a:pt x="7840" y="2286"/>
                  </a:lnTo>
                  <a:lnTo>
                    <a:pt x="7840" y="1887"/>
                  </a:lnTo>
                  <a:lnTo>
                    <a:pt x="7840" y="1675"/>
                  </a:lnTo>
                  <a:lnTo>
                    <a:pt x="7814" y="1489"/>
                  </a:lnTo>
                  <a:lnTo>
                    <a:pt x="7760" y="1329"/>
                  </a:lnTo>
                  <a:lnTo>
                    <a:pt x="7707" y="1143"/>
                  </a:lnTo>
                  <a:lnTo>
                    <a:pt x="7628" y="984"/>
                  </a:lnTo>
                  <a:lnTo>
                    <a:pt x="7521" y="824"/>
                  </a:lnTo>
                  <a:lnTo>
                    <a:pt x="7415" y="691"/>
                  </a:lnTo>
                  <a:lnTo>
                    <a:pt x="7282" y="559"/>
                  </a:lnTo>
                  <a:lnTo>
                    <a:pt x="7149" y="426"/>
                  </a:lnTo>
                  <a:lnTo>
                    <a:pt x="7016" y="319"/>
                  </a:lnTo>
                  <a:lnTo>
                    <a:pt x="6857" y="240"/>
                  </a:lnTo>
                  <a:lnTo>
                    <a:pt x="6697" y="160"/>
                  </a:lnTo>
                  <a:lnTo>
                    <a:pt x="6538" y="80"/>
                  </a:lnTo>
                  <a:lnTo>
                    <a:pt x="6352" y="54"/>
                  </a:lnTo>
                  <a:lnTo>
                    <a:pt x="6166" y="27"/>
                  </a:lnTo>
                  <a:lnTo>
                    <a:pt x="598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1"/>
            <p:cNvSpPr/>
            <p:nvPr/>
          </p:nvSpPr>
          <p:spPr>
            <a:xfrm>
              <a:off x="7238405" y="1444795"/>
              <a:ext cx="211237" cy="126025"/>
            </a:xfrm>
            <a:custGeom>
              <a:rect b="b" l="l" r="r" t="t"/>
              <a:pathLst>
                <a:path extrusionOk="0" h="4678" w="7841">
                  <a:moveTo>
                    <a:pt x="1" y="0"/>
                  </a:moveTo>
                  <a:lnTo>
                    <a:pt x="1" y="4677"/>
                  </a:lnTo>
                  <a:lnTo>
                    <a:pt x="7840" y="4677"/>
                  </a:lnTo>
                  <a:lnTo>
                    <a:pt x="78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1"/>
            <p:cNvSpPr/>
            <p:nvPr/>
          </p:nvSpPr>
          <p:spPr>
            <a:xfrm>
              <a:off x="7238405" y="1422596"/>
              <a:ext cx="211237" cy="35103"/>
            </a:xfrm>
            <a:custGeom>
              <a:rect b="b" l="l" r="r" t="t"/>
              <a:pathLst>
                <a:path extrusionOk="0" h="1303" w="7841">
                  <a:moveTo>
                    <a:pt x="1" y="1"/>
                  </a:moveTo>
                  <a:lnTo>
                    <a:pt x="1" y="1303"/>
                  </a:lnTo>
                  <a:lnTo>
                    <a:pt x="7840" y="1303"/>
                  </a:lnTo>
                  <a:lnTo>
                    <a:pt x="784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1"/>
            <p:cNvSpPr/>
            <p:nvPr/>
          </p:nvSpPr>
          <p:spPr>
            <a:xfrm>
              <a:off x="7288514" y="1258664"/>
              <a:ext cx="110993" cy="61585"/>
            </a:xfrm>
            <a:custGeom>
              <a:rect b="b" l="l" r="r" t="t"/>
              <a:pathLst>
                <a:path extrusionOk="0" h="2286" w="4120">
                  <a:moveTo>
                    <a:pt x="346" y="0"/>
                  </a:moveTo>
                  <a:lnTo>
                    <a:pt x="214" y="53"/>
                  </a:lnTo>
                  <a:lnTo>
                    <a:pt x="107" y="107"/>
                  </a:lnTo>
                  <a:lnTo>
                    <a:pt x="28" y="213"/>
                  </a:lnTo>
                  <a:lnTo>
                    <a:pt x="1" y="346"/>
                  </a:lnTo>
                  <a:lnTo>
                    <a:pt x="1" y="2286"/>
                  </a:lnTo>
                  <a:lnTo>
                    <a:pt x="4120" y="2286"/>
                  </a:lnTo>
                  <a:lnTo>
                    <a:pt x="4120" y="346"/>
                  </a:lnTo>
                  <a:lnTo>
                    <a:pt x="4093" y="213"/>
                  </a:lnTo>
                  <a:lnTo>
                    <a:pt x="4014" y="107"/>
                  </a:lnTo>
                  <a:lnTo>
                    <a:pt x="3907" y="53"/>
                  </a:lnTo>
                  <a:lnTo>
                    <a:pt x="37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1"/>
            <p:cNvSpPr/>
            <p:nvPr/>
          </p:nvSpPr>
          <p:spPr>
            <a:xfrm>
              <a:off x="7263459" y="1309473"/>
              <a:ext cx="161128" cy="28664"/>
            </a:xfrm>
            <a:custGeom>
              <a:rect b="b" l="l" r="r" t="t"/>
              <a:pathLst>
                <a:path extrusionOk="0" h="1064" w="5981">
                  <a:moveTo>
                    <a:pt x="532" y="1"/>
                  </a:moveTo>
                  <a:lnTo>
                    <a:pt x="399" y="54"/>
                  </a:lnTo>
                  <a:lnTo>
                    <a:pt x="293" y="107"/>
                  </a:lnTo>
                  <a:lnTo>
                    <a:pt x="187" y="214"/>
                  </a:lnTo>
                  <a:lnTo>
                    <a:pt x="107" y="293"/>
                  </a:lnTo>
                  <a:lnTo>
                    <a:pt x="54" y="426"/>
                  </a:lnTo>
                  <a:lnTo>
                    <a:pt x="1" y="559"/>
                  </a:lnTo>
                  <a:lnTo>
                    <a:pt x="1" y="692"/>
                  </a:lnTo>
                  <a:lnTo>
                    <a:pt x="1" y="798"/>
                  </a:lnTo>
                  <a:lnTo>
                    <a:pt x="1" y="905"/>
                  </a:lnTo>
                  <a:lnTo>
                    <a:pt x="81" y="984"/>
                  </a:lnTo>
                  <a:lnTo>
                    <a:pt x="160" y="1064"/>
                  </a:lnTo>
                  <a:lnTo>
                    <a:pt x="5821" y="1064"/>
                  </a:lnTo>
                  <a:lnTo>
                    <a:pt x="5900" y="984"/>
                  </a:lnTo>
                  <a:lnTo>
                    <a:pt x="5953" y="905"/>
                  </a:lnTo>
                  <a:lnTo>
                    <a:pt x="5980" y="798"/>
                  </a:lnTo>
                  <a:lnTo>
                    <a:pt x="5980" y="692"/>
                  </a:lnTo>
                  <a:lnTo>
                    <a:pt x="5980" y="559"/>
                  </a:lnTo>
                  <a:lnTo>
                    <a:pt x="5927" y="426"/>
                  </a:lnTo>
                  <a:lnTo>
                    <a:pt x="5874" y="293"/>
                  </a:lnTo>
                  <a:lnTo>
                    <a:pt x="5794" y="214"/>
                  </a:lnTo>
                  <a:lnTo>
                    <a:pt x="5688" y="107"/>
                  </a:lnTo>
                  <a:lnTo>
                    <a:pt x="5555" y="54"/>
                  </a:lnTo>
                  <a:lnTo>
                    <a:pt x="544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1"/>
            <p:cNvSpPr/>
            <p:nvPr/>
          </p:nvSpPr>
          <p:spPr>
            <a:xfrm>
              <a:off x="7520471" y="1185628"/>
              <a:ext cx="48007" cy="43697"/>
            </a:xfrm>
            <a:custGeom>
              <a:rect b="b" l="l" r="r" t="t"/>
              <a:pathLst>
                <a:path extrusionOk="0" h="1622" w="1782">
                  <a:moveTo>
                    <a:pt x="1622" y="1"/>
                  </a:moveTo>
                  <a:lnTo>
                    <a:pt x="293" y="160"/>
                  </a:lnTo>
                  <a:lnTo>
                    <a:pt x="187" y="187"/>
                  </a:lnTo>
                  <a:lnTo>
                    <a:pt x="81" y="266"/>
                  </a:lnTo>
                  <a:lnTo>
                    <a:pt x="28" y="346"/>
                  </a:lnTo>
                  <a:lnTo>
                    <a:pt x="1" y="479"/>
                  </a:lnTo>
                  <a:lnTo>
                    <a:pt x="1" y="1170"/>
                  </a:lnTo>
                  <a:lnTo>
                    <a:pt x="28" y="1276"/>
                  </a:lnTo>
                  <a:lnTo>
                    <a:pt x="81" y="1383"/>
                  </a:lnTo>
                  <a:lnTo>
                    <a:pt x="187" y="1436"/>
                  </a:lnTo>
                  <a:lnTo>
                    <a:pt x="293" y="1489"/>
                  </a:lnTo>
                  <a:lnTo>
                    <a:pt x="1622" y="1622"/>
                  </a:lnTo>
                  <a:lnTo>
                    <a:pt x="1675" y="1622"/>
                  </a:lnTo>
                  <a:lnTo>
                    <a:pt x="1728" y="1595"/>
                  </a:lnTo>
                  <a:lnTo>
                    <a:pt x="1781" y="1542"/>
                  </a:lnTo>
                  <a:lnTo>
                    <a:pt x="1781" y="1462"/>
                  </a:lnTo>
                  <a:lnTo>
                    <a:pt x="1781" y="160"/>
                  </a:lnTo>
                  <a:lnTo>
                    <a:pt x="1781" y="107"/>
                  </a:lnTo>
                  <a:lnTo>
                    <a:pt x="1728" y="54"/>
                  </a:lnTo>
                  <a:lnTo>
                    <a:pt x="1675" y="27"/>
                  </a:lnTo>
                  <a:lnTo>
                    <a:pt x="162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1"/>
            <p:cNvSpPr/>
            <p:nvPr/>
          </p:nvSpPr>
          <p:spPr>
            <a:xfrm>
              <a:off x="7368716" y="1446223"/>
              <a:ext cx="47980" cy="48007"/>
            </a:xfrm>
            <a:custGeom>
              <a:rect b="b" l="l" r="r" t="t"/>
              <a:pathLst>
                <a:path extrusionOk="0" h="1782" w="1781">
                  <a:moveTo>
                    <a:pt x="877" y="1"/>
                  </a:moveTo>
                  <a:lnTo>
                    <a:pt x="691" y="27"/>
                  </a:lnTo>
                  <a:lnTo>
                    <a:pt x="532" y="80"/>
                  </a:lnTo>
                  <a:lnTo>
                    <a:pt x="372" y="160"/>
                  </a:lnTo>
                  <a:lnTo>
                    <a:pt x="239" y="266"/>
                  </a:lnTo>
                  <a:lnTo>
                    <a:pt x="133" y="399"/>
                  </a:lnTo>
                  <a:lnTo>
                    <a:pt x="53" y="559"/>
                  </a:lnTo>
                  <a:lnTo>
                    <a:pt x="0" y="718"/>
                  </a:lnTo>
                  <a:lnTo>
                    <a:pt x="0" y="904"/>
                  </a:lnTo>
                  <a:lnTo>
                    <a:pt x="0" y="1090"/>
                  </a:lnTo>
                  <a:lnTo>
                    <a:pt x="53" y="1250"/>
                  </a:lnTo>
                  <a:lnTo>
                    <a:pt x="133" y="1409"/>
                  </a:lnTo>
                  <a:lnTo>
                    <a:pt x="239" y="1542"/>
                  </a:lnTo>
                  <a:lnTo>
                    <a:pt x="372" y="1648"/>
                  </a:lnTo>
                  <a:lnTo>
                    <a:pt x="532" y="1728"/>
                  </a:lnTo>
                  <a:lnTo>
                    <a:pt x="691" y="1781"/>
                  </a:lnTo>
                  <a:lnTo>
                    <a:pt x="1063" y="1781"/>
                  </a:lnTo>
                  <a:lnTo>
                    <a:pt x="1223" y="1728"/>
                  </a:lnTo>
                  <a:lnTo>
                    <a:pt x="1382" y="1648"/>
                  </a:lnTo>
                  <a:lnTo>
                    <a:pt x="1515" y="1542"/>
                  </a:lnTo>
                  <a:lnTo>
                    <a:pt x="1621" y="1409"/>
                  </a:lnTo>
                  <a:lnTo>
                    <a:pt x="1701" y="1250"/>
                  </a:lnTo>
                  <a:lnTo>
                    <a:pt x="1754" y="1090"/>
                  </a:lnTo>
                  <a:lnTo>
                    <a:pt x="1781" y="904"/>
                  </a:lnTo>
                  <a:lnTo>
                    <a:pt x="1754" y="718"/>
                  </a:lnTo>
                  <a:lnTo>
                    <a:pt x="1701" y="559"/>
                  </a:lnTo>
                  <a:lnTo>
                    <a:pt x="1621" y="399"/>
                  </a:lnTo>
                  <a:lnTo>
                    <a:pt x="1515" y="266"/>
                  </a:lnTo>
                  <a:lnTo>
                    <a:pt x="1382" y="160"/>
                  </a:lnTo>
                  <a:lnTo>
                    <a:pt x="1223" y="80"/>
                  </a:lnTo>
                  <a:lnTo>
                    <a:pt x="1063" y="27"/>
                  </a:lnTo>
                  <a:lnTo>
                    <a:pt x="8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1"/>
            <p:cNvSpPr/>
            <p:nvPr/>
          </p:nvSpPr>
          <p:spPr>
            <a:xfrm>
              <a:off x="7262032" y="1519259"/>
              <a:ext cx="70906" cy="12904"/>
            </a:xfrm>
            <a:custGeom>
              <a:rect b="b" l="l" r="r" t="t"/>
              <a:pathLst>
                <a:path extrusionOk="0" h="479" w="2632">
                  <a:moveTo>
                    <a:pt x="240" y="0"/>
                  </a:moveTo>
                  <a:lnTo>
                    <a:pt x="134" y="27"/>
                  </a:lnTo>
                  <a:lnTo>
                    <a:pt x="80" y="80"/>
                  </a:lnTo>
                  <a:lnTo>
                    <a:pt x="27" y="133"/>
                  </a:lnTo>
                  <a:lnTo>
                    <a:pt x="1" y="239"/>
                  </a:lnTo>
                  <a:lnTo>
                    <a:pt x="27" y="319"/>
                  </a:lnTo>
                  <a:lnTo>
                    <a:pt x="80" y="399"/>
                  </a:lnTo>
                  <a:lnTo>
                    <a:pt x="134" y="452"/>
                  </a:lnTo>
                  <a:lnTo>
                    <a:pt x="240" y="478"/>
                  </a:lnTo>
                  <a:lnTo>
                    <a:pt x="2392" y="478"/>
                  </a:lnTo>
                  <a:lnTo>
                    <a:pt x="2472" y="452"/>
                  </a:lnTo>
                  <a:lnTo>
                    <a:pt x="2552" y="399"/>
                  </a:lnTo>
                  <a:lnTo>
                    <a:pt x="2605" y="319"/>
                  </a:lnTo>
                  <a:lnTo>
                    <a:pt x="2632" y="239"/>
                  </a:lnTo>
                  <a:lnTo>
                    <a:pt x="2605" y="133"/>
                  </a:lnTo>
                  <a:lnTo>
                    <a:pt x="2552" y="80"/>
                  </a:lnTo>
                  <a:lnTo>
                    <a:pt x="2472" y="27"/>
                  </a:lnTo>
                  <a:lnTo>
                    <a:pt x="23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1"/>
            <p:cNvSpPr/>
            <p:nvPr/>
          </p:nvSpPr>
          <p:spPr>
            <a:xfrm>
              <a:off x="7262032" y="1540003"/>
              <a:ext cx="40841" cy="12931"/>
            </a:xfrm>
            <a:custGeom>
              <a:rect b="b" l="l" r="r" t="t"/>
              <a:pathLst>
                <a:path extrusionOk="0" h="480" w="1516">
                  <a:moveTo>
                    <a:pt x="240" y="1"/>
                  </a:moveTo>
                  <a:lnTo>
                    <a:pt x="134" y="27"/>
                  </a:lnTo>
                  <a:lnTo>
                    <a:pt x="80" y="81"/>
                  </a:lnTo>
                  <a:lnTo>
                    <a:pt x="27" y="160"/>
                  </a:lnTo>
                  <a:lnTo>
                    <a:pt x="1" y="240"/>
                  </a:lnTo>
                  <a:lnTo>
                    <a:pt x="27" y="346"/>
                  </a:lnTo>
                  <a:lnTo>
                    <a:pt x="80" y="426"/>
                  </a:lnTo>
                  <a:lnTo>
                    <a:pt x="134" y="479"/>
                  </a:lnTo>
                  <a:lnTo>
                    <a:pt x="1383" y="479"/>
                  </a:lnTo>
                  <a:lnTo>
                    <a:pt x="1436" y="426"/>
                  </a:lnTo>
                  <a:lnTo>
                    <a:pt x="1489" y="346"/>
                  </a:lnTo>
                  <a:lnTo>
                    <a:pt x="1515" y="240"/>
                  </a:lnTo>
                  <a:lnTo>
                    <a:pt x="1489" y="160"/>
                  </a:lnTo>
                  <a:lnTo>
                    <a:pt x="1436" y="81"/>
                  </a:lnTo>
                  <a:lnTo>
                    <a:pt x="1383" y="27"/>
                  </a:lnTo>
                  <a:lnTo>
                    <a:pt x="12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1"/>
            <p:cNvSpPr/>
            <p:nvPr/>
          </p:nvSpPr>
          <p:spPr>
            <a:xfrm>
              <a:off x="7376582" y="1522114"/>
              <a:ext cx="42969" cy="24354"/>
            </a:xfrm>
            <a:custGeom>
              <a:rect b="b" l="l" r="r" t="t"/>
              <a:pathLst>
                <a:path extrusionOk="0" h="904" w="1595">
                  <a:moveTo>
                    <a:pt x="346" y="0"/>
                  </a:moveTo>
                  <a:lnTo>
                    <a:pt x="213" y="27"/>
                  </a:lnTo>
                  <a:lnTo>
                    <a:pt x="107" y="107"/>
                  </a:lnTo>
                  <a:lnTo>
                    <a:pt x="27" y="213"/>
                  </a:lnTo>
                  <a:lnTo>
                    <a:pt x="1" y="319"/>
                  </a:lnTo>
                  <a:lnTo>
                    <a:pt x="1" y="585"/>
                  </a:lnTo>
                  <a:lnTo>
                    <a:pt x="27" y="718"/>
                  </a:lnTo>
                  <a:lnTo>
                    <a:pt x="107" y="824"/>
                  </a:lnTo>
                  <a:lnTo>
                    <a:pt x="213" y="877"/>
                  </a:lnTo>
                  <a:lnTo>
                    <a:pt x="346" y="904"/>
                  </a:lnTo>
                  <a:lnTo>
                    <a:pt x="1250" y="904"/>
                  </a:lnTo>
                  <a:lnTo>
                    <a:pt x="1382" y="877"/>
                  </a:lnTo>
                  <a:lnTo>
                    <a:pt x="1489" y="824"/>
                  </a:lnTo>
                  <a:lnTo>
                    <a:pt x="1568" y="718"/>
                  </a:lnTo>
                  <a:lnTo>
                    <a:pt x="1595" y="585"/>
                  </a:lnTo>
                  <a:lnTo>
                    <a:pt x="1595" y="319"/>
                  </a:lnTo>
                  <a:lnTo>
                    <a:pt x="1568" y="213"/>
                  </a:lnTo>
                  <a:lnTo>
                    <a:pt x="1489" y="107"/>
                  </a:lnTo>
                  <a:lnTo>
                    <a:pt x="1382" y="27"/>
                  </a:lnTo>
                  <a:lnTo>
                    <a:pt x="125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1"/>
            <p:cNvSpPr/>
            <p:nvPr/>
          </p:nvSpPr>
          <p:spPr>
            <a:xfrm>
              <a:off x="7328628" y="1497760"/>
              <a:ext cx="12904" cy="12931"/>
            </a:xfrm>
            <a:custGeom>
              <a:rect b="b" l="l" r="r" t="t"/>
              <a:pathLst>
                <a:path extrusionOk="0" h="480" w="479">
                  <a:moveTo>
                    <a:pt x="239" y="1"/>
                  </a:moveTo>
                  <a:lnTo>
                    <a:pt x="133" y="27"/>
                  </a:lnTo>
                  <a:lnTo>
                    <a:pt x="53" y="81"/>
                  </a:lnTo>
                  <a:lnTo>
                    <a:pt x="0" y="134"/>
                  </a:lnTo>
                  <a:lnTo>
                    <a:pt x="0" y="240"/>
                  </a:lnTo>
                  <a:lnTo>
                    <a:pt x="0" y="320"/>
                  </a:lnTo>
                  <a:lnTo>
                    <a:pt x="53" y="400"/>
                  </a:lnTo>
                  <a:lnTo>
                    <a:pt x="133" y="453"/>
                  </a:lnTo>
                  <a:lnTo>
                    <a:pt x="239" y="479"/>
                  </a:lnTo>
                  <a:lnTo>
                    <a:pt x="319" y="453"/>
                  </a:lnTo>
                  <a:lnTo>
                    <a:pt x="399" y="400"/>
                  </a:lnTo>
                  <a:lnTo>
                    <a:pt x="452" y="320"/>
                  </a:lnTo>
                  <a:lnTo>
                    <a:pt x="478" y="240"/>
                  </a:lnTo>
                  <a:lnTo>
                    <a:pt x="452" y="134"/>
                  </a:lnTo>
                  <a:lnTo>
                    <a:pt x="399" y="81"/>
                  </a:lnTo>
                  <a:lnTo>
                    <a:pt x="319" y="27"/>
                  </a:lnTo>
                  <a:lnTo>
                    <a:pt x="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1" name="Google Shape;1401;p11"/>
          <p:cNvGrpSpPr/>
          <p:nvPr/>
        </p:nvGrpSpPr>
        <p:grpSpPr>
          <a:xfrm>
            <a:off x="887172" y="2534172"/>
            <a:ext cx="423152" cy="423125"/>
            <a:chOff x="746487" y="1877917"/>
            <a:chExt cx="423152" cy="423125"/>
          </a:xfrm>
        </p:grpSpPr>
        <p:sp>
          <p:nvSpPr>
            <p:cNvPr id="1402" name="Google Shape;1402;p11"/>
            <p:cNvSpPr/>
            <p:nvPr/>
          </p:nvSpPr>
          <p:spPr>
            <a:xfrm>
              <a:off x="858182" y="2042577"/>
              <a:ext cx="105982" cy="105982"/>
            </a:xfrm>
            <a:custGeom>
              <a:rect b="b" l="l" r="r" t="t"/>
              <a:pathLst>
                <a:path extrusionOk="0" h="3934" w="3934">
                  <a:moveTo>
                    <a:pt x="1967" y="1"/>
                  </a:moveTo>
                  <a:lnTo>
                    <a:pt x="1781" y="27"/>
                  </a:lnTo>
                  <a:lnTo>
                    <a:pt x="1568" y="54"/>
                  </a:lnTo>
                  <a:lnTo>
                    <a:pt x="1382" y="107"/>
                  </a:lnTo>
                  <a:lnTo>
                    <a:pt x="1223" y="160"/>
                  </a:lnTo>
                  <a:lnTo>
                    <a:pt x="1037" y="240"/>
                  </a:lnTo>
                  <a:lnTo>
                    <a:pt x="877" y="346"/>
                  </a:lnTo>
                  <a:lnTo>
                    <a:pt x="718" y="452"/>
                  </a:lnTo>
                  <a:lnTo>
                    <a:pt x="585" y="585"/>
                  </a:lnTo>
                  <a:lnTo>
                    <a:pt x="452" y="718"/>
                  </a:lnTo>
                  <a:lnTo>
                    <a:pt x="346" y="878"/>
                  </a:lnTo>
                  <a:lnTo>
                    <a:pt x="240" y="1037"/>
                  </a:lnTo>
                  <a:lnTo>
                    <a:pt x="160" y="1196"/>
                  </a:lnTo>
                  <a:lnTo>
                    <a:pt x="107" y="1382"/>
                  </a:lnTo>
                  <a:lnTo>
                    <a:pt x="54" y="1568"/>
                  </a:lnTo>
                  <a:lnTo>
                    <a:pt x="27" y="1781"/>
                  </a:lnTo>
                  <a:lnTo>
                    <a:pt x="0" y="1967"/>
                  </a:lnTo>
                  <a:lnTo>
                    <a:pt x="27" y="2180"/>
                  </a:lnTo>
                  <a:lnTo>
                    <a:pt x="54" y="2366"/>
                  </a:lnTo>
                  <a:lnTo>
                    <a:pt x="107" y="2552"/>
                  </a:lnTo>
                  <a:lnTo>
                    <a:pt x="160" y="2738"/>
                  </a:lnTo>
                  <a:lnTo>
                    <a:pt x="240" y="2897"/>
                  </a:lnTo>
                  <a:lnTo>
                    <a:pt x="346" y="3083"/>
                  </a:lnTo>
                  <a:lnTo>
                    <a:pt x="452" y="3216"/>
                  </a:lnTo>
                  <a:lnTo>
                    <a:pt x="585" y="3375"/>
                  </a:lnTo>
                  <a:lnTo>
                    <a:pt x="718" y="3482"/>
                  </a:lnTo>
                  <a:lnTo>
                    <a:pt x="877" y="3615"/>
                  </a:lnTo>
                  <a:lnTo>
                    <a:pt x="1037" y="3694"/>
                  </a:lnTo>
                  <a:lnTo>
                    <a:pt x="1223" y="3774"/>
                  </a:lnTo>
                  <a:lnTo>
                    <a:pt x="1382" y="3854"/>
                  </a:lnTo>
                  <a:lnTo>
                    <a:pt x="1568" y="3907"/>
                  </a:lnTo>
                  <a:lnTo>
                    <a:pt x="1781" y="3934"/>
                  </a:lnTo>
                  <a:lnTo>
                    <a:pt x="2180" y="3934"/>
                  </a:lnTo>
                  <a:lnTo>
                    <a:pt x="2366" y="3907"/>
                  </a:lnTo>
                  <a:lnTo>
                    <a:pt x="2552" y="3854"/>
                  </a:lnTo>
                  <a:lnTo>
                    <a:pt x="2738" y="3774"/>
                  </a:lnTo>
                  <a:lnTo>
                    <a:pt x="2924" y="3694"/>
                  </a:lnTo>
                  <a:lnTo>
                    <a:pt x="3083" y="3615"/>
                  </a:lnTo>
                  <a:lnTo>
                    <a:pt x="3216" y="3482"/>
                  </a:lnTo>
                  <a:lnTo>
                    <a:pt x="3375" y="3375"/>
                  </a:lnTo>
                  <a:lnTo>
                    <a:pt x="3482" y="3216"/>
                  </a:lnTo>
                  <a:lnTo>
                    <a:pt x="3615" y="3083"/>
                  </a:lnTo>
                  <a:lnTo>
                    <a:pt x="3694" y="2897"/>
                  </a:lnTo>
                  <a:lnTo>
                    <a:pt x="3801" y="2738"/>
                  </a:lnTo>
                  <a:lnTo>
                    <a:pt x="3854" y="2552"/>
                  </a:lnTo>
                  <a:lnTo>
                    <a:pt x="3907" y="2366"/>
                  </a:lnTo>
                  <a:lnTo>
                    <a:pt x="3933" y="2180"/>
                  </a:lnTo>
                  <a:lnTo>
                    <a:pt x="3933" y="1967"/>
                  </a:lnTo>
                  <a:lnTo>
                    <a:pt x="3933" y="1781"/>
                  </a:lnTo>
                  <a:lnTo>
                    <a:pt x="3907" y="1568"/>
                  </a:lnTo>
                  <a:lnTo>
                    <a:pt x="3854" y="1382"/>
                  </a:lnTo>
                  <a:lnTo>
                    <a:pt x="3801" y="1196"/>
                  </a:lnTo>
                  <a:lnTo>
                    <a:pt x="3694" y="1037"/>
                  </a:lnTo>
                  <a:lnTo>
                    <a:pt x="3615" y="878"/>
                  </a:lnTo>
                  <a:lnTo>
                    <a:pt x="3482" y="718"/>
                  </a:lnTo>
                  <a:lnTo>
                    <a:pt x="3375" y="585"/>
                  </a:lnTo>
                  <a:lnTo>
                    <a:pt x="3216" y="452"/>
                  </a:lnTo>
                  <a:lnTo>
                    <a:pt x="3083" y="346"/>
                  </a:lnTo>
                  <a:lnTo>
                    <a:pt x="2924" y="240"/>
                  </a:lnTo>
                  <a:lnTo>
                    <a:pt x="2738" y="160"/>
                  </a:lnTo>
                  <a:lnTo>
                    <a:pt x="2552" y="107"/>
                  </a:lnTo>
                  <a:lnTo>
                    <a:pt x="2366" y="54"/>
                  </a:lnTo>
                  <a:lnTo>
                    <a:pt x="2180" y="27"/>
                  </a:lnTo>
                  <a:lnTo>
                    <a:pt x="1967" y="1"/>
                  </a:lnTo>
                  <a:close/>
                </a:path>
              </a:pathLst>
            </a:custGeom>
            <a:solidFill>
              <a:srgbClr val="F1F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1"/>
            <p:cNvSpPr/>
            <p:nvPr/>
          </p:nvSpPr>
          <p:spPr>
            <a:xfrm>
              <a:off x="869632" y="2054026"/>
              <a:ext cx="83783" cy="83083"/>
            </a:xfrm>
            <a:custGeom>
              <a:rect b="b" l="l" r="r" t="t"/>
              <a:pathLst>
                <a:path extrusionOk="0" h="3084" w="3110">
                  <a:moveTo>
                    <a:pt x="2764" y="1"/>
                  </a:moveTo>
                  <a:lnTo>
                    <a:pt x="1" y="2764"/>
                  </a:lnTo>
                  <a:lnTo>
                    <a:pt x="160" y="2950"/>
                  </a:lnTo>
                  <a:lnTo>
                    <a:pt x="346" y="3083"/>
                  </a:lnTo>
                  <a:lnTo>
                    <a:pt x="3110" y="346"/>
                  </a:lnTo>
                  <a:lnTo>
                    <a:pt x="2950" y="160"/>
                  </a:lnTo>
                  <a:lnTo>
                    <a:pt x="2764"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1"/>
            <p:cNvSpPr/>
            <p:nvPr/>
          </p:nvSpPr>
          <p:spPr>
            <a:xfrm>
              <a:off x="1073679" y="2205809"/>
              <a:ext cx="95960" cy="95233"/>
            </a:xfrm>
            <a:custGeom>
              <a:rect b="b" l="l" r="r" t="t"/>
              <a:pathLst>
                <a:path extrusionOk="0" h="3535" w="3562">
                  <a:moveTo>
                    <a:pt x="1595" y="0"/>
                  </a:moveTo>
                  <a:lnTo>
                    <a:pt x="1435" y="27"/>
                  </a:lnTo>
                  <a:lnTo>
                    <a:pt x="1249" y="80"/>
                  </a:lnTo>
                  <a:lnTo>
                    <a:pt x="1090" y="133"/>
                  </a:lnTo>
                  <a:lnTo>
                    <a:pt x="930" y="213"/>
                  </a:lnTo>
                  <a:lnTo>
                    <a:pt x="797" y="293"/>
                  </a:lnTo>
                  <a:lnTo>
                    <a:pt x="665" y="399"/>
                  </a:lnTo>
                  <a:lnTo>
                    <a:pt x="532" y="505"/>
                  </a:lnTo>
                  <a:lnTo>
                    <a:pt x="425" y="638"/>
                  </a:lnTo>
                  <a:lnTo>
                    <a:pt x="319" y="771"/>
                  </a:lnTo>
                  <a:lnTo>
                    <a:pt x="213" y="904"/>
                  </a:lnTo>
                  <a:lnTo>
                    <a:pt x="160" y="1063"/>
                  </a:lnTo>
                  <a:lnTo>
                    <a:pt x="80" y="1223"/>
                  </a:lnTo>
                  <a:lnTo>
                    <a:pt x="53" y="1409"/>
                  </a:lnTo>
                  <a:lnTo>
                    <a:pt x="27" y="1568"/>
                  </a:lnTo>
                  <a:lnTo>
                    <a:pt x="0" y="1754"/>
                  </a:lnTo>
                  <a:lnTo>
                    <a:pt x="27" y="1940"/>
                  </a:lnTo>
                  <a:lnTo>
                    <a:pt x="53" y="2126"/>
                  </a:lnTo>
                  <a:lnTo>
                    <a:pt x="80" y="2286"/>
                  </a:lnTo>
                  <a:lnTo>
                    <a:pt x="160" y="2445"/>
                  </a:lnTo>
                  <a:lnTo>
                    <a:pt x="213" y="2605"/>
                  </a:lnTo>
                  <a:lnTo>
                    <a:pt x="319" y="2738"/>
                  </a:lnTo>
                  <a:lnTo>
                    <a:pt x="425" y="2897"/>
                  </a:lnTo>
                  <a:lnTo>
                    <a:pt x="532" y="3003"/>
                  </a:lnTo>
                  <a:lnTo>
                    <a:pt x="665" y="3136"/>
                  </a:lnTo>
                  <a:lnTo>
                    <a:pt x="797" y="3216"/>
                  </a:lnTo>
                  <a:lnTo>
                    <a:pt x="930" y="3322"/>
                  </a:lnTo>
                  <a:lnTo>
                    <a:pt x="1090" y="3402"/>
                  </a:lnTo>
                  <a:lnTo>
                    <a:pt x="1249" y="3455"/>
                  </a:lnTo>
                  <a:lnTo>
                    <a:pt x="1435" y="3482"/>
                  </a:lnTo>
                  <a:lnTo>
                    <a:pt x="1595" y="3508"/>
                  </a:lnTo>
                  <a:lnTo>
                    <a:pt x="1781" y="3535"/>
                  </a:lnTo>
                  <a:lnTo>
                    <a:pt x="1967" y="3508"/>
                  </a:lnTo>
                  <a:lnTo>
                    <a:pt x="2126" y="3482"/>
                  </a:lnTo>
                  <a:lnTo>
                    <a:pt x="2312" y="3455"/>
                  </a:lnTo>
                  <a:lnTo>
                    <a:pt x="2472" y="3402"/>
                  </a:lnTo>
                  <a:lnTo>
                    <a:pt x="2631" y="3322"/>
                  </a:lnTo>
                  <a:lnTo>
                    <a:pt x="2764" y="3216"/>
                  </a:lnTo>
                  <a:lnTo>
                    <a:pt x="2897" y="3136"/>
                  </a:lnTo>
                  <a:lnTo>
                    <a:pt x="3030" y="3003"/>
                  </a:lnTo>
                  <a:lnTo>
                    <a:pt x="3136" y="2897"/>
                  </a:lnTo>
                  <a:lnTo>
                    <a:pt x="3242" y="2738"/>
                  </a:lnTo>
                  <a:lnTo>
                    <a:pt x="3349" y="2605"/>
                  </a:lnTo>
                  <a:lnTo>
                    <a:pt x="3402" y="2445"/>
                  </a:lnTo>
                  <a:lnTo>
                    <a:pt x="3481" y="2286"/>
                  </a:lnTo>
                  <a:lnTo>
                    <a:pt x="3508" y="2126"/>
                  </a:lnTo>
                  <a:lnTo>
                    <a:pt x="3535" y="1940"/>
                  </a:lnTo>
                  <a:lnTo>
                    <a:pt x="3561" y="1754"/>
                  </a:lnTo>
                  <a:lnTo>
                    <a:pt x="3535" y="1568"/>
                  </a:lnTo>
                  <a:lnTo>
                    <a:pt x="3508" y="1409"/>
                  </a:lnTo>
                  <a:lnTo>
                    <a:pt x="3481" y="1223"/>
                  </a:lnTo>
                  <a:lnTo>
                    <a:pt x="3402" y="1063"/>
                  </a:lnTo>
                  <a:lnTo>
                    <a:pt x="3349" y="904"/>
                  </a:lnTo>
                  <a:lnTo>
                    <a:pt x="3242" y="771"/>
                  </a:lnTo>
                  <a:lnTo>
                    <a:pt x="3136" y="638"/>
                  </a:lnTo>
                  <a:lnTo>
                    <a:pt x="3030" y="505"/>
                  </a:lnTo>
                  <a:lnTo>
                    <a:pt x="2897" y="399"/>
                  </a:lnTo>
                  <a:lnTo>
                    <a:pt x="2764" y="293"/>
                  </a:lnTo>
                  <a:lnTo>
                    <a:pt x="2631" y="213"/>
                  </a:lnTo>
                  <a:lnTo>
                    <a:pt x="2472" y="133"/>
                  </a:lnTo>
                  <a:lnTo>
                    <a:pt x="2312" y="80"/>
                  </a:lnTo>
                  <a:lnTo>
                    <a:pt x="2126" y="27"/>
                  </a:lnTo>
                  <a:lnTo>
                    <a:pt x="196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1"/>
            <p:cNvSpPr/>
            <p:nvPr/>
          </p:nvSpPr>
          <p:spPr>
            <a:xfrm>
              <a:off x="1083701" y="2215103"/>
              <a:ext cx="75917" cy="75917"/>
            </a:xfrm>
            <a:custGeom>
              <a:rect b="b" l="l" r="r" t="t"/>
              <a:pathLst>
                <a:path extrusionOk="0" h="2818" w="2818">
                  <a:moveTo>
                    <a:pt x="2472" y="1"/>
                  </a:moveTo>
                  <a:lnTo>
                    <a:pt x="0" y="2499"/>
                  </a:lnTo>
                  <a:lnTo>
                    <a:pt x="160" y="2658"/>
                  </a:lnTo>
                  <a:lnTo>
                    <a:pt x="346" y="2818"/>
                  </a:lnTo>
                  <a:lnTo>
                    <a:pt x="2817" y="346"/>
                  </a:lnTo>
                  <a:lnTo>
                    <a:pt x="2658" y="160"/>
                  </a:lnTo>
                  <a:lnTo>
                    <a:pt x="2472"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1"/>
            <p:cNvSpPr/>
            <p:nvPr/>
          </p:nvSpPr>
          <p:spPr>
            <a:xfrm>
              <a:off x="909019" y="2178599"/>
              <a:ext cx="122442" cy="122442"/>
            </a:xfrm>
            <a:custGeom>
              <a:rect b="b" l="l" r="r" t="t"/>
              <a:pathLst>
                <a:path extrusionOk="0" h="4545" w="4545">
                  <a:moveTo>
                    <a:pt x="1302" y="1"/>
                  </a:moveTo>
                  <a:lnTo>
                    <a:pt x="1063" y="27"/>
                  </a:lnTo>
                  <a:lnTo>
                    <a:pt x="824" y="80"/>
                  </a:lnTo>
                  <a:lnTo>
                    <a:pt x="585" y="213"/>
                  </a:lnTo>
                  <a:lnTo>
                    <a:pt x="399" y="373"/>
                  </a:lnTo>
                  <a:lnTo>
                    <a:pt x="213" y="585"/>
                  </a:lnTo>
                  <a:lnTo>
                    <a:pt x="107" y="798"/>
                  </a:lnTo>
                  <a:lnTo>
                    <a:pt x="27" y="1037"/>
                  </a:lnTo>
                  <a:lnTo>
                    <a:pt x="0" y="1276"/>
                  </a:lnTo>
                  <a:lnTo>
                    <a:pt x="27" y="1542"/>
                  </a:lnTo>
                  <a:lnTo>
                    <a:pt x="107" y="1781"/>
                  </a:lnTo>
                  <a:lnTo>
                    <a:pt x="213" y="1994"/>
                  </a:lnTo>
                  <a:lnTo>
                    <a:pt x="399" y="2206"/>
                  </a:lnTo>
                  <a:lnTo>
                    <a:pt x="2365" y="4173"/>
                  </a:lnTo>
                  <a:lnTo>
                    <a:pt x="2551" y="4332"/>
                  </a:lnTo>
                  <a:lnTo>
                    <a:pt x="2791" y="4438"/>
                  </a:lnTo>
                  <a:lnTo>
                    <a:pt x="3030" y="4518"/>
                  </a:lnTo>
                  <a:lnTo>
                    <a:pt x="3269" y="4545"/>
                  </a:lnTo>
                  <a:lnTo>
                    <a:pt x="3508" y="4518"/>
                  </a:lnTo>
                  <a:lnTo>
                    <a:pt x="3747" y="4438"/>
                  </a:lnTo>
                  <a:lnTo>
                    <a:pt x="3986" y="4332"/>
                  </a:lnTo>
                  <a:lnTo>
                    <a:pt x="4172" y="4173"/>
                  </a:lnTo>
                  <a:lnTo>
                    <a:pt x="4358" y="3960"/>
                  </a:lnTo>
                  <a:lnTo>
                    <a:pt x="4465" y="3748"/>
                  </a:lnTo>
                  <a:lnTo>
                    <a:pt x="4544" y="3508"/>
                  </a:lnTo>
                  <a:lnTo>
                    <a:pt x="4544" y="3243"/>
                  </a:lnTo>
                  <a:lnTo>
                    <a:pt x="4544" y="3003"/>
                  </a:lnTo>
                  <a:lnTo>
                    <a:pt x="4465" y="2764"/>
                  </a:lnTo>
                  <a:lnTo>
                    <a:pt x="4358" y="2552"/>
                  </a:lnTo>
                  <a:lnTo>
                    <a:pt x="4172" y="2339"/>
                  </a:lnTo>
                  <a:lnTo>
                    <a:pt x="2206" y="373"/>
                  </a:lnTo>
                  <a:lnTo>
                    <a:pt x="2020" y="213"/>
                  </a:lnTo>
                  <a:lnTo>
                    <a:pt x="1781" y="80"/>
                  </a:lnTo>
                  <a:lnTo>
                    <a:pt x="1542" y="27"/>
                  </a:lnTo>
                  <a:lnTo>
                    <a:pt x="1302" y="1"/>
                  </a:lnTo>
                  <a:close/>
                </a:path>
              </a:pathLst>
            </a:custGeom>
            <a:solidFill>
              <a:srgbClr val="F1F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1"/>
            <p:cNvSpPr/>
            <p:nvPr/>
          </p:nvSpPr>
          <p:spPr>
            <a:xfrm>
              <a:off x="909019" y="2178599"/>
              <a:ext cx="85939" cy="85939"/>
            </a:xfrm>
            <a:custGeom>
              <a:rect b="b" l="l" r="r" t="t"/>
              <a:pathLst>
                <a:path extrusionOk="0" h="3190" w="3190">
                  <a:moveTo>
                    <a:pt x="1302" y="1"/>
                  </a:moveTo>
                  <a:lnTo>
                    <a:pt x="1063" y="27"/>
                  </a:lnTo>
                  <a:lnTo>
                    <a:pt x="824" y="80"/>
                  </a:lnTo>
                  <a:lnTo>
                    <a:pt x="585" y="213"/>
                  </a:lnTo>
                  <a:lnTo>
                    <a:pt x="399" y="373"/>
                  </a:lnTo>
                  <a:lnTo>
                    <a:pt x="213" y="585"/>
                  </a:lnTo>
                  <a:lnTo>
                    <a:pt x="107" y="798"/>
                  </a:lnTo>
                  <a:lnTo>
                    <a:pt x="27" y="1037"/>
                  </a:lnTo>
                  <a:lnTo>
                    <a:pt x="0" y="1276"/>
                  </a:lnTo>
                  <a:lnTo>
                    <a:pt x="27" y="1542"/>
                  </a:lnTo>
                  <a:lnTo>
                    <a:pt x="107" y="1781"/>
                  </a:lnTo>
                  <a:lnTo>
                    <a:pt x="213" y="1994"/>
                  </a:lnTo>
                  <a:lnTo>
                    <a:pt x="399" y="2206"/>
                  </a:lnTo>
                  <a:lnTo>
                    <a:pt x="1382" y="3190"/>
                  </a:lnTo>
                  <a:lnTo>
                    <a:pt x="3189" y="1356"/>
                  </a:lnTo>
                  <a:lnTo>
                    <a:pt x="2206" y="373"/>
                  </a:lnTo>
                  <a:lnTo>
                    <a:pt x="2020" y="213"/>
                  </a:lnTo>
                  <a:lnTo>
                    <a:pt x="1781" y="80"/>
                  </a:lnTo>
                  <a:lnTo>
                    <a:pt x="1542" y="27"/>
                  </a:lnTo>
                  <a:lnTo>
                    <a:pt x="13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1"/>
            <p:cNvSpPr/>
            <p:nvPr/>
          </p:nvSpPr>
          <p:spPr>
            <a:xfrm>
              <a:off x="1100161" y="1877917"/>
              <a:ext cx="69478" cy="144641"/>
            </a:xfrm>
            <a:custGeom>
              <a:rect b="b" l="l" r="r" t="t"/>
              <a:pathLst>
                <a:path extrusionOk="0" h="5369" w="2579">
                  <a:moveTo>
                    <a:pt x="1276" y="1"/>
                  </a:moveTo>
                  <a:lnTo>
                    <a:pt x="1010" y="27"/>
                  </a:lnTo>
                  <a:lnTo>
                    <a:pt x="771" y="107"/>
                  </a:lnTo>
                  <a:lnTo>
                    <a:pt x="559" y="213"/>
                  </a:lnTo>
                  <a:lnTo>
                    <a:pt x="373" y="373"/>
                  </a:lnTo>
                  <a:lnTo>
                    <a:pt x="213" y="559"/>
                  </a:lnTo>
                  <a:lnTo>
                    <a:pt x="80" y="798"/>
                  </a:lnTo>
                  <a:lnTo>
                    <a:pt x="27" y="1037"/>
                  </a:lnTo>
                  <a:lnTo>
                    <a:pt x="0" y="1303"/>
                  </a:lnTo>
                  <a:lnTo>
                    <a:pt x="0" y="4066"/>
                  </a:lnTo>
                  <a:lnTo>
                    <a:pt x="27" y="4332"/>
                  </a:lnTo>
                  <a:lnTo>
                    <a:pt x="80" y="4571"/>
                  </a:lnTo>
                  <a:lnTo>
                    <a:pt x="213" y="4784"/>
                  </a:lnTo>
                  <a:lnTo>
                    <a:pt x="373" y="4970"/>
                  </a:lnTo>
                  <a:lnTo>
                    <a:pt x="559" y="5129"/>
                  </a:lnTo>
                  <a:lnTo>
                    <a:pt x="771" y="5262"/>
                  </a:lnTo>
                  <a:lnTo>
                    <a:pt x="1010" y="5342"/>
                  </a:lnTo>
                  <a:lnTo>
                    <a:pt x="1276" y="5369"/>
                  </a:lnTo>
                  <a:lnTo>
                    <a:pt x="1542" y="5342"/>
                  </a:lnTo>
                  <a:lnTo>
                    <a:pt x="1781" y="5262"/>
                  </a:lnTo>
                  <a:lnTo>
                    <a:pt x="1994" y="5129"/>
                  </a:lnTo>
                  <a:lnTo>
                    <a:pt x="2180" y="4970"/>
                  </a:lnTo>
                  <a:lnTo>
                    <a:pt x="2339" y="4784"/>
                  </a:lnTo>
                  <a:lnTo>
                    <a:pt x="2472" y="4571"/>
                  </a:lnTo>
                  <a:lnTo>
                    <a:pt x="2552" y="4332"/>
                  </a:lnTo>
                  <a:lnTo>
                    <a:pt x="2578" y="4066"/>
                  </a:lnTo>
                  <a:lnTo>
                    <a:pt x="2578" y="1303"/>
                  </a:lnTo>
                  <a:lnTo>
                    <a:pt x="2552" y="1037"/>
                  </a:lnTo>
                  <a:lnTo>
                    <a:pt x="2472" y="798"/>
                  </a:lnTo>
                  <a:lnTo>
                    <a:pt x="2339" y="559"/>
                  </a:lnTo>
                  <a:lnTo>
                    <a:pt x="2180" y="373"/>
                  </a:lnTo>
                  <a:lnTo>
                    <a:pt x="1994" y="213"/>
                  </a:lnTo>
                  <a:lnTo>
                    <a:pt x="1781" y="107"/>
                  </a:lnTo>
                  <a:lnTo>
                    <a:pt x="1542" y="27"/>
                  </a:lnTo>
                  <a:lnTo>
                    <a:pt x="12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1"/>
            <p:cNvSpPr/>
            <p:nvPr/>
          </p:nvSpPr>
          <p:spPr>
            <a:xfrm>
              <a:off x="1100161" y="1950225"/>
              <a:ext cx="69478" cy="72334"/>
            </a:xfrm>
            <a:custGeom>
              <a:rect b="b" l="l" r="r" t="t"/>
              <a:pathLst>
                <a:path extrusionOk="0" h="2685" w="2579">
                  <a:moveTo>
                    <a:pt x="0" y="1"/>
                  </a:moveTo>
                  <a:lnTo>
                    <a:pt x="0" y="1382"/>
                  </a:lnTo>
                  <a:lnTo>
                    <a:pt x="27" y="1648"/>
                  </a:lnTo>
                  <a:lnTo>
                    <a:pt x="80" y="1887"/>
                  </a:lnTo>
                  <a:lnTo>
                    <a:pt x="213" y="2100"/>
                  </a:lnTo>
                  <a:lnTo>
                    <a:pt x="373" y="2286"/>
                  </a:lnTo>
                  <a:lnTo>
                    <a:pt x="559" y="2445"/>
                  </a:lnTo>
                  <a:lnTo>
                    <a:pt x="771" y="2578"/>
                  </a:lnTo>
                  <a:lnTo>
                    <a:pt x="1010" y="2658"/>
                  </a:lnTo>
                  <a:lnTo>
                    <a:pt x="1276" y="2685"/>
                  </a:lnTo>
                  <a:lnTo>
                    <a:pt x="1542" y="2658"/>
                  </a:lnTo>
                  <a:lnTo>
                    <a:pt x="1781" y="2578"/>
                  </a:lnTo>
                  <a:lnTo>
                    <a:pt x="1994" y="2445"/>
                  </a:lnTo>
                  <a:lnTo>
                    <a:pt x="2180" y="2286"/>
                  </a:lnTo>
                  <a:lnTo>
                    <a:pt x="2339" y="2100"/>
                  </a:lnTo>
                  <a:lnTo>
                    <a:pt x="2472" y="1887"/>
                  </a:lnTo>
                  <a:lnTo>
                    <a:pt x="2552" y="1648"/>
                  </a:lnTo>
                  <a:lnTo>
                    <a:pt x="2578" y="1382"/>
                  </a:lnTo>
                  <a:lnTo>
                    <a:pt x="25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1"/>
            <p:cNvSpPr/>
            <p:nvPr/>
          </p:nvSpPr>
          <p:spPr>
            <a:xfrm>
              <a:off x="746487" y="2055454"/>
              <a:ext cx="69478" cy="144641"/>
            </a:xfrm>
            <a:custGeom>
              <a:rect b="b" l="l" r="r" t="t"/>
              <a:pathLst>
                <a:path extrusionOk="0" h="5369" w="2579">
                  <a:moveTo>
                    <a:pt x="1276" y="1"/>
                  </a:moveTo>
                  <a:lnTo>
                    <a:pt x="1037" y="28"/>
                  </a:lnTo>
                  <a:lnTo>
                    <a:pt x="798" y="107"/>
                  </a:lnTo>
                  <a:lnTo>
                    <a:pt x="559" y="214"/>
                  </a:lnTo>
                  <a:lnTo>
                    <a:pt x="373" y="373"/>
                  </a:lnTo>
                  <a:lnTo>
                    <a:pt x="214" y="559"/>
                  </a:lnTo>
                  <a:lnTo>
                    <a:pt x="107" y="798"/>
                  </a:lnTo>
                  <a:lnTo>
                    <a:pt x="28" y="1037"/>
                  </a:lnTo>
                  <a:lnTo>
                    <a:pt x="1" y="1276"/>
                  </a:lnTo>
                  <a:lnTo>
                    <a:pt x="1" y="4067"/>
                  </a:lnTo>
                  <a:lnTo>
                    <a:pt x="28" y="4332"/>
                  </a:lnTo>
                  <a:lnTo>
                    <a:pt x="107" y="4572"/>
                  </a:lnTo>
                  <a:lnTo>
                    <a:pt x="214" y="4784"/>
                  </a:lnTo>
                  <a:lnTo>
                    <a:pt x="373" y="4970"/>
                  </a:lnTo>
                  <a:lnTo>
                    <a:pt x="559" y="5130"/>
                  </a:lnTo>
                  <a:lnTo>
                    <a:pt x="798" y="5263"/>
                  </a:lnTo>
                  <a:lnTo>
                    <a:pt x="1037" y="5342"/>
                  </a:lnTo>
                  <a:lnTo>
                    <a:pt x="1276" y="5369"/>
                  </a:lnTo>
                  <a:lnTo>
                    <a:pt x="1542" y="5342"/>
                  </a:lnTo>
                  <a:lnTo>
                    <a:pt x="1781" y="5263"/>
                  </a:lnTo>
                  <a:lnTo>
                    <a:pt x="2021" y="5130"/>
                  </a:lnTo>
                  <a:lnTo>
                    <a:pt x="2207" y="4970"/>
                  </a:lnTo>
                  <a:lnTo>
                    <a:pt x="2366" y="4784"/>
                  </a:lnTo>
                  <a:lnTo>
                    <a:pt x="2472" y="4572"/>
                  </a:lnTo>
                  <a:lnTo>
                    <a:pt x="2552" y="4332"/>
                  </a:lnTo>
                  <a:lnTo>
                    <a:pt x="2579" y="4067"/>
                  </a:lnTo>
                  <a:lnTo>
                    <a:pt x="2579" y="1276"/>
                  </a:lnTo>
                  <a:lnTo>
                    <a:pt x="2552" y="1037"/>
                  </a:lnTo>
                  <a:lnTo>
                    <a:pt x="2472" y="798"/>
                  </a:lnTo>
                  <a:lnTo>
                    <a:pt x="2366" y="559"/>
                  </a:lnTo>
                  <a:lnTo>
                    <a:pt x="2207" y="373"/>
                  </a:lnTo>
                  <a:lnTo>
                    <a:pt x="2021" y="214"/>
                  </a:lnTo>
                  <a:lnTo>
                    <a:pt x="1781" y="107"/>
                  </a:lnTo>
                  <a:lnTo>
                    <a:pt x="1542" y="28"/>
                  </a:lnTo>
                  <a:lnTo>
                    <a:pt x="1276" y="1"/>
                  </a:lnTo>
                  <a:close/>
                </a:path>
              </a:pathLst>
            </a:custGeom>
            <a:solidFill>
              <a:srgbClr val="FB4A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1"/>
            <p:cNvSpPr/>
            <p:nvPr/>
          </p:nvSpPr>
          <p:spPr>
            <a:xfrm>
              <a:off x="746487" y="2055454"/>
              <a:ext cx="69478" cy="72334"/>
            </a:xfrm>
            <a:custGeom>
              <a:rect b="b" l="l" r="r" t="t"/>
              <a:pathLst>
                <a:path extrusionOk="0" h="2685" w="2579">
                  <a:moveTo>
                    <a:pt x="1276" y="1"/>
                  </a:moveTo>
                  <a:lnTo>
                    <a:pt x="1037" y="28"/>
                  </a:lnTo>
                  <a:lnTo>
                    <a:pt x="798" y="107"/>
                  </a:lnTo>
                  <a:lnTo>
                    <a:pt x="559" y="214"/>
                  </a:lnTo>
                  <a:lnTo>
                    <a:pt x="373" y="373"/>
                  </a:lnTo>
                  <a:lnTo>
                    <a:pt x="214" y="559"/>
                  </a:lnTo>
                  <a:lnTo>
                    <a:pt x="107" y="798"/>
                  </a:lnTo>
                  <a:lnTo>
                    <a:pt x="28" y="1037"/>
                  </a:lnTo>
                  <a:lnTo>
                    <a:pt x="1" y="1276"/>
                  </a:lnTo>
                  <a:lnTo>
                    <a:pt x="1" y="2685"/>
                  </a:lnTo>
                  <a:lnTo>
                    <a:pt x="2579" y="2685"/>
                  </a:lnTo>
                  <a:lnTo>
                    <a:pt x="2579" y="1276"/>
                  </a:lnTo>
                  <a:lnTo>
                    <a:pt x="2552" y="1037"/>
                  </a:lnTo>
                  <a:lnTo>
                    <a:pt x="2472" y="798"/>
                  </a:lnTo>
                  <a:lnTo>
                    <a:pt x="2366" y="559"/>
                  </a:lnTo>
                  <a:lnTo>
                    <a:pt x="2207" y="373"/>
                  </a:lnTo>
                  <a:lnTo>
                    <a:pt x="2021" y="214"/>
                  </a:lnTo>
                  <a:lnTo>
                    <a:pt x="1781" y="107"/>
                  </a:lnTo>
                  <a:lnTo>
                    <a:pt x="1542" y="28"/>
                  </a:lnTo>
                  <a:lnTo>
                    <a:pt x="12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1"/>
            <p:cNvSpPr/>
            <p:nvPr/>
          </p:nvSpPr>
          <p:spPr>
            <a:xfrm>
              <a:off x="934073" y="1887939"/>
              <a:ext cx="126726" cy="126753"/>
            </a:xfrm>
            <a:custGeom>
              <a:rect b="b" l="l" r="r" t="t"/>
              <a:pathLst>
                <a:path extrusionOk="0" h="4705" w="4704">
                  <a:moveTo>
                    <a:pt x="3428" y="1"/>
                  </a:moveTo>
                  <a:lnTo>
                    <a:pt x="3216" y="27"/>
                  </a:lnTo>
                  <a:lnTo>
                    <a:pt x="3003" y="80"/>
                  </a:lnTo>
                  <a:lnTo>
                    <a:pt x="2791" y="160"/>
                  </a:lnTo>
                  <a:lnTo>
                    <a:pt x="2578" y="240"/>
                  </a:lnTo>
                  <a:lnTo>
                    <a:pt x="2339" y="373"/>
                  </a:lnTo>
                  <a:lnTo>
                    <a:pt x="2126" y="506"/>
                  </a:lnTo>
                  <a:lnTo>
                    <a:pt x="1887" y="638"/>
                  </a:lnTo>
                  <a:lnTo>
                    <a:pt x="1674" y="824"/>
                  </a:lnTo>
                  <a:lnTo>
                    <a:pt x="1435" y="1010"/>
                  </a:lnTo>
                  <a:lnTo>
                    <a:pt x="1223" y="1196"/>
                  </a:lnTo>
                  <a:lnTo>
                    <a:pt x="1010" y="1436"/>
                  </a:lnTo>
                  <a:lnTo>
                    <a:pt x="824" y="1648"/>
                  </a:lnTo>
                  <a:lnTo>
                    <a:pt x="665" y="1861"/>
                  </a:lnTo>
                  <a:lnTo>
                    <a:pt x="505" y="2100"/>
                  </a:lnTo>
                  <a:lnTo>
                    <a:pt x="372" y="2313"/>
                  </a:lnTo>
                  <a:lnTo>
                    <a:pt x="266" y="2552"/>
                  </a:lnTo>
                  <a:lnTo>
                    <a:pt x="186" y="2764"/>
                  </a:lnTo>
                  <a:lnTo>
                    <a:pt x="107" y="3004"/>
                  </a:lnTo>
                  <a:lnTo>
                    <a:pt x="53" y="3216"/>
                  </a:lnTo>
                  <a:lnTo>
                    <a:pt x="27" y="3402"/>
                  </a:lnTo>
                  <a:lnTo>
                    <a:pt x="0" y="3615"/>
                  </a:lnTo>
                  <a:lnTo>
                    <a:pt x="27" y="3801"/>
                  </a:lnTo>
                  <a:lnTo>
                    <a:pt x="53" y="3960"/>
                  </a:lnTo>
                  <a:lnTo>
                    <a:pt x="107" y="4120"/>
                  </a:lnTo>
                  <a:lnTo>
                    <a:pt x="186" y="4279"/>
                  </a:lnTo>
                  <a:lnTo>
                    <a:pt x="293" y="4412"/>
                  </a:lnTo>
                  <a:lnTo>
                    <a:pt x="426" y="4492"/>
                  </a:lnTo>
                  <a:lnTo>
                    <a:pt x="585" y="4598"/>
                  </a:lnTo>
                  <a:lnTo>
                    <a:pt x="744" y="4651"/>
                  </a:lnTo>
                  <a:lnTo>
                    <a:pt x="904" y="4678"/>
                  </a:lnTo>
                  <a:lnTo>
                    <a:pt x="1090" y="4704"/>
                  </a:lnTo>
                  <a:lnTo>
                    <a:pt x="1276" y="4678"/>
                  </a:lnTo>
                  <a:lnTo>
                    <a:pt x="1488" y="4651"/>
                  </a:lnTo>
                  <a:lnTo>
                    <a:pt x="1701" y="4598"/>
                  </a:lnTo>
                  <a:lnTo>
                    <a:pt x="1940" y="4518"/>
                  </a:lnTo>
                  <a:lnTo>
                    <a:pt x="2153" y="4439"/>
                  </a:lnTo>
                  <a:lnTo>
                    <a:pt x="2365" y="4332"/>
                  </a:lnTo>
                  <a:lnTo>
                    <a:pt x="2605" y="4199"/>
                  </a:lnTo>
                  <a:lnTo>
                    <a:pt x="2844" y="4040"/>
                  </a:lnTo>
                  <a:lnTo>
                    <a:pt x="3056" y="3880"/>
                  </a:lnTo>
                  <a:lnTo>
                    <a:pt x="3269" y="3668"/>
                  </a:lnTo>
                  <a:lnTo>
                    <a:pt x="3508" y="3482"/>
                  </a:lnTo>
                  <a:lnTo>
                    <a:pt x="3694" y="3269"/>
                  </a:lnTo>
                  <a:lnTo>
                    <a:pt x="3880" y="3030"/>
                  </a:lnTo>
                  <a:lnTo>
                    <a:pt x="4066" y="2817"/>
                  </a:lnTo>
                  <a:lnTo>
                    <a:pt x="4199" y="2578"/>
                  </a:lnTo>
                  <a:lnTo>
                    <a:pt x="4332" y="2366"/>
                  </a:lnTo>
                  <a:lnTo>
                    <a:pt x="4465" y="2127"/>
                  </a:lnTo>
                  <a:lnTo>
                    <a:pt x="4544" y="1914"/>
                  </a:lnTo>
                  <a:lnTo>
                    <a:pt x="4624" y="1701"/>
                  </a:lnTo>
                  <a:lnTo>
                    <a:pt x="4677" y="1462"/>
                  </a:lnTo>
                  <a:lnTo>
                    <a:pt x="4704" y="1276"/>
                  </a:lnTo>
                  <a:lnTo>
                    <a:pt x="4704" y="1064"/>
                  </a:lnTo>
                  <a:lnTo>
                    <a:pt x="4704" y="878"/>
                  </a:lnTo>
                  <a:lnTo>
                    <a:pt x="4651" y="718"/>
                  </a:lnTo>
                  <a:lnTo>
                    <a:pt x="4598" y="559"/>
                  </a:lnTo>
                  <a:lnTo>
                    <a:pt x="4518" y="399"/>
                  </a:lnTo>
                  <a:lnTo>
                    <a:pt x="4412" y="293"/>
                  </a:lnTo>
                  <a:lnTo>
                    <a:pt x="4305" y="187"/>
                  </a:lnTo>
                  <a:lnTo>
                    <a:pt x="4146" y="107"/>
                  </a:lnTo>
                  <a:lnTo>
                    <a:pt x="3986" y="27"/>
                  </a:lnTo>
                  <a:lnTo>
                    <a:pt x="382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1"/>
            <p:cNvSpPr/>
            <p:nvPr/>
          </p:nvSpPr>
          <p:spPr>
            <a:xfrm>
              <a:off x="962711" y="1915876"/>
              <a:ext cx="70179" cy="70179"/>
            </a:xfrm>
            <a:custGeom>
              <a:rect b="b" l="l" r="r" t="t"/>
              <a:pathLst>
                <a:path extrusionOk="0" h="2605" w="2605">
                  <a:moveTo>
                    <a:pt x="346" y="0"/>
                  </a:moveTo>
                  <a:lnTo>
                    <a:pt x="160" y="159"/>
                  </a:lnTo>
                  <a:lnTo>
                    <a:pt x="0" y="346"/>
                  </a:lnTo>
                  <a:lnTo>
                    <a:pt x="2259" y="2604"/>
                  </a:lnTo>
                  <a:lnTo>
                    <a:pt x="2445" y="2445"/>
                  </a:lnTo>
                  <a:lnTo>
                    <a:pt x="2605" y="2259"/>
                  </a:lnTo>
                  <a:lnTo>
                    <a:pt x="346" y="0"/>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1"/>
            <p:cNvSpPr/>
            <p:nvPr/>
          </p:nvSpPr>
          <p:spPr>
            <a:xfrm>
              <a:off x="756509" y="2228708"/>
              <a:ext cx="130336" cy="72334"/>
            </a:xfrm>
            <a:custGeom>
              <a:rect b="b" l="l" r="r" t="t"/>
              <a:pathLst>
                <a:path extrusionOk="0" h="2685" w="4838">
                  <a:moveTo>
                    <a:pt x="2419" y="1"/>
                  </a:moveTo>
                  <a:lnTo>
                    <a:pt x="1914" y="27"/>
                  </a:lnTo>
                  <a:lnTo>
                    <a:pt x="1463" y="107"/>
                  </a:lnTo>
                  <a:lnTo>
                    <a:pt x="1064" y="240"/>
                  </a:lnTo>
                  <a:lnTo>
                    <a:pt x="692" y="399"/>
                  </a:lnTo>
                  <a:lnTo>
                    <a:pt x="532" y="506"/>
                  </a:lnTo>
                  <a:lnTo>
                    <a:pt x="400" y="612"/>
                  </a:lnTo>
                  <a:lnTo>
                    <a:pt x="293" y="718"/>
                  </a:lnTo>
                  <a:lnTo>
                    <a:pt x="187" y="825"/>
                  </a:lnTo>
                  <a:lnTo>
                    <a:pt x="107" y="957"/>
                  </a:lnTo>
                  <a:lnTo>
                    <a:pt x="54" y="1090"/>
                  </a:lnTo>
                  <a:lnTo>
                    <a:pt x="1" y="1223"/>
                  </a:lnTo>
                  <a:lnTo>
                    <a:pt x="1" y="1356"/>
                  </a:lnTo>
                  <a:lnTo>
                    <a:pt x="1" y="1489"/>
                  </a:lnTo>
                  <a:lnTo>
                    <a:pt x="54" y="1622"/>
                  </a:lnTo>
                  <a:lnTo>
                    <a:pt x="107" y="1755"/>
                  </a:lnTo>
                  <a:lnTo>
                    <a:pt x="187" y="1861"/>
                  </a:lnTo>
                  <a:lnTo>
                    <a:pt x="293" y="1994"/>
                  </a:lnTo>
                  <a:lnTo>
                    <a:pt x="400" y="2100"/>
                  </a:lnTo>
                  <a:lnTo>
                    <a:pt x="532" y="2206"/>
                  </a:lnTo>
                  <a:lnTo>
                    <a:pt x="692" y="2286"/>
                  </a:lnTo>
                  <a:lnTo>
                    <a:pt x="1064" y="2446"/>
                  </a:lnTo>
                  <a:lnTo>
                    <a:pt x="1463" y="2578"/>
                  </a:lnTo>
                  <a:lnTo>
                    <a:pt x="1914" y="2658"/>
                  </a:lnTo>
                  <a:lnTo>
                    <a:pt x="2419" y="2685"/>
                  </a:lnTo>
                  <a:lnTo>
                    <a:pt x="2898" y="2658"/>
                  </a:lnTo>
                  <a:lnTo>
                    <a:pt x="3349" y="2578"/>
                  </a:lnTo>
                  <a:lnTo>
                    <a:pt x="3774" y="2446"/>
                  </a:lnTo>
                  <a:lnTo>
                    <a:pt x="4120" y="2286"/>
                  </a:lnTo>
                  <a:lnTo>
                    <a:pt x="4279" y="2206"/>
                  </a:lnTo>
                  <a:lnTo>
                    <a:pt x="4412" y="2100"/>
                  </a:lnTo>
                  <a:lnTo>
                    <a:pt x="4545" y="1994"/>
                  </a:lnTo>
                  <a:lnTo>
                    <a:pt x="4651" y="1861"/>
                  </a:lnTo>
                  <a:lnTo>
                    <a:pt x="4731" y="1755"/>
                  </a:lnTo>
                  <a:lnTo>
                    <a:pt x="4784" y="1622"/>
                  </a:lnTo>
                  <a:lnTo>
                    <a:pt x="4811" y="1489"/>
                  </a:lnTo>
                  <a:lnTo>
                    <a:pt x="4837" y="1356"/>
                  </a:lnTo>
                  <a:lnTo>
                    <a:pt x="4811" y="1223"/>
                  </a:lnTo>
                  <a:lnTo>
                    <a:pt x="4784" y="1090"/>
                  </a:lnTo>
                  <a:lnTo>
                    <a:pt x="4731" y="957"/>
                  </a:lnTo>
                  <a:lnTo>
                    <a:pt x="4651" y="825"/>
                  </a:lnTo>
                  <a:lnTo>
                    <a:pt x="4545" y="718"/>
                  </a:lnTo>
                  <a:lnTo>
                    <a:pt x="4412" y="612"/>
                  </a:lnTo>
                  <a:lnTo>
                    <a:pt x="4279" y="506"/>
                  </a:lnTo>
                  <a:lnTo>
                    <a:pt x="4120" y="399"/>
                  </a:lnTo>
                  <a:lnTo>
                    <a:pt x="3774" y="240"/>
                  </a:lnTo>
                  <a:lnTo>
                    <a:pt x="3349" y="107"/>
                  </a:lnTo>
                  <a:lnTo>
                    <a:pt x="2898" y="27"/>
                  </a:lnTo>
                  <a:lnTo>
                    <a:pt x="241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1"/>
            <p:cNvSpPr/>
            <p:nvPr/>
          </p:nvSpPr>
          <p:spPr>
            <a:xfrm>
              <a:off x="815239" y="2228708"/>
              <a:ext cx="12904" cy="72334"/>
            </a:xfrm>
            <a:custGeom>
              <a:rect b="b" l="l" r="r" t="t"/>
              <a:pathLst>
                <a:path extrusionOk="0" h="2685" w="479">
                  <a:moveTo>
                    <a:pt x="239" y="1"/>
                  </a:moveTo>
                  <a:lnTo>
                    <a:pt x="0" y="27"/>
                  </a:lnTo>
                  <a:lnTo>
                    <a:pt x="0" y="2658"/>
                  </a:lnTo>
                  <a:lnTo>
                    <a:pt x="239" y="2685"/>
                  </a:lnTo>
                  <a:lnTo>
                    <a:pt x="478" y="2658"/>
                  </a:lnTo>
                  <a:lnTo>
                    <a:pt x="478" y="27"/>
                  </a:lnTo>
                  <a:lnTo>
                    <a:pt x="239"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1"/>
            <p:cNvSpPr/>
            <p:nvPr/>
          </p:nvSpPr>
          <p:spPr>
            <a:xfrm>
              <a:off x="746487" y="1877917"/>
              <a:ext cx="149652" cy="150379"/>
            </a:xfrm>
            <a:custGeom>
              <a:rect b="b" l="l" r="r" t="t"/>
              <a:pathLst>
                <a:path extrusionOk="0" h="5582" w="5555">
                  <a:moveTo>
                    <a:pt x="2791" y="1"/>
                  </a:moveTo>
                  <a:lnTo>
                    <a:pt x="2499" y="27"/>
                  </a:lnTo>
                  <a:lnTo>
                    <a:pt x="2233" y="54"/>
                  </a:lnTo>
                  <a:lnTo>
                    <a:pt x="1967" y="134"/>
                  </a:lnTo>
                  <a:lnTo>
                    <a:pt x="1702" y="213"/>
                  </a:lnTo>
                  <a:lnTo>
                    <a:pt x="1463" y="346"/>
                  </a:lnTo>
                  <a:lnTo>
                    <a:pt x="1223" y="479"/>
                  </a:lnTo>
                  <a:lnTo>
                    <a:pt x="1011" y="638"/>
                  </a:lnTo>
                  <a:lnTo>
                    <a:pt x="825" y="824"/>
                  </a:lnTo>
                  <a:lnTo>
                    <a:pt x="639" y="1010"/>
                  </a:lnTo>
                  <a:lnTo>
                    <a:pt x="479" y="1223"/>
                  </a:lnTo>
                  <a:lnTo>
                    <a:pt x="346" y="1462"/>
                  </a:lnTo>
                  <a:lnTo>
                    <a:pt x="214" y="1701"/>
                  </a:lnTo>
                  <a:lnTo>
                    <a:pt x="134" y="1967"/>
                  </a:lnTo>
                  <a:lnTo>
                    <a:pt x="54" y="2233"/>
                  </a:lnTo>
                  <a:lnTo>
                    <a:pt x="1" y="2499"/>
                  </a:lnTo>
                  <a:lnTo>
                    <a:pt x="1" y="2791"/>
                  </a:lnTo>
                  <a:lnTo>
                    <a:pt x="1" y="3057"/>
                  </a:lnTo>
                  <a:lnTo>
                    <a:pt x="54" y="3349"/>
                  </a:lnTo>
                  <a:lnTo>
                    <a:pt x="134" y="3615"/>
                  </a:lnTo>
                  <a:lnTo>
                    <a:pt x="214" y="3880"/>
                  </a:lnTo>
                  <a:lnTo>
                    <a:pt x="346" y="4120"/>
                  </a:lnTo>
                  <a:lnTo>
                    <a:pt x="479" y="4332"/>
                  </a:lnTo>
                  <a:lnTo>
                    <a:pt x="639" y="4545"/>
                  </a:lnTo>
                  <a:lnTo>
                    <a:pt x="825" y="4757"/>
                  </a:lnTo>
                  <a:lnTo>
                    <a:pt x="1011" y="4943"/>
                  </a:lnTo>
                  <a:lnTo>
                    <a:pt x="1223" y="5103"/>
                  </a:lnTo>
                  <a:lnTo>
                    <a:pt x="1463" y="5236"/>
                  </a:lnTo>
                  <a:lnTo>
                    <a:pt x="1702" y="5342"/>
                  </a:lnTo>
                  <a:lnTo>
                    <a:pt x="1967" y="5448"/>
                  </a:lnTo>
                  <a:lnTo>
                    <a:pt x="2233" y="5501"/>
                  </a:lnTo>
                  <a:lnTo>
                    <a:pt x="2499" y="5555"/>
                  </a:lnTo>
                  <a:lnTo>
                    <a:pt x="2791" y="5581"/>
                  </a:lnTo>
                  <a:lnTo>
                    <a:pt x="3057" y="5555"/>
                  </a:lnTo>
                  <a:lnTo>
                    <a:pt x="3349" y="5501"/>
                  </a:lnTo>
                  <a:lnTo>
                    <a:pt x="3615" y="5448"/>
                  </a:lnTo>
                  <a:lnTo>
                    <a:pt x="3854" y="5342"/>
                  </a:lnTo>
                  <a:lnTo>
                    <a:pt x="4120" y="5236"/>
                  </a:lnTo>
                  <a:lnTo>
                    <a:pt x="4333" y="5103"/>
                  </a:lnTo>
                  <a:lnTo>
                    <a:pt x="4545" y="4943"/>
                  </a:lnTo>
                  <a:lnTo>
                    <a:pt x="4758" y="4757"/>
                  </a:lnTo>
                  <a:lnTo>
                    <a:pt x="4944" y="4545"/>
                  </a:lnTo>
                  <a:lnTo>
                    <a:pt x="5103" y="4332"/>
                  </a:lnTo>
                  <a:lnTo>
                    <a:pt x="5236" y="4120"/>
                  </a:lnTo>
                  <a:lnTo>
                    <a:pt x="5342" y="3880"/>
                  </a:lnTo>
                  <a:lnTo>
                    <a:pt x="5449" y="3615"/>
                  </a:lnTo>
                  <a:lnTo>
                    <a:pt x="5502" y="3349"/>
                  </a:lnTo>
                  <a:lnTo>
                    <a:pt x="5555" y="3057"/>
                  </a:lnTo>
                  <a:lnTo>
                    <a:pt x="5555" y="2791"/>
                  </a:lnTo>
                  <a:lnTo>
                    <a:pt x="5555" y="2499"/>
                  </a:lnTo>
                  <a:lnTo>
                    <a:pt x="5502" y="2233"/>
                  </a:lnTo>
                  <a:lnTo>
                    <a:pt x="5449" y="1967"/>
                  </a:lnTo>
                  <a:lnTo>
                    <a:pt x="5342" y="1701"/>
                  </a:lnTo>
                  <a:lnTo>
                    <a:pt x="5236" y="1462"/>
                  </a:lnTo>
                  <a:lnTo>
                    <a:pt x="5103" y="1223"/>
                  </a:lnTo>
                  <a:lnTo>
                    <a:pt x="4944" y="1010"/>
                  </a:lnTo>
                  <a:lnTo>
                    <a:pt x="4758" y="824"/>
                  </a:lnTo>
                  <a:lnTo>
                    <a:pt x="4545" y="638"/>
                  </a:lnTo>
                  <a:lnTo>
                    <a:pt x="4333" y="479"/>
                  </a:lnTo>
                  <a:lnTo>
                    <a:pt x="4120" y="346"/>
                  </a:lnTo>
                  <a:lnTo>
                    <a:pt x="3854" y="213"/>
                  </a:lnTo>
                  <a:lnTo>
                    <a:pt x="3615" y="134"/>
                  </a:lnTo>
                  <a:lnTo>
                    <a:pt x="3349" y="54"/>
                  </a:lnTo>
                  <a:lnTo>
                    <a:pt x="3057" y="27"/>
                  </a:lnTo>
                  <a:lnTo>
                    <a:pt x="27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1"/>
            <p:cNvSpPr/>
            <p:nvPr/>
          </p:nvSpPr>
          <p:spPr>
            <a:xfrm>
              <a:off x="760820" y="1892249"/>
              <a:ext cx="121715" cy="121715"/>
            </a:xfrm>
            <a:custGeom>
              <a:rect b="b" l="l" r="r" t="t"/>
              <a:pathLst>
                <a:path extrusionOk="0" h="4518" w="4518">
                  <a:moveTo>
                    <a:pt x="3880" y="0"/>
                  </a:moveTo>
                  <a:lnTo>
                    <a:pt x="0" y="3880"/>
                  </a:lnTo>
                  <a:lnTo>
                    <a:pt x="133" y="4066"/>
                  </a:lnTo>
                  <a:lnTo>
                    <a:pt x="293" y="4225"/>
                  </a:lnTo>
                  <a:lnTo>
                    <a:pt x="452" y="4385"/>
                  </a:lnTo>
                  <a:lnTo>
                    <a:pt x="612" y="4518"/>
                  </a:lnTo>
                  <a:lnTo>
                    <a:pt x="4518" y="611"/>
                  </a:lnTo>
                  <a:lnTo>
                    <a:pt x="4359" y="452"/>
                  </a:lnTo>
                  <a:lnTo>
                    <a:pt x="4226" y="292"/>
                  </a:lnTo>
                  <a:lnTo>
                    <a:pt x="4066" y="133"/>
                  </a:lnTo>
                  <a:lnTo>
                    <a:pt x="3880" y="0"/>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1"/>
            <p:cNvSpPr/>
            <p:nvPr/>
          </p:nvSpPr>
          <p:spPr>
            <a:xfrm>
              <a:off x="840994" y="1972424"/>
              <a:ext cx="23653" cy="23653"/>
            </a:xfrm>
            <a:custGeom>
              <a:rect b="b" l="l" r="r" t="t"/>
              <a:pathLst>
                <a:path extrusionOk="0" h="878" w="878">
                  <a:moveTo>
                    <a:pt x="638" y="0"/>
                  </a:moveTo>
                  <a:lnTo>
                    <a:pt x="559" y="27"/>
                  </a:lnTo>
                  <a:lnTo>
                    <a:pt x="479" y="54"/>
                  </a:lnTo>
                  <a:lnTo>
                    <a:pt x="54" y="479"/>
                  </a:lnTo>
                  <a:lnTo>
                    <a:pt x="1" y="558"/>
                  </a:lnTo>
                  <a:lnTo>
                    <a:pt x="1" y="638"/>
                  </a:lnTo>
                  <a:lnTo>
                    <a:pt x="1" y="718"/>
                  </a:lnTo>
                  <a:lnTo>
                    <a:pt x="54" y="798"/>
                  </a:lnTo>
                  <a:lnTo>
                    <a:pt x="134" y="851"/>
                  </a:lnTo>
                  <a:lnTo>
                    <a:pt x="240" y="877"/>
                  </a:lnTo>
                  <a:lnTo>
                    <a:pt x="320" y="851"/>
                  </a:lnTo>
                  <a:lnTo>
                    <a:pt x="399" y="798"/>
                  </a:lnTo>
                  <a:lnTo>
                    <a:pt x="798" y="399"/>
                  </a:lnTo>
                  <a:lnTo>
                    <a:pt x="851" y="319"/>
                  </a:lnTo>
                  <a:lnTo>
                    <a:pt x="878" y="240"/>
                  </a:lnTo>
                  <a:lnTo>
                    <a:pt x="851" y="133"/>
                  </a:lnTo>
                  <a:lnTo>
                    <a:pt x="798" y="54"/>
                  </a:lnTo>
                  <a:lnTo>
                    <a:pt x="718" y="27"/>
                  </a:lnTo>
                  <a:lnTo>
                    <a:pt x="638" y="0"/>
                  </a:lnTo>
                  <a:close/>
                </a:path>
              </a:pathLst>
            </a:custGeom>
            <a:solidFill>
              <a:srgbClr val="FEE7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1"/>
            <p:cNvSpPr/>
            <p:nvPr/>
          </p:nvSpPr>
          <p:spPr>
            <a:xfrm>
              <a:off x="999215" y="2034710"/>
              <a:ext cx="150379" cy="149652"/>
            </a:xfrm>
            <a:custGeom>
              <a:rect b="b" l="l" r="r" t="t"/>
              <a:pathLst>
                <a:path extrusionOk="0" h="5555" w="5582">
                  <a:moveTo>
                    <a:pt x="2499" y="0"/>
                  </a:moveTo>
                  <a:lnTo>
                    <a:pt x="2233" y="53"/>
                  </a:lnTo>
                  <a:lnTo>
                    <a:pt x="1967" y="107"/>
                  </a:lnTo>
                  <a:lnTo>
                    <a:pt x="1701" y="213"/>
                  </a:lnTo>
                  <a:lnTo>
                    <a:pt x="1462" y="319"/>
                  </a:lnTo>
                  <a:lnTo>
                    <a:pt x="1223" y="479"/>
                  </a:lnTo>
                  <a:lnTo>
                    <a:pt x="1010" y="638"/>
                  </a:lnTo>
                  <a:lnTo>
                    <a:pt x="824" y="798"/>
                  </a:lnTo>
                  <a:lnTo>
                    <a:pt x="638" y="1010"/>
                  </a:lnTo>
                  <a:lnTo>
                    <a:pt x="479" y="1223"/>
                  </a:lnTo>
                  <a:lnTo>
                    <a:pt x="346" y="1462"/>
                  </a:lnTo>
                  <a:lnTo>
                    <a:pt x="240" y="1701"/>
                  </a:lnTo>
                  <a:lnTo>
                    <a:pt x="133" y="1940"/>
                  </a:lnTo>
                  <a:lnTo>
                    <a:pt x="54" y="2206"/>
                  </a:lnTo>
                  <a:lnTo>
                    <a:pt x="27" y="2498"/>
                  </a:lnTo>
                  <a:lnTo>
                    <a:pt x="1" y="2791"/>
                  </a:lnTo>
                  <a:lnTo>
                    <a:pt x="27" y="3056"/>
                  </a:lnTo>
                  <a:lnTo>
                    <a:pt x="54" y="3349"/>
                  </a:lnTo>
                  <a:lnTo>
                    <a:pt x="133" y="3614"/>
                  </a:lnTo>
                  <a:lnTo>
                    <a:pt x="240" y="3854"/>
                  </a:lnTo>
                  <a:lnTo>
                    <a:pt x="346" y="4093"/>
                  </a:lnTo>
                  <a:lnTo>
                    <a:pt x="479" y="4332"/>
                  </a:lnTo>
                  <a:lnTo>
                    <a:pt x="638" y="4544"/>
                  </a:lnTo>
                  <a:lnTo>
                    <a:pt x="824" y="4757"/>
                  </a:lnTo>
                  <a:lnTo>
                    <a:pt x="1010" y="4916"/>
                  </a:lnTo>
                  <a:lnTo>
                    <a:pt x="1223" y="5076"/>
                  </a:lnTo>
                  <a:lnTo>
                    <a:pt x="1462" y="5235"/>
                  </a:lnTo>
                  <a:lnTo>
                    <a:pt x="1701" y="5342"/>
                  </a:lnTo>
                  <a:lnTo>
                    <a:pt x="1967" y="5448"/>
                  </a:lnTo>
                  <a:lnTo>
                    <a:pt x="2233" y="5501"/>
                  </a:lnTo>
                  <a:lnTo>
                    <a:pt x="2499" y="5554"/>
                  </a:lnTo>
                  <a:lnTo>
                    <a:pt x="3083" y="5554"/>
                  </a:lnTo>
                  <a:lnTo>
                    <a:pt x="3349" y="5501"/>
                  </a:lnTo>
                  <a:lnTo>
                    <a:pt x="3615" y="5448"/>
                  </a:lnTo>
                  <a:lnTo>
                    <a:pt x="3880" y="5342"/>
                  </a:lnTo>
                  <a:lnTo>
                    <a:pt x="4120" y="5235"/>
                  </a:lnTo>
                  <a:lnTo>
                    <a:pt x="4359" y="5076"/>
                  </a:lnTo>
                  <a:lnTo>
                    <a:pt x="4571" y="4916"/>
                  </a:lnTo>
                  <a:lnTo>
                    <a:pt x="4757" y="4757"/>
                  </a:lnTo>
                  <a:lnTo>
                    <a:pt x="4943" y="4544"/>
                  </a:lnTo>
                  <a:lnTo>
                    <a:pt x="5103" y="4332"/>
                  </a:lnTo>
                  <a:lnTo>
                    <a:pt x="5236" y="4093"/>
                  </a:lnTo>
                  <a:lnTo>
                    <a:pt x="5369" y="3854"/>
                  </a:lnTo>
                  <a:lnTo>
                    <a:pt x="5448" y="3614"/>
                  </a:lnTo>
                  <a:lnTo>
                    <a:pt x="5528" y="3349"/>
                  </a:lnTo>
                  <a:lnTo>
                    <a:pt x="5555" y="3056"/>
                  </a:lnTo>
                  <a:lnTo>
                    <a:pt x="5581" y="2791"/>
                  </a:lnTo>
                  <a:lnTo>
                    <a:pt x="5555" y="2498"/>
                  </a:lnTo>
                  <a:lnTo>
                    <a:pt x="5528" y="2206"/>
                  </a:lnTo>
                  <a:lnTo>
                    <a:pt x="5448" y="1940"/>
                  </a:lnTo>
                  <a:lnTo>
                    <a:pt x="5369" y="1701"/>
                  </a:lnTo>
                  <a:lnTo>
                    <a:pt x="5236" y="1462"/>
                  </a:lnTo>
                  <a:lnTo>
                    <a:pt x="5103" y="1223"/>
                  </a:lnTo>
                  <a:lnTo>
                    <a:pt x="4943" y="1010"/>
                  </a:lnTo>
                  <a:lnTo>
                    <a:pt x="4757" y="798"/>
                  </a:lnTo>
                  <a:lnTo>
                    <a:pt x="4571" y="638"/>
                  </a:lnTo>
                  <a:lnTo>
                    <a:pt x="4359" y="479"/>
                  </a:lnTo>
                  <a:lnTo>
                    <a:pt x="4120" y="319"/>
                  </a:lnTo>
                  <a:lnTo>
                    <a:pt x="3880" y="213"/>
                  </a:lnTo>
                  <a:lnTo>
                    <a:pt x="3615" y="107"/>
                  </a:lnTo>
                  <a:lnTo>
                    <a:pt x="3349" y="53"/>
                  </a:lnTo>
                  <a:lnTo>
                    <a:pt x="30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1"/>
            <p:cNvSpPr/>
            <p:nvPr/>
          </p:nvSpPr>
          <p:spPr>
            <a:xfrm>
              <a:off x="999215" y="2097697"/>
              <a:ext cx="150379" cy="23653"/>
            </a:xfrm>
            <a:custGeom>
              <a:rect b="b" l="l" r="r" t="t"/>
              <a:pathLst>
                <a:path extrusionOk="0" h="878" w="5582">
                  <a:moveTo>
                    <a:pt x="54" y="1"/>
                  </a:moveTo>
                  <a:lnTo>
                    <a:pt x="27" y="213"/>
                  </a:lnTo>
                  <a:lnTo>
                    <a:pt x="1" y="453"/>
                  </a:lnTo>
                  <a:lnTo>
                    <a:pt x="27" y="665"/>
                  </a:lnTo>
                  <a:lnTo>
                    <a:pt x="54" y="878"/>
                  </a:lnTo>
                  <a:lnTo>
                    <a:pt x="5555" y="878"/>
                  </a:lnTo>
                  <a:lnTo>
                    <a:pt x="5555" y="665"/>
                  </a:lnTo>
                  <a:lnTo>
                    <a:pt x="5581" y="453"/>
                  </a:lnTo>
                  <a:lnTo>
                    <a:pt x="5555" y="213"/>
                  </a:lnTo>
                  <a:lnTo>
                    <a:pt x="5555"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1"/>
            <p:cNvSpPr/>
            <p:nvPr/>
          </p:nvSpPr>
          <p:spPr>
            <a:xfrm>
              <a:off x="1060074" y="2147106"/>
              <a:ext cx="28664" cy="12904"/>
            </a:xfrm>
            <a:custGeom>
              <a:rect b="b" l="l" r="r" t="t"/>
              <a:pathLst>
                <a:path extrusionOk="0" h="479" w="1064">
                  <a:moveTo>
                    <a:pt x="240" y="0"/>
                  </a:moveTo>
                  <a:lnTo>
                    <a:pt x="160" y="27"/>
                  </a:lnTo>
                  <a:lnTo>
                    <a:pt x="80" y="80"/>
                  </a:lnTo>
                  <a:lnTo>
                    <a:pt x="27" y="160"/>
                  </a:lnTo>
                  <a:lnTo>
                    <a:pt x="0" y="240"/>
                  </a:lnTo>
                  <a:lnTo>
                    <a:pt x="27" y="346"/>
                  </a:lnTo>
                  <a:lnTo>
                    <a:pt x="80" y="426"/>
                  </a:lnTo>
                  <a:lnTo>
                    <a:pt x="160" y="452"/>
                  </a:lnTo>
                  <a:lnTo>
                    <a:pt x="240" y="479"/>
                  </a:lnTo>
                  <a:lnTo>
                    <a:pt x="824" y="479"/>
                  </a:lnTo>
                  <a:lnTo>
                    <a:pt x="904" y="452"/>
                  </a:lnTo>
                  <a:lnTo>
                    <a:pt x="984" y="426"/>
                  </a:lnTo>
                  <a:lnTo>
                    <a:pt x="1037" y="346"/>
                  </a:lnTo>
                  <a:lnTo>
                    <a:pt x="1063" y="240"/>
                  </a:lnTo>
                  <a:lnTo>
                    <a:pt x="1037" y="160"/>
                  </a:lnTo>
                  <a:lnTo>
                    <a:pt x="984" y="80"/>
                  </a:lnTo>
                  <a:lnTo>
                    <a:pt x="904" y="27"/>
                  </a:lnTo>
                  <a:lnTo>
                    <a:pt x="824" y="0"/>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11"/>
          <p:cNvGrpSpPr/>
          <p:nvPr/>
        </p:nvGrpSpPr>
        <p:grpSpPr>
          <a:xfrm>
            <a:off x="887187" y="1395076"/>
            <a:ext cx="423124" cy="305717"/>
            <a:chOff x="1551898" y="1936620"/>
            <a:chExt cx="423124" cy="305717"/>
          </a:xfrm>
        </p:grpSpPr>
        <p:sp>
          <p:nvSpPr>
            <p:cNvPr id="1423" name="Google Shape;1423;p11"/>
            <p:cNvSpPr/>
            <p:nvPr/>
          </p:nvSpPr>
          <p:spPr>
            <a:xfrm>
              <a:off x="1753063" y="1945214"/>
              <a:ext cx="26536" cy="143213"/>
            </a:xfrm>
            <a:custGeom>
              <a:rect b="b" l="l" r="r" t="t"/>
              <a:pathLst>
                <a:path extrusionOk="0" h="5316" w="985">
                  <a:moveTo>
                    <a:pt x="400" y="1"/>
                  </a:moveTo>
                  <a:lnTo>
                    <a:pt x="320" y="27"/>
                  </a:lnTo>
                  <a:lnTo>
                    <a:pt x="214" y="80"/>
                  </a:lnTo>
                  <a:lnTo>
                    <a:pt x="160" y="133"/>
                  </a:lnTo>
                  <a:lnTo>
                    <a:pt x="81" y="213"/>
                  </a:lnTo>
                  <a:lnTo>
                    <a:pt x="54" y="293"/>
                  </a:lnTo>
                  <a:lnTo>
                    <a:pt x="28" y="399"/>
                  </a:lnTo>
                  <a:lnTo>
                    <a:pt x="1" y="479"/>
                  </a:lnTo>
                  <a:lnTo>
                    <a:pt x="1" y="4996"/>
                  </a:lnTo>
                  <a:lnTo>
                    <a:pt x="28" y="5129"/>
                  </a:lnTo>
                  <a:lnTo>
                    <a:pt x="107" y="5236"/>
                  </a:lnTo>
                  <a:lnTo>
                    <a:pt x="214" y="5289"/>
                  </a:lnTo>
                  <a:lnTo>
                    <a:pt x="320" y="5315"/>
                  </a:lnTo>
                  <a:lnTo>
                    <a:pt x="692" y="5315"/>
                  </a:lnTo>
                  <a:lnTo>
                    <a:pt x="798" y="5289"/>
                  </a:lnTo>
                  <a:lnTo>
                    <a:pt x="904" y="5236"/>
                  </a:lnTo>
                  <a:lnTo>
                    <a:pt x="958" y="5129"/>
                  </a:lnTo>
                  <a:lnTo>
                    <a:pt x="984" y="4996"/>
                  </a:lnTo>
                  <a:lnTo>
                    <a:pt x="984" y="479"/>
                  </a:lnTo>
                  <a:lnTo>
                    <a:pt x="984" y="399"/>
                  </a:lnTo>
                  <a:lnTo>
                    <a:pt x="958" y="293"/>
                  </a:lnTo>
                  <a:lnTo>
                    <a:pt x="904" y="213"/>
                  </a:lnTo>
                  <a:lnTo>
                    <a:pt x="851" y="133"/>
                  </a:lnTo>
                  <a:lnTo>
                    <a:pt x="772" y="80"/>
                  </a:lnTo>
                  <a:lnTo>
                    <a:pt x="692" y="27"/>
                  </a:lnTo>
                  <a:lnTo>
                    <a:pt x="6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1"/>
            <p:cNvSpPr/>
            <p:nvPr/>
          </p:nvSpPr>
          <p:spPr>
            <a:xfrm>
              <a:off x="1789594" y="2056909"/>
              <a:ext cx="185428" cy="185428"/>
            </a:xfrm>
            <a:custGeom>
              <a:rect b="b" l="l" r="r" t="t"/>
              <a:pathLst>
                <a:path extrusionOk="0" h="6883" w="6883">
                  <a:moveTo>
                    <a:pt x="3428" y="0"/>
                  </a:moveTo>
                  <a:lnTo>
                    <a:pt x="0" y="3402"/>
                  </a:lnTo>
                  <a:lnTo>
                    <a:pt x="2764" y="6165"/>
                  </a:lnTo>
                  <a:lnTo>
                    <a:pt x="2950" y="6325"/>
                  </a:lnTo>
                  <a:lnTo>
                    <a:pt x="3136" y="6484"/>
                  </a:lnTo>
                  <a:lnTo>
                    <a:pt x="3349" y="6590"/>
                  </a:lnTo>
                  <a:lnTo>
                    <a:pt x="3561" y="6697"/>
                  </a:lnTo>
                  <a:lnTo>
                    <a:pt x="3774" y="6776"/>
                  </a:lnTo>
                  <a:lnTo>
                    <a:pt x="4013" y="6830"/>
                  </a:lnTo>
                  <a:lnTo>
                    <a:pt x="4252" y="6856"/>
                  </a:lnTo>
                  <a:lnTo>
                    <a:pt x="4465" y="6883"/>
                  </a:lnTo>
                  <a:lnTo>
                    <a:pt x="4704" y="6856"/>
                  </a:lnTo>
                  <a:lnTo>
                    <a:pt x="4943" y="6830"/>
                  </a:lnTo>
                  <a:lnTo>
                    <a:pt x="5156" y="6776"/>
                  </a:lnTo>
                  <a:lnTo>
                    <a:pt x="5368" y="6697"/>
                  </a:lnTo>
                  <a:lnTo>
                    <a:pt x="5581" y="6590"/>
                  </a:lnTo>
                  <a:lnTo>
                    <a:pt x="5793" y="6484"/>
                  </a:lnTo>
                  <a:lnTo>
                    <a:pt x="5979" y="6325"/>
                  </a:lnTo>
                  <a:lnTo>
                    <a:pt x="6165" y="6165"/>
                  </a:lnTo>
                  <a:lnTo>
                    <a:pt x="6351" y="5979"/>
                  </a:lnTo>
                  <a:lnTo>
                    <a:pt x="6484" y="5793"/>
                  </a:lnTo>
                  <a:lnTo>
                    <a:pt x="6591" y="5581"/>
                  </a:lnTo>
                  <a:lnTo>
                    <a:pt x="6697" y="5368"/>
                  </a:lnTo>
                  <a:lnTo>
                    <a:pt x="6777" y="5155"/>
                  </a:lnTo>
                  <a:lnTo>
                    <a:pt x="6830" y="4916"/>
                  </a:lnTo>
                  <a:lnTo>
                    <a:pt x="6856" y="4704"/>
                  </a:lnTo>
                  <a:lnTo>
                    <a:pt x="6883" y="4465"/>
                  </a:lnTo>
                  <a:lnTo>
                    <a:pt x="6856" y="4225"/>
                  </a:lnTo>
                  <a:lnTo>
                    <a:pt x="6830" y="4013"/>
                  </a:lnTo>
                  <a:lnTo>
                    <a:pt x="6777" y="3774"/>
                  </a:lnTo>
                  <a:lnTo>
                    <a:pt x="6697" y="3561"/>
                  </a:lnTo>
                  <a:lnTo>
                    <a:pt x="6591" y="3348"/>
                  </a:lnTo>
                  <a:lnTo>
                    <a:pt x="6484" y="3136"/>
                  </a:lnTo>
                  <a:lnTo>
                    <a:pt x="6351" y="2950"/>
                  </a:lnTo>
                  <a:lnTo>
                    <a:pt x="6165" y="2764"/>
                  </a:lnTo>
                  <a:lnTo>
                    <a:pt x="34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1"/>
            <p:cNvSpPr/>
            <p:nvPr/>
          </p:nvSpPr>
          <p:spPr>
            <a:xfrm>
              <a:off x="1774561" y="2041876"/>
              <a:ext cx="111693" cy="111693"/>
            </a:xfrm>
            <a:custGeom>
              <a:rect b="b" l="l" r="r" t="t"/>
              <a:pathLst>
                <a:path extrusionOk="0" h="4146" w="4146">
                  <a:moveTo>
                    <a:pt x="3561" y="0"/>
                  </a:moveTo>
                  <a:lnTo>
                    <a:pt x="3455" y="27"/>
                  </a:lnTo>
                  <a:lnTo>
                    <a:pt x="3375" y="80"/>
                  </a:lnTo>
                  <a:lnTo>
                    <a:pt x="3295" y="133"/>
                  </a:lnTo>
                  <a:lnTo>
                    <a:pt x="133" y="3295"/>
                  </a:lnTo>
                  <a:lnTo>
                    <a:pt x="80" y="3375"/>
                  </a:lnTo>
                  <a:lnTo>
                    <a:pt x="27" y="3455"/>
                  </a:lnTo>
                  <a:lnTo>
                    <a:pt x="0" y="3561"/>
                  </a:lnTo>
                  <a:lnTo>
                    <a:pt x="0" y="3641"/>
                  </a:lnTo>
                  <a:lnTo>
                    <a:pt x="0" y="3747"/>
                  </a:lnTo>
                  <a:lnTo>
                    <a:pt x="27" y="3827"/>
                  </a:lnTo>
                  <a:lnTo>
                    <a:pt x="80" y="3906"/>
                  </a:lnTo>
                  <a:lnTo>
                    <a:pt x="133" y="3986"/>
                  </a:lnTo>
                  <a:lnTo>
                    <a:pt x="213" y="4066"/>
                  </a:lnTo>
                  <a:lnTo>
                    <a:pt x="319" y="4092"/>
                  </a:lnTo>
                  <a:lnTo>
                    <a:pt x="399" y="4119"/>
                  </a:lnTo>
                  <a:lnTo>
                    <a:pt x="505" y="4146"/>
                  </a:lnTo>
                  <a:lnTo>
                    <a:pt x="585" y="4119"/>
                  </a:lnTo>
                  <a:lnTo>
                    <a:pt x="665" y="4092"/>
                  </a:lnTo>
                  <a:lnTo>
                    <a:pt x="771" y="4066"/>
                  </a:lnTo>
                  <a:lnTo>
                    <a:pt x="851" y="3986"/>
                  </a:lnTo>
                  <a:lnTo>
                    <a:pt x="4013" y="824"/>
                  </a:lnTo>
                  <a:lnTo>
                    <a:pt x="4066" y="744"/>
                  </a:lnTo>
                  <a:lnTo>
                    <a:pt x="4119" y="664"/>
                  </a:lnTo>
                  <a:lnTo>
                    <a:pt x="4146" y="585"/>
                  </a:lnTo>
                  <a:lnTo>
                    <a:pt x="4146" y="478"/>
                  </a:lnTo>
                  <a:lnTo>
                    <a:pt x="4146" y="399"/>
                  </a:lnTo>
                  <a:lnTo>
                    <a:pt x="4119" y="292"/>
                  </a:lnTo>
                  <a:lnTo>
                    <a:pt x="4066" y="213"/>
                  </a:lnTo>
                  <a:lnTo>
                    <a:pt x="4013" y="133"/>
                  </a:lnTo>
                  <a:lnTo>
                    <a:pt x="3933" y="80"/>
                  </a:lnTo>
                  <a:lnTo>
                    <a:pt x="3827" y="27"/>
                  </a:lnTo>
                  <a:lnTo>
                    <a:pt x="374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1"/>
            <p:cNvSpPr/>
            <p:nvPr/>
          </p:nvSpPr>
          <p:spPr>
            <a:xfrm>
              <a:off x="1551898" y="2056909"/>
              <a:ext cx="185455" cy="185428"/>
            </a:xfrm>
            <a:custGeom>
              <a:rect b="b" l="l" r="r" t="t"/>
              <a:pathLst>
                <a:path extrusionOk="0" h="6883" w="6884">
                  <a:moveTo>
                    <a:pt x="3455" y="0"/>
                  </a:moveTo>
                  <a:lnTo>
                    <a:pt x="718" y="2764"/>
                  </a:lnTo>
                  <a:lnTo>
                    <a:pt x="532" y="2950"/>
                  </a:lnTo>
                  <a:lnTo>
                    <a:pt x="399" y="3136"/>
                  </a:lnTo>
                  <a:lnTo>
                    <a:pt x="266" y="3348"/>
                  </a:lnTo>
                  <a:lnTo>
                    <a:pt x="187" y="3561"/>
                  </a:lnTo>
                  <a:lnTo>
                    <a:pt x="107" y="3774"/>
                  </a:lnTo>
                  <a:lnTo>
                    <a:pt x="54" y="4013"/>
                  </a:lnTo>
                  <a:lnTo>
                    <a:pt x="1" y="4225"/>
                  </a:lnTo>
                  <a:lnTo>
                    <a:pt x="1" y="4465"/>
                  </a:lnTo>
                  <a:lnTo>
                    <a:pt x="1" y="4704"/>
                  </a:lnTo>
                  <a:lnTo>
                    <a:pt x="54" y="4916"/>
                  </a:lnTo>
                  <a:lnTo>
                    <a:pt x="107" y="5155"/>
                  </a:lnTo>
                  <a:lnTo>
                    <a:pt x="187" y="5368"/>
                  </a:lnTo>
                  <a:lnTo>
                    <a:pt x="266" y="5581"/>
                  </a:lnTo>
                  <a:lnTo>
                    <a:pt x="399" y="5793"/>
                  </a:lnTo>
                  <a:lnTo>
                    <a:pt x="532" y="5979"/>
                  </a:lnTo>
                  <a:lnTo>
                    <a:pt x="718" y="6165"/>
                  </a:lnTo>
                  <a:lnTo>
                    <a:pt x="904" y="6325"/>
                  </a:lnTo>
                  <a:lnTo>
                    <a:pt x="1090" y="6484"/>
                  </a:lnTo>
                  <a:lnTo>
                    <a:pt x="1303" y="6590"/>
                  </a:lnTo>
                  <a:lnTo>
                    <a:pt x="1515" y="6697"/>
                  </a:lnTo>
                  <a:lnTo>
                    <a:pt x="1728" y="6776"/>
                  </a:lnTo>
                  <a:lnTo>
                    <a:pt x="1941" y="6830"/>
                  </a:lnTo>
                  <a:lnTo>
                    <a:pt x="2180" y="6856"/>
                  </a:lnTo>
                  <a:lnTo>
                    <a:pt x="2419" y="6883"/>
                  </a:lnTo>
                  <a:lnTo>
                    <a:pt x="2631" y="6856"/>
                  </a:lnTo>
                  <a:lnTo>
                    <a:pt x="2871" y="6830"/>
                  </a:lnTo>
                  <a:lnTo>
                    <a:pt x="3110" y="6776"/>
                  </a:lnTo>
                  <a:lnTo>
                    <a:pt x="3322" y="6697"/>
                  </a:lnTo>
                  <a:lnTo>
                    <a:pt x="3535" y="6590"/>
                  </a:lnTo>
                  <a:lnTo>
                    <a:pt x="3748" y="6484"/>
                  </a:lnTo>
                  <a:lnTo>
                    <a:pt x="3934" y="6325"/>
                  </a:lnTo>
                  <a:lnTo>
                    <a:pt x="4120" y="6165"/>
                  </a:lnTo>
                  <a:lnTo>
                    <a:pt x="6883" y="3402"/>
                  </a:lnTo>
                  <a:lnTo>
                    <a:pt x="34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1"/>
            <p:cNvSpPr/>
            <p:nvPr/>
          </p:nvSpPr>
          <p:spPr>
            <a:xfrm>
              <a:off x="1640667" y="2041876"/>
              <a:ext cx="111720" cy="111693"/>
            </a:xfrm>
            <a:custGeom>
              <a:rect b="b" l="l" r="r" t="t"/>
              <a:pathLst>
                <a:path extrusionOk="0" h="4146" w="4147">
                  <a:moveTo>
                    <a:pt x="399" y="0"/>
                  </a:moveTo>
                  <a:lnTo>
                    <a:pt x="293" y="27"/>
                  </a:lnTo>
                  <a:lnTo>
                    <a:pt x="213" y="80"/>
                  </a:lnTo>
                  <a:lnTo>
                    <a:pt x="134" y="133"/>
                  </a:lnTo>
                  <a:lnTo>
                    <a:pt x="81" y="213"/>
                  </a:lnTo>
                  <a:lnTo>
                    <a:pt x="27" y="292"/>
                  </a:lnTo>
                  <a:lnTo>
                    <a:pt x="1" y="399"/>
                  </a:lnTo>
                  <a:lnTo>
                    <a:pt x="1" y="478"/>
                  </a:lnTo>
                  <a:lnTo>
                    <a:pt x="1" y="585"/>
                  </a:lnTo>
                  <a:lnTo>
                    <a:pt x="27" y="664"/>
                  </a:lnTo>
                  <a:lnTo>
                    <a:pt x="81" y="744"/>
                  </a:lnTo>
                  <a:lnTo>
                    <a:pt x="134" y="824"/>
                  </a:lnTo>
                  <a:lnTo>
                    <a:pt x="3296" y="3986"/>
                  </a:lnTo>
                  <a:lnTo>
                    <a:pt x="3376" y="4066"/>
                  </a:lnTo>
                  <a:lnTo>
                    <a:pt x="3455" y="4092"/>
                  </a:lnTo>
                  <a:lnTo>
                    <a:pt x="3562" y="4119"/>
                  </a:lnTo>
                  <a:lnTo>
                    <a:pt x="3641" y="4146"/>
                  </a:lnTo>
                  <a:lnTo>
                    <a:pt x="3748" y="4119"/>
                  </a:lnTo>
                  <a:lnTo>
                    <a:pt x="3827" y="4092"/>
                  </a:lnTo>
                  <a:lnTo>
                    <a:pt x="3934" y="4066"/>
                  </a:lnTo>
                  <a:lnTo>
                    <a:pt x="4014" y="3986"/>
                  </a:lnTo>
                  <a:lnTo>
                    <a:pt x="4067" y="3906"/>
                  </a:lnTo>
                  <a:lnTo>
                    <a:pt x="4120" y="3827"/>
                  </a:lnTo>
                  <a:lnTo>
                    <a:pt x="4146" y="3747"/>
                  </a:lnTo>
                  <a:lnTo>
                    <a:pt x="4146" y="3641"/>
                  </a:lnTo>
                  <a:lnTo>
                    <a:pt x="4146" y="3561"/>
                  </a:lnTo>
                  <a:lnTo>
                    <a:pt x="4120" y="3455"/>
                  </a:lnTo>
                  <a:lnTo>
                    <a:pt x="4067" y="3375"/>
                  </a:lnTo>
                  <a:lnTo>
                    <a:pt x="4014" y="3295"/>
                  </a:lnTo>
                  <a:lnTo>
                    <a:pt x="851" y="133"/>
                  </a:lnTo>
                  <a:lnTo>
                    <a:pt x="771" y="80"/>
                  </a:lnTo>
                  <a:lnTo>
                    <a:pt x="665" y="27"/>
                  </a:lnTo>
                  <a:lnTo>
                    <a:pt x="58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1"/>
            <p:cNvSpPr/>
            <p:nvPr/>
          </p:nvSpPr>
          <p:spPr>
            <a:xfrm>
              <a:off x="1854009" y="1952380"/>
              <a:ext cx="18642" cy="19343"/>
            </a:xfrm>
            <a:custGeom>
              <a:rect b="b" l="l" r="r" t="t"/>
              <a:pathLst>
                <a:path extrusionOk="0" h="718" w="692">
                  <a:moveTo>
                    <a:pt x="453" y="0"/>
                  </a:moveTo>
                  <a:lnTo>
                    <a:pt x="373" y="27"/>
                  </a:lnTo>
                  <a:lnTo>
                    <a:pt x="293" y="80"/>
                  </a:lnTo>
                  <a:lnTo>
                    <a:pt x="54" y="319"/>
                  </a:lnTo>
                  <a:lnTo>
                    <a:pt x="1" y="399"/>
                  </a:lnTo>
                  <a:lnTo>
                    <a:pt x="1" y="479"/>
                  </a:lnTo>
                  <a:lnTo>
                    <a:pt x="1" y="558"/>
                  </a:lnTo>
                  <a:lnTo>
                    <a:pt x="54" y="638"/>
                  </a:lnTo>
                  <a:lnTo>
                    <a:pt x="134" y="691"/>
                  </a:lnTo>
                  <a:lnTo>
                    <a:pt x="213" y="718"/>
                  </a:lnTo>
                  <a:lnTo>
                    <a:pt x="320" y="691"/>
                  </a:lnTo>
                  <a:lnTo>
                    <a:pt x="399" y="638"/>
                  </a:lnTo>
                  <a:lnTo>
                    <a:pt x="639" y="399"/>
                  </a:lnTo>
                  <a:lnTo>
                    <a:pt x="692" y="319"/>
                  </a:lnTo>
                  <a:lnTo>
                    <a:pt x="692" y="239"/>
                  </a:lnTo>
                  <a:lnTo>
                    <a:pt x="692" y="160"/>
                  </a:lnTo>
                  <a:lnTo>
                    <a:pt x="639" y="80"/>
                  </a:lnTo>
                  <a:lnTo>
                    <a:pt x="559" y="27"/>
                  </a:lnTo>
                  <a:lnTo>
                    <a:pt x="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1"/>
            <p:cNvSpPr/>
            <p:nvPr/>
          </p:nvSpPr>
          <p:spPr>
            <a:xfrm>
              <a:off x="1835393" y="1936620"/>
              <a:ext cx="14359" cy="21498"/>
            </a:xfrm>
            <a:custGeom>
              <a:rect b="b" l="l" r="r" t="t"/>
              <a:pathLst>
                <a:path extrusionOk="0" h="798" w="533">
                  <a:moveTo>
                    <a:pt x="267" y="1"/>
                  </a:moveTo>
                  <a:lnTo>
                    <a:pt x="187" y="54"/>
                  </a:lnTo>
                  <a:lnTo>
                    <a:pt x="107" y="107"/>
                  </a:lnTo>
                  <a:lnTo>
                    <a:pt x="81" y="187"/>
                  </a:lnTo>
                  <a:lnTo>
                    <a:pt x="1" y="506"/>
                  </a:lnTo>
                  <a:lnTo>
                    <a:pt x="1" y="612"/>
                  </a:lnTo>
                  <a:lnTo>
                    <a:pt x="28" y="692"/>
                  </a:lnTo>
                  <a:lnTo>
                    <a:pt x="81" y="771"/>
                  </a:lnTo>
                  <a:lnTo>
                    <a:pt x="160" y="798"/>
                  </a:lnTo>
                  <a:lnTo>
                    <a:pt x="293" y="798"/>
                  </a:lnTo>
                  <a:lnTo>
                    <a:pt x="373" y="771"/>
                  </a:lnTo>
                  <a:lnTo>
                    <a:pt x="426" y="692"/>
                  </a:lnTo>
                  <a:lnTo>
                    <a:pt x="453" y="638"/>
                  </a:lnTo>
                  <a:lnTo>
                    <a:pt x="532" y="293"/>
                  </a:lnTo>
                  <a:lnTo>
                    <a:pt x="532" y="213"/>
                  </a:lnTo>
                  <a:lnTo>
                    <a:pt x="506" y="134"/>
                  </a:lnTo>
                  <a:lnTo>
                    <a:pt x="453" y="54"/>
                  </a:lnTo>
                  <a:lnTo>
                    <a:pt x="373" y="27"/>
                  </a:lnTo>
                  <a:lnTo>
                    <a:pt x="26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1"/>
            <p:cNvSpPr/>
            <p:nvPr/>
          </p:nvSpPr>
          <p:spPr>
            <a:xfrm>
              <a:off x="1866913" y="1975279"/>
              <a:ext cx="21498" cy="15059"/>
            </a:xfrm>
            <a:custGeom>
              <a:rect b="b" l="l" r="r" t="t"/>
              <a:pathLst>
                <a:path extrusionOk="0" h="559" w="798">
                  <a:moveTo>
                    <a:pt x="505" y="1"/>
                  </a:moveTo>
                  <a:lnTo>
                    <a:pt x="186" y="80"/>
                  </a:lnTo>
                  <a:lnTo>
                    <a:pt x="80" y="134"/>
                  </a:lnTo>
                  <a:lnTo>
                    <a:pt x="27" y="187"/>
                  </a:lnTo>
                  <a:lnTo>
                    <a:pt x="0" y="293"/>
                  </a:lnTo>
                  <a:lnTo>
                    <a:pt x="0" y="373"/>
                  </a:lnTo>
                  <a:lnTo>
                    <a:pt x="27" y="452"/>
                  </a:lnTo>
                  <a:lnTo>
                    <a:pt x="80" y="506"/>
                  </a:lnTo>
                  <a:lnTo>
                    <a:pt x="160" y="532"/>
                  </a:lnTo>
                  <a:lnTo>
                    <a:pt x="239" y="559"/>
                  </a:lnTo>
                  <a:lnTo>
                    <a:pt x="293" y="559"/>
                  </a:lnTo>
                  <a:lnTo>
                    <a:pt x="611" y="479"/>
                  </a:lnTo>
                  <a:lnTo>
                    <a:pt x="691" y="426"/>
                  </a:lnTo>
                  <a:lnTo>
                    <a:pt x="771" y="373"/>
                  </a:lnTo>
                  <a:lnTo>
                    <a:pt x="797" y="266"/>
                  </a:lnTo>
                  <a:lnTo>
                    <a:pt x="797" y="187"/>
                  </a:lnTo>
                  <a:lnTo>
                    <a:pt x="744" y="107"/>
                  </a:lnTo>
                  <a:lnTo>
                    <a:pt x="691" y="27"/>
                  </a:lnTo>
                  <a:lnTo>
                    <a:pt x="61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1"/>
            <p:cNvSpPr/>
            <p:nvPr/>
          </p:nvSpPr>
          <p:spPr>
            <a:xfrm>
              <a:off x="1654272" y="1952380"/>
              <a:ext cx="18642" cy="19343"/>
            </a:xfrm>
            <a:custGeom>
              <a:rect b="b" l="l" r="r" t="t"/>
              <a:pathLst>
                <a:path extrusionOk="0" h="718" w="692">
                  <a:moveTo>
                    <a:pt x="240" y="0"/>
                  </a:moveTo>
                  <a:lnTo>
                    <a:pt x="134" y="27"/>
                  </a:lnTo>
                  <a:lnTo>
                    <a:pt x="54" y="80"/>
                  </a:lnTo>
                  <a:lnTo>
                    <a:pt x="1" y="160"/>
                  </a:lnTo>
                  <a:lnTo>
                    <a:pt x="1" y="239"/>
                  </a:lnTo>
                  <a:lnTo>
                    <a:pt x="1" y="319"/>
                  </a:lnTo>
                  <a:lnTo>
                    <a:pt x="54" y="399"/>
                  </a:lnTo>
                  <a:lnTo>
                    <a:pt x="293" y="638"/>
                  </a:lnTo>
                  <a:lnTo>
                    <a:pt x="373" y="691"/>
                  </a:lnTo>
                  <a:lnTo>
                    <a:pt x="453" y="718"/>
                  </a:lnTo>
                  <a:lnTo>
                    <a:pt x="559" y="691"/>
                  </a:lnTo>
                  <a:lnTo>
                    <a:pt x="639" y="638"/>
                  </a:lnTo>
                  <a:lnTo>
                    <a:pt x="692" y="558"/>
                  </a:lnTo>
                  <a:lnTo>
                    <a:pt x="692" y="479"/>
                  </a:lnTo>
                  <a:lnTo>
                    <a:pt x="692" y="399"/>
                  </a:lnTo>
                  <a:lnTo>
                    <a:pt x="639" y="319"/>
                  </a:lnTo>
                  <a:lnTo>
                    <a:pt x="399" y="80"/>
                  </a:lnTo>
                  <a:lnTo>
                    <a:pt x="320" y="27"/>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1"/>
            <p:cNvSpPr/>
            <p:nvPr/>
          </p:nvSpPr>
          <p:spPr>
            <a:xfrm>
              <a:off x="1677198" y="1936620"/>
              <a:ext cx="14332" cy="21498"/>
            </a:xfrm>
            <a:custGeom>
              <a:rect b="b" l="l" r="r" t="t"/>
              <a:pathLst>
                <a:path extrusionOk="0" h="798" w="532">
                  <a:moveTo>
                    <a:pt x="266" y="1"/>
                  </a:moveTo>
                  <a:lnTo>
                    <a:pt x="160" y="27"/>
                  </a:lnTo>
                  <a:lnTo>
                    <a:pt x="80" y="54"/>
                  </a:lnTo>
                  <a:lnTo>
                    <a:pt x="27" y="134"/>
                  </a:lnTo>
                  <a:lnTo>
                    <a:pt x="0" y="213"/>
                  </a:lnTo>
                  <a:lnTo>
                    <a:pt x="0" y="293"/>
                  </a:lnTo>
                  <a:lnTo>
                    <a:pt x="80" y="638"/>
                  </a:lnTo>
                  <a:lnTo>
                    <a:pt x="106" y="692"/>
                  </a:lnTo>
                  <a:lnTo>
                    <a:pt x="160" y="771"/>
                  </a:lnTo>
                  <a:lnTo>
                    <a:pt x="239" y="798"/>
                  </a:lnTo>
                  <a:lnTo>
                    <a:pt x="372" y="798"/>
                  </a:lnTo>
                  <a:lnTo>
                    <a:pt x="452" y="771"/>
                  </a:lnTo>
                  <a:lnTo>
                    <a:pt x="505" y="692"/>
                  </a:lnTo>
                  <a:lnTo>
                    <a:pt x="532" y="612"/>
                  </a:lnTo>
                  <a:lnTo>
                    <a:pt x="532" y="506"/>
                  </a:lnTo>
                  <a:lnTo>
                    <a:pt x="452" y="187"/>
                  </a:lnTo>
                  <a:lnTo>
                    <a:pt x="399" y="107"/>
                  </a:lnTo>
                  <a:lnTo>
                    <a:pt x="346" y="54"/>
                  </a:lnTo>
                  <a:lnTo>
                    <a:pt x="2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1"/>
            <p:cNvSpPr/>
            <p:nvPr/>
          </p:nvSpPr>
          <p:spPr>
            <a:xfrm>
              <a:off x="1638539" y="1975279"/>
              <a:ext cx="21498" cy="15059"/>
            </a:xfrm>
            <a:custGeom>
              <a:rect b="b" l="l" r="r" t="t"/>
              <a:pathLst>
                <a:path extrusionOk="0" h="559" w="798">
                  <a:moveTo>
                    <a:pt x="186" y="1"/>
                  </a:moveTo>
                  <a:lnTo>
                    <a:pt x="106" y="27"/>
                  </a:lnTo>
                  <a:lnTo>
                    <a:pt x="53" y="107"/>
                  </a:lnTo>
                  <a:lnTo>
                    <a:pt x="0" y="187"/>
                  </a:lnTo>
                  <a:lnTo>
                    <a:pt x="0" y="266"/>
                  </a:lnTo>
                  <a:lnTo>
                    <a:pt x="27" y="373"/>
                  </a:lnTo>
                  <a:lnTo>
                    <a:pt x="106" y="426"/>
                  </a:lnTo>
                  <a:lnTo>
                    <a:pt x="186" y="479"/>
                  </a:lnTo>
                  <a:lnTo>
                    <a:pt x="505" y="559"/>
                  </a:lnTo>
                  <a:lnTo>
                    <a:pt x="558" y="559"/>
                  </a:lnTo>
                  <a:lnTo>
                    <a:pt x="638" y="532"/>
                  </a:lnTo>
                  <a:lnTo>
                    <a:pt x="718" y="506"/>
                  </a:lnTo>
                  <a:lnTo>
                    <a:pt x="771" y="452"/>
                  </a:lnTo>
                  <a:lnTo>
                    <a:pt x="797" y="373"/>
                  </a:lnTo>
                  <a:lnTo>
                    <a:pt x="797" y="293"/>
                  </a:lnTo>
                  <a:lnTo>
                    <a:pt x="771" y="187"/>
                  </a:lnTo>
                  <a:lnTo>
                    <a:pt x="691" y="134"/>
                  </a:lnTo>
                  <a:lnTo>
                    <a:pt x="611" y="80"/>
                  </a:lnTo>
                  <a:lnTo>
                    <a:pt x="2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1"/>
            <p:cNvSpPr/>
            <p:nvPr/>
          </p:nvSpPr>
          <p:spPr>
            <a:xfrm>
              <a:off x="1752362" y="1980290"/>
              <a:ext cx="93805" cy="73762"/>
            </a:xfrm>
            <a:custGeom>
              <a:rect b="b" l="l" r="r" t="t"/>
              <a:pathLst>
                <a:path extrusionOk="0" h="2738" w="3482">
                  <a:moveTo>
                    <a:pt x="1914" y="1"/>
                  </a:moveTo>
                  <a:lnTo>
                    <a:pt x="1701" y="27"/>
                  </a:lnTo>
                  <a:lnTo>
                    <a:pt x="1515" y="54"/>
                  </a:lnTo>
                  <a:lnTo>
                    <a:pt x="1329" y="80"/>
                  </a:lnTo>
                  <a:lnTo>
                    <a:pt x="1170" y="160"/>
                  </a:lnTo>
                  <a:lnTo>
                    <a:pt x="1010" y="240"/>
                  </a:lnTo>
                  <a:lnTo>
                    <a:pt x="851" y="320"/>
                  </a:lnTo>
                  <a:lnTo>
                    <a:pt x="691" y="452"/>
                  </a:lnTo>
                  <a:lnTo>
                    <a:pt x="558" y="559"/>
                  </a:lnTo>
                  <a:lnTo>
                    <a:pt x="426" y="692"/>
                  </a:lnTo>
                  <a:lnTo>
                    <a:pt x="319" y="851"/>
                  </a:lnTo>
                  <a:lnTo>
                    <a:pt x="240" y="1011"/>
                  </a:lnTo>
                  <a:lnTo>
                    <a:pt x="160" y="1170"/>
                  </a:lnTo>
                  <a:lnTo>
                    <a:pt x="80" y="1329"/>
                  </a:lnTo>
                  <a:lnTo>
                    <a:pt x="54" y="1515"/>
                  </a:lnTo>
                  <a:lnTo>
                    <a:pt x="0" y="1701"/>
                  </a:lnTo>
                  <a:lnTo>
                    <a:pt x="0" y="1914"/>
                  </a:lnTo>
                  <a:lnTo>
                    <a:pt x="0" y="2180"/>
                  </a:lnTo>
                  <a:lnTo>
                    <a:pt x="27" y="2286"/>
                  </a:lnTo>
                  <a:lnTo>
                    <a:pt x="54" y="2392"/>
                  </a:lnTo>
                  <a:lnTo>
                    <a:pt x="107" y="2499"/>
                  </a:lnTo>
                  <a:lnTo>
                    <a:pt x="160" y="2578"/>
                  </a:lnTo>
                  <a:lnTo>
                    <a:pt x="240" y="2632"/>
                  </a:lnTo>
                  <a:lnTo>
                    <a:pt x="346" y="2685"/>
                  </a:lnTo>
                  <a:lnTo>
                    <a:pt x="452" y="2711"/>
                  </a:lnTo>
                  <a:lnTo>
                    <a:pt x="558" y="2738"/>
                  </a:lnTo>
                  <a:lnTo>
                    <a:pt x="1568" y="2738"/>
                  </a:lnTo>
                  <a:lnTo>
                    <a:pt x="1754" y="2711"/>
                  </a:lnTo>
                  <a:lnTo>
                    <a:pt x="1940" y="2685"/>
                  </a:lnTo>
                  <a:lnTo>
                    <a:pt x="2126" y="2658"/>
                  </a:lnTo>
                  <a:lnTo>
                    <a:pt x="2312" y="2578"/>
                  </a:lnTo>
                  <a:lnTo>
                    <a:pt x="2472" y="2499"/>
                  </a:lnTo>
                  <a:lnTo>
                    <a:pt x="2631" y="2419"/>
                  </a:lnTo>
                  <a:lnTo>
                    <a:pt x="2791" y="2286"/>
                  </a:lnTo>
                  <a:lnTo>
                    <a:pt x="2924" y="2180"/>
                  </a:lnTo>
                  <a:lnTo>
                    <a:pt x="3030" y="2047"/>
                  </a:lnTo>
                  <a:lnTo>
                    <a:pt x="3136" y="1887"/>
                  </a:lnTo>
                  <a:lnTo>
                    <a:pt x="3242" y="1728"/>
                  </a:lnTo>
                  <a:lnTo>
                    <a:pt x="3322" y="1569"/>
                  </a:lnTo>
                  <a:lnTo>
                    <a:pt x="3375" y="1409"/>
                  </a:lnTo>
                  <a:lnTo>
                    <a:pt x="3428" y="1223"/>
                  </a:lnTo>
                  <a:lnTo>
                    <a:pt x="3455" y="1037"/>
                  </a:lnTo>
                  <a:lnTo>
                    <a:pt x="3482" y="824"/>
                  </a:lnTo>
                  <a:lnTo>
                    <a:pt x="3482" y="293"/>
                  </a:lnTo>
                  <a:lnTo>
                    <a:pt x="3455" y="187"/>
                  </a:lnTo>
                  <a:lnTo>
                    <a:pt x="3402" y="80"/>
                  </a:lnTo>
                  <a:lnTo>
                    <a:pt x="3296" y="27"/>
                  </a:lnTo>
                  <a:lnTo>
                    <a:pt x="3189" y="1"/>
                  </a:ln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1"/>
            <p:cNvSpPr/>
            <p:nvPr/>
          </p:nvSpPr>
          <p:spPr>
            <a:xfrm>
              <a:off x="1753063" y="2005345"/>
              <a:ext cx="59457" cy="48007"/>
            </a:xfrm>
            <a:custGeom>
              <a:rect b="b" l="l" r="r" t="t"/>
              <a:pathLst>
                <a:path extrusionOk="0" h="1782" w="2207">
                  <a:moveTo>
                    <a:pt x="1861" y="1"/>
                  </a:moveTo>
                  <a:lnTo>
                    <a:pt x="1463" y="160"/>
                  </a:lnTo>
                  <a:lnTo>
                    <a:pt x="1117" y="346"/>
                  </a:lnTo>
                  <a:lnTo>
                    <a:pt x="798" y="532"/>
                  </a:lnTo>
                  <a:lnTo>
                    <a:pt x="559" y="745"/>
                  </a:lnTo>
                  <a:lnTo>
                    <a:pt x="346" y="931"/>
                  </a:lnTo>
                  <a:lnTo>
                    <a:pt x="187" y="1117"/>
                  </a:lnTo>
                  <a:lnTo>
                    <a:pt x="1" y="1383"/>
                  </a:lnTo>
                  <a:lnTo>
                    <a:pt x="54" y="1542"/>
                  </a:lnTo>
                  <a:lnTo>
                    <a:pt x="134" y="1648"/>
                  </a:lnTo>
                  <a:lnTo>
                    <a:pt x="267" y="1728"/>
                  </a:lnTo>
                  <a:lnTo>
                    <a:pt x="400" y="1781"/>
                  </a:lnTo>
                  <a:lnTo>
                    <a:pt x="426" y="1728"/>
                  </a:lnTo>
                  <a:lnTo>
                    <a:pt x="506" y="1595"/>
                  </a:lnTo>
                  <a:lnTo>
                    <a:pt x="639" y="1436"/>
                  </a:lnTo>
                  <a:lnTo>
                    <a:pt x="798" y="1276"/>
                  </a:lnTo>
                  <a:lnTo>
                    <a:pt x="1064" y="1037"/>
                  </a:lnTo>
                  <a:lnTo>
                    <a:pt x="1356" y="825"/>
                  </a:lnTo>
                  <a:lnTo>
                    <a:pt x="1675" y="665"/>
                  </a:lnTo>
                  <a:lnTo>
                    <a:pt x="2021" y="532"/>
                  </a:lnTo>
                  <a:lnTo>
                    <a:pt x="2127" y="479"/>
                  </a:lnTo>
                  <a:lnTo>
                    <a:pt x="2180" y="373"/>
                  </a:lnTo>
                  <a:lnTo>
                    <a:pt x="2207" y="293"/>
                  </a:lnTo>
                  <a:lnTo>
                    <a:pt x="2207" y="187"/>
                  </a:lnTo>
                  <a:lnTo>
                    <a:pt x="2153" y="81"/>
                  </a:lnTo>
                  <a:lnTo>
                    <a:pt x="2074" y="27"/>
                  </a:lnTo>
                  <a:lnTo>
                    <a:pt x="1967"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1"/>
            <p:cNvSpPr/>
            <p:nvPr/>
          </p:nvSpPr>
          <p:spPr>
            <a:xfrm>
              <a:off x="1680755" y="1980290"/>
              <a:ext cx="93832" cy="73762"/>
            </a:xfrm>
            <a:custGeom>
              <a:rect b="b" l="l" r="r" t="t"/>
              <a:pathLst>
                <a:path extrusionOk="0" h="2738" w="3483">
                  <a:moveTo>
                    <a:pt x="293" y="1"/>
                  </a:moveTo>
                  <a:lnTo>
                    <a:pt x="187" y="27"/>
                  </a:lnTo>
                  <a:lnTo>
                    <a:pt x="81" y="80"/>
                  </a:lnTo>
                  <a:lnTo>
                    <a:pt x="28" y="187"/>
                  </a:lnTo>
                  <a:lnTo>
                    <a:pt x="1" y="293"/>
                  </a:lnTo>
                  <a:lnTo>
                    <a:pt x="1" y="824"/>
                  </a:lnTo>
                  <a:lnTo>
                    <a:pt x="28" y="1037"/>
                  </a:lnTo>
                  <a:lnTo>
                    <a:pt x="54" y="1223"/>
                  </a:lnTo>
                  <a:lnTo>
                    <a:pt x="107" y="1409"/>
                  </a:lnTo>
                  <a:lnTo>
                    <a:pt x="160" y="1569"/>
                  </a:lnTo>
                  <a:lnTo>
                    <a:pt x="240" y="1728"/>
                  </a:lnTo>
                  <a:lnTo>
                    <a:pt x="346" y="1887"/>
                  </a:lnTo>
                  <a:lnTo>
                    <a:pt x="453" y="2047"/>
                  </a:lnTo>
                  <a:lnTo>
                    <a:pt x="559" y="2180"/>
                  </a:lnTo>
                  <a:lnTo>
                    <a:pt x="692" y="2286"/>
                  </a:lnTo>
                  <a:lnTo>
                    <a:pt x="851" y="2419"/>
                  </a:lnTo>
                  <a:lnTo>
                    <a:pt x="1011" y="2499"/>
                  </a:lnTo>
                  <a:lnTo>
                    <a:pt x="1170" y="2578"/>
                  </a:lnTo>
                  <a:lnTo>
                    <a:pt x="1356" y="2658"/>
                  </a:lnTo>
                  <a:lnTo>
                    <a:pt x="1516" y="2685"/>
                  </a:lnTo>
                  <a:lnTo>
                    <a:pt x="1728" y="2711"/>
                  </a:lnTo>
                  <a:lnTo>
                    <a:pt x="1914" y="2738"/>
                  </a:lnTo>
                  <a:lnTo>
                    <a:pt x="2924" y="2738"/>
                  </a:lnTo>
                  <a:lnTo>
                    <a:pt x="3030" y="2711"/>
                  </a:lnTo>
                  <a:lnTo>
                    <a:pt x="3137" y="2685"/>
                  </a:lnTo>
                  <a:lnTo>
                    <a:pt x="3243" y="2632"/>
                  </a:lnTo>
                  <a:lnTo>
                    <a:pt x="3323" y="2578"/>
                  </a:lnTo>
                  <a:lnTo>
                    <a:pt x="3376" y="2499"/>
                  </a:lnTo>
                  <a:lnTo>
                    <a:pt x="3429" y="2392"/>
                  </a:lnTo>
                  <a:lnTo>
                    <a:pt x="3456" y="2286"/>
                  </a:lnTo>
                  <a:lnTo>
                    <a:pt x="3482" y="2180"/>
                  </a:lnTo>
                  <a:lnTo>
                    <a:pt x="3482" y="1914"/>
                  </a:lnTo>
                  <a:lnTo>
                    <a:pt x="3456" y="1701"/>
                  </a:lnTo>
                  <a:lnTo>
                    <a:pt x="3429" y="1515"/>
                  </a:lnTo>
                  <a:lnTo>
                    <a:pt x="3402" y="1329"/>
                  </a:lnTo>
                  <a:lnTo>
                    <a:pt x="3323" y="1170"/>
                  </a:lnTo>
                  <a:lnTo>
                    <a:pt x="3243" y="1011"/>
                  </a:lnTo>
                  <a:lnTo>
                    <a:pt x="3163" y="851"/>
                  </a:lnTo>
                  <a:lnTo>
                    <a:pt x="3057" y="692"/>
                  </a:lnTo>
                  <a:lnTo>
                    <a:pt x="2924" y="559"/>
                  </a:lnTo>
                  <a:lnTo>
                    <a:pt x="2791" y="452"/>
                  </a:lnTo>
                  <a:lnTo>
                    <a:pt x="2632" y="320"/>
                  </a:lnTo>
                  <a:lnTo>
                    <a:pt x="2472" y="240"/>
                  </a:lnTo>
                  <a:lnTo>
                    <a:pt x="2313" y="160"/>
                  </a:lnTo>
                  <a:lnTo>
                    <a:pt x="2153" y="80"/>
                  </a:lnTo>
                  <a:lnTo>
                    <a:pt x="1967" y="54"/>
                  </a:lnTo>
                  <a:lnTo>
                    <a:pt x="1781" y="27"/>
                  </a:lnTo>
                  <a:lnTo>
                    <a:pt x="1569" y="1"/>
                  </a:ln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1"/>
            <p:cNvSpPr/>
            <p:nvPr/>
          </p:nvSpPr>
          <p:spPr>
            <a:xfrm>
              <a:off x="1714403" y="2005345"/>
              <a:ext cx="59457" cy="48007"/>
            </a:xfrm>
            <a:custGeom>
              <a:rect b="b" l="l" r="r" t="t"/>
              <a:pathLst>
                <a:path extrusionOk="0" h="1782" w="2207">
                  <a:moveTo>
                    <a:pt x="240" y="1"/>
                  </a:moveTo>
                  <a:lnTo>
                    <a:pt x="134" y="27"/>
                  </a:lnTo>
                  <a:lnTo>
                    <a:pt x="54" y="81"/>
                  </a:lnTo>
                  <a:lnTo>
                    <a:pt x="1" y="187"/>
                  </a:lnTo>
                  <a:lnTo>
                    <a:pt x="1" y="293"/>
                  </a:lnTo>
                  <a:lnTo>
                    <a:pt x="28" y="373"/>
                  </a:lnTo>
                  <a:lnTo>
                    <a:pt x="81" y="479"/>
                  </a:lnTo>
                  <a:lnTo>
                    <a:pt x="187" y="532"/>
                  </a:lnTo>
                  <a:lnTo>
                    <a:pt x="532" y="665"/>
                  </a:lnTo>
                  <a:lnTo>
                    <a:pt x="851" y="825"/>
                  </a:lnTo>
                  <a:lnTo>
                    <a:pt x="1144" y="1037"/>
                  </a:lnTo>
                  <a:lnTo>
                    <a:pt x="1409" y="1276"/>
                  </a:lnTo>
                  <a:lnTo>
                    <a:pt x="1569" y="1436"/>
                  </a:lnTo>
                  <a:lnTo>
                    <a:pt x="1675" y="1595"/>
                  </a:lnTo>
                  <a:lnTo>
                    <a:pt x="1781" y="1728"/>
                  </a:lnTo>
                  <a:lnTo>
                    <a:pt x="1808" y="1781"/>
                  </a:lnTo>
                  <a:lnTo>
                    <a:pt x="1941" y="1728"/>
                  </a:lnTo>
                  <a:lnTo>
                    <a:pt x="2074" y="1648"/>
                  </a:lnTo>
                  <a:lnTo>
                    <a:pt x="2153" y="1542"/>
                  </a:lnTo>
                  <a:lnTo>
                    <a:pt x="2207" y="1383"/>
                  </a:lnTo>
                  <a:lnTo>
                    <a:pt x="2021" y="1117"/>
                  </a:lnTo>
                  <a:lnTo>
                    <a:pt x="1861" y="931"/>
                  </a:lnTo>
                  <a:lnTo>
                    <a:pt x="1649" y="745"/>
                  </a:lnTo>
                  <a:lnTo>
                    <a:pt x="1409" y="532"/>
                  </a:lnTo>
                  <a:lnTo>
                    <a:pt x="1090" y="346"/>
                  </a:lnTo>
                  <a:lnTo>
                    <a:pt x="745" y="160"/>
                  </a:lnTo>
                  <a:lnTo>
                    <a:pt x="346"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8" name="Google Shape;1438;p11"/>
          <p:cNvGrpSpPr/>
          <p:nvPr/>
        </p:nvGrpSpPr>
        <p:grpSpPr>
          <a:xfrm>
            <a:off x="5073290" y="1094576"/>
            <a:ext cx="3150848" cy="3320710"/>
            <a:chOff x="5463815" y="1256501"/>
            <a:chExt cx="3150848" cy="3320710"/>
          </a:xfrm>
        </p:grpSpPr>
        <p:sp>
          <p:nvSpPr>
            <p:cNvPr id="1439" name="Google Shape;1439;p11"/>
            <p:cNvSpPr/>
            <p:nvPr/>
          </p:nvSpPr>
          <p:spPr>
            <a:xfrm rot="316603">
              <a:off x="5590150" y="1655569"/>
              <a:ext cx="1957493" cy="2837643"/>
            </a:xfrm>
            <a:custGeom>
              <a:rect b="b" l="l" r="r" t="t"/>
              <a:pathLst>
                <a:path extrusionOk="0" h="98385" w="67869">
                  <a:moveTo>
                    <a:pt x="4069" y="1"/>
                  </a:moveTo>
                  <a:lnTo>
                    <a:pt x="3613" y="71"/>
                  </a:lnTo>
                  <a:lnTo>
                    <a:pt x="3192" y="176"/>
                  </a:lnTo>
                  <a:lnTo>
                    <a:pt x="2771" y="352"/>
                  </a:lnTo>
                  <a:lnTo>
                    <a:pt x="2385" y="527"/>
                  </a:lnTo>
                  <a:lnTo>
                    <a:pt x="2000" y="772"/>
                  </a:lnTo>
                  <a:lnTo>
                    <a:pt x="1649" y="1018"/>
                  </a:lnTo>
                  <a:lnTo>
                    <a:pt x="1333" y="1299"/>
                  </a:lnTo>
                  <a:lnTo>
                    <a:pt x="1053" y="1614"/>
                  </a:lnTo>
                  <a:lnTo>
                    <a:pt x="772" y="1965"/>
                  </a:lnTo>
                  <a:lnTo>
                    <a:pt x="561" y="2351"/>
                  </a:lnTo>
                  <a:lnTo>
                    <a:pt x="386" y="2737"/>
                  </a:lnTo>
                  <a:lnTo>
                    <a:pt x="211" y="3158"/>
                  </a:lnTo>
                  <a:lnTo>
                    <a:pt x="106" y="3578"/>
                  </a:lnTo>
                  <a:lnTo>
                    <a:pt x="35" y="4034"/>
                  </a:lnTo>
                  <a:lnTo>
                    <a:pt x="0" y="4490"/>
                  </a:lnTo>
                  <a:lnTo>
                    <a:pt x="0" y="93895"/>
                  </a:lnTo>
                  <a:lnTo>
                    <a:pt x="35" y="94245"/>
                  </a:lnTo>
                  <a:lnTo>
                    <a:pt x="70" y="94596"/>
                  </a:lnTo>
                  <a:lnTo>
                    <a:pt x="141" y="94947"/>
                  </a:lnTo>
                  <a:lnTo>
                    <a:pt x="246" y="95262"/>
                  </a:lnTo>
                  <a:lnTo>
                    <a:pt x="351" y="95578"/>
                  </a:lnTo>
                  <a:lnTo>
                    <a:pt x="491" y="95894"/>
                  </a:lnTo>
                  <a:lnTo>
                    <a:pt x="667" y="96209"/>
                  </a:lnTo>
                  <a:lnTo>
                    <a:pt x="842" y="96490"/>
                  </a:lnTo>
                  <a:lnTo>
                    <a:pt x="1053" y="96736"/>
                  </a:lnTo>
                  <a:lnTo>
                    <a:pt x="1263" y="96981"/>
                  </a:lnTo>
                  <a:lnTo>
                    <a:pt x="1508" y="97227"/>
                  </a:lnTo>
                  <a:lnTo>
                    <a:pt x="1754" y="97437"/>
                  </a:lnTo>
                  <a:lnTo>
                    <a:pt x="2035" y="97648"/>
                  </a:lnTo>
                  <a:lnTo>
                    <a:pt x="2315" y="97823"/>
                  </a:lnTo>
                  <a:lnTo>
                    <a:pt x="2631" y="97963"/>
                  </a:lnTo>
                  <a:lnTo>
                    <a:pt x="2947" y="98104"/>
                  </a:lnTo>
                  <a:lnTo>
                    <a:pt x="3297" y="98209"/>
                  </a:lnTo>
                  <a:lnTo>
                    <a:pt x="3718" y="98314"/>
                  </a:lnTo>
                  <a:lnTo>
                    <a:pt x="4104" y="98384"/>
                  </a:lnTo>
                  <a:lnTo>
                    <a:pt x="63344" y="98384"/>
                  </a:lnTo>
                  <a:lnTo>
                    <a:pt x="63835" y="98349"/>
                  </a:lnTo>
                  <a:lnTo>
                    <a:pt x="64256" y="98314"/>
                  </a:lnTo>
                  <a:lnTo>
                    <a:pt x="64712" y="98174"/>
                  </a:lnTo>
                  <a:lnTo>
                    <a:pt x="65098" y="98033"/>
                  </a:lnTo>
                  <a:lnTo>
                    <a:pt x="65519" y="97858"/>
                  </a:lnTo>
                  <a:lnTo>
                    <a:pt x="65870" y="97612"/>
                  </a:lnTo>
                  <a:lnTo>
                    <a:pt x="66220" y="97367"/>
                  </a:lnTo>
                  <a:lnTo>
                    <a:pt x="66536" y="97086"/>
                  </a:lnTo>
                  <a:lnTo>
                    <a:pt x="66817" y="96736"/>
                  </a:lnTo>
                  <a:lnTo>
                    <a:pt x="67097" y="96420"/>
                  </a:lnTo>
                  <a:lnTo>
                    <a:pt x="67308" y="96034"/>
                  </a:lnTo>
                  <a:lnTo>
                    <a:pt x="67518" y="95648"/>
                  </a:lnTo>
                  <a:lnTo>
                    <a:pt x="67659" y="95227"/>
                  </a:lnTo>
                  <a:lnTo>
                    <a:pt x="67764" y="94807"/>
                  </a:lnTo>
                  <a:lnTo>
                    <a:pt x="67834" y="94351"/>
                  </a:lnTo>
                  <a:lnTo>
                    <a:pt x="67869" y="93895"/>
                  </a:lnTo>
                  <a:lnTo>
                    <a:pt x="67869" y="4490"/>
                  </a:lnTo>
                  <a:lnTo>
                    <a:pt x="67834" y="4069"/>
                  </a:lnTo>
                  <a:lnTo>
                    <a:pt x="67799" y="3684"/>
                  </a:lnTo>
                  <a:lnTo>
                    <a:pt x="67694" y="3298"/>
                  </a:lnTo>
                  <a:lnTo>
                    <a:pt x="67588" y="2947"/>
                  </a:lnTo>
                  <a:lnTo>
                    <a:pt x="67448" y="2596"/>
                  </a:lnTo>
                  <a:lnTo>
                    <a:pt x="67273" y="2246"/>
                  </a:lnTo>
                  <a:lnTo>
                    <a:pt x="67062" y="1930"/>
                  </a:lnTo>
                  <a:lnTo>
                    <a:pt x="66852" y="1649"/>
                  </a:lnTo>
                  <a:lnTo>
                    <a:pt x="66501" y="1263"/>
                  </a:lnTo>
                  <a:lnTo>
                    <a:pt x="66150" y="948"/>
                  </a:lnTo>
                  <a:lnTo>
                    <a:pt x="65765" y="667"/>
                  </a:lnTo>
                  <a:lnTo>
                    <a:pt x="65309" y="422"/>
                  </a:lnTo>
                  <a:lnTo>
                    <a:pt x="64853" y="246"/>
                  </a:lnTo>
                  <a:lnTo>
                    <a:pt x="64397" y="106"/>
                  </a:lnTo>
                  <a:lnTo>
                    <a:pt x="638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1"/>
            <p:cNvSpPr/>
            <p:nvPr/>
          </p:nvSpPr>
          <p:spPr>
            <a:xfrm rot="316603">
              <a:off x="5697376" y="1758773"/>
              <a:ext cx="1743051" cy="2631248"/>
            </a:xfrm>
            <a:custGeom>
              <a:rect b="b" l="l" r="r" t="t"/>
              <a:pathLst>
                <a:path extrusionOk="0" h="91229" w="60434">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57487" y="91229"/>
                  </a:lnTo>
                  <a:lnTo>
                    <a:pt x="57803" y="91193"/>
                  </a:lnTo>
                  <a:lnTo>
                    <a:pt x="58083" y="91158"/>
                  </a:lnTo>
                  <a:lnTo>
                    <a:pt x="58364" y="91088"/>
                  </a:lnTo>
                  <a:lnTo>
                    <a:pt x="58644" y="90983"/>
                  </a:lnTo>
                  <a:lnTo>
                    <a:pt x="58890" y="90878"/>
                  </a:lnTo>
                  <a:lnTo>
                    <a:pt x="59135" y="90702"/>
                  </a:lnTo>
                  <a:lnTo>
                    <a:pt x="59381" y="90527"/>
                  </a:lnTo>
                  <a:lnTo>
                    <a:pt x="59591" y="90352"/>
                  </a:lnTo>
                  <a:lnTo>
                    <a:pt x="59767" y="90141"/>
                  </a:lnTo>
                  <a:lnTo>
                    <a:pt x="59942" y="89896"/>
                  </a:lnTo>
                  <a:lnTo>
                    <a:pt x="60082" y="89685"/>
                  </a:lnTo>
                  <a:lnTo>
                    <a:pt x="60223" y="89405"/>
                  </a:lnTo>
                  <a:lnTo>
                    <a:pt x="60328" y="89124"/>
                  </a:lnTo>
                  <a:lnTo>
                    <a:pt x="60398" y="88843"/>
                  </a:lnTo>
                  <a:lnTo>
                    <a:pt x="60433" y="88563"/>
                  </a:lnTo>
                  <a:lnTo>
                    <a:pt x="60433" y="88247"/>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1"/>
            <p:cNvSpPr/>
            <p:nvPr/>
          </p:nvSpPr>
          <p:spPr>
            <a:xfrm rot="316603">
              <a:off x="5697376" y="1758773"/>
              <a:ext cx="1743051" cy="2631248"/>
            </a:xfrm>
            <a:custGeom>
              <a:rect b="b" l="l" r="r" t="t"/>
              <a:pathLst>
                <a:path extrusionOk="0" h="91229" w="60434">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49490" y="91229"/>
                  </a:lnTo>
                  <a:lnTo>
                    <a:pt x="60433" y="79864"/>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1"/>
            <p:cNvSpPr/>
            <p:nvPr/>
          </p:nvSpPr>
          <p:spPr>
            <a:xfrm rot="316603">
              <a:off x="7015610" y="4123020"/>
              <a:ext cx="315678" cy="327792"/>
            </a:xfrm>
            <a:custGeom>
              <a:rect b="b" l="l" r="r" t="t"/>
              <a:pathLst>
                <a:path extrusionOk="0" h="11365" w="10945">
                  <a:moveTo>
                    <a:pt x="2667" y="0"/>
                  </a:moveTo>
                  <a:lnTo>
                    <a:pt x="2386" y="71"/>
                  </a:lnTo>
                  <a:lnTo>
                    <a:pt x="2105" y="141"/>
                  </a:lnTo>
                  <a:lnTo>
                    <a:pt x="1825" y="211"/>
                  </a:lnTo>
                  <a:lnTo>
                    <a:pt x="1579" y="351"/>
                  </a:lnTo>
                  <a:lnTo>
                    <a:pt x="1334" y="492"/>
                  </a:lnTo>
                  <a:lnTo>
                    <a:pt x="1088" y="667"/>
                  </a:lnTo>
                  <a:lnTo>
                    <a:pt x="878" y="877"/>
                  </a:lnTo>
                  <a:lnTo>
                    <a:pt x="702" y="1088"/>
                  </a:lnTo>
                  <a:lnTo>
                    <a:pt x="527" y="1298"/>
                  </a:lnTo>
                  <a:lnTo>
                    <a:pt x="387" y="1544"/>
                  </a:lnTo>
                  <a:lnTo>
                    <a:pt x="246" y="1789"/>
                  </a:lnTo>
                  <a:lnTo>
                    <a:pt x="141" y="2070"/>
                  </a:lnTo>
                  <a:lnTo>
                    <a:pt x="71" y="2350"/>
                  </a:lnTo>
                  <a:lnTo>
                    <a:pt x="36" y="2666"/>
                  </a:lnTo>
                  <a:lnTo>
                    <a:pt x="1" y="2947"/>
                  </a:lnTo>
                  <a:lnTo>
                    <a:pt x="1" y="11365"/>
                  </a:lnTo>
                  <a:lnTo>
                    <a:pt x="109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1"/>
            <p:cNvSpPr/>
            <p:nvPr/>
          </p:nvSpPr>
          <p:spPr>
            <a:xfrm rot="316603">
              <a:off x="6295846" y="1668282"/>
              <a:ext cx="788085" cy="192233"/>
            </a:xfrm>
            <a:custGeom>
              <a:rect b="b" l="l" r="r" t="t"/>
              <a:pathLst>
                <a:path extrusionOk="0" h="6665" w="27324">
                  <a:moveTo>
                    <a:pt x="0" y="0"/>
                  </a:moveTo>
                  <a:lnTo>
                    <a:pt x="0" y="6664"/>
                  </a:lnTo>
                  <a:lnTo>
                    <a:pt x="27323" y="6664"/>
                  </a:lnTo>
                  <a:lnTo>
                    <a:pt x="27323"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1"/>
            <p:cNvSpPr/>
            <p:nvPr/>
          </p:nvSpPr>
          <p:spPr>
            <a:xfrm rot="316603">
              <a:off x="6320152" y="1333542"/>
              <a:ext cx="788085" cy="335897"/>
            </a:xfrm>
            <a:custGeom>
              <a:rect b="b" l="l" r="r" t="t"/>
              <a:pathLst>
                <a:path extrusionOk="0" h="11646" w="27324">
                  <a:moveTo>
                    <a:pt x="13679" y="2842"/>
                  </a:moveTo>
                  <a:lnTo>
                    <a:pt x="13925" y="2877"/>
                  </a:lnTo>
                  <a:lnTo>
                    <a:pt x="14170" y="2912"/>
                  </a:lnTo>
                  <a:lnTo>
                    <a:pt x="14416" y="2982"/>
                  </a:lnTo>
                  <a:lnTo>
                    <a:pt x="14661" y="3052"/>
                  </a:lnTo>
                  <a:lnTo>
                    <a:pt x="14872" y="3157"/>
                  </a:lnTo>
                  <a:lnTo>
                    <a:pt x="15082" y="3298"/>
                  </a:lnTo>
                  <a:lnTo>
                    <a:pt x="15293" y="3438"/>
                  </a:lnTo>
                  <a:lnTo>
                    <a:pt x="15468" y="3613"/>
                  </a:lnTo>
                  <a:lnTo>
                    <a:pt x="15643" y="3789"/>
                  </a:lnTo>
                  <a:lnTo>
                    <a:pt x="15784" y="3964"/>
                  </a:lnTo>
                  <a:lnTo>
                    <a:pt x="15889" y="4175"/>
                  </a:lnTo>
                  <a:lnTo>
                    <a:pt x="16029" y="4420"/>
                  </a:lnTo>
                  <a:lnTo>
                    <a:pt x="16099" y="4630"/>
                  </a:lnTo>
                  <a:lnTo>
                    <a:pt x="16169" y="4876"/>
                  </a:lnTo>
                  <a:lnTo>
                    <a:pt x="16205" y="5157"/>
                  </a:lnTo>
                  <a:lnTo>
                    <a:pt x="16205" y="5402"/>
                  </a:lnTo>
                  <a:lnTo>
                    <a:pt x="16205" y="5648"/>
                  </a:lnTo>
                  <a:lnTo>
                    <a:pt x="16169" y="5928"/>
                  </a:lnTo>
                  <a:lnTo>
                    <a:pt x="16099" y="6174"/>
                  </a:lnTo>
                  <a:lnTo>
                    <a:pt x="16029" y="6384"/>
                  </a:lnTo>
                  <a:lnTo>
                    <a:pt x="15889" y="6630"/>
                  </a:lnTo>
                  <a:lnTo>
                    <a:pt x="15784" y="6840"/>
                  </a:lnTo>
                  <a:lnTo>
                    <a:pt x="15643" y="7016"/>
                  </a:lnTo>
                  <a:lnTo>
                    <a:pt x="15468" y="7191"/>
                  </a:lnTo>
                  <a:lnTo>
                    <a:pt x="15293" y="7366"/>
                  </a:lnTo>
                  <a:lnTo>
                    <a:pt x="15082" y="7507"/>
                  </a:lnTo>
                  <a:lnTo>
                    <a:pt x="14872" y="7647"/>
                  </a:lnTo>
                  <a:lnTo>
                    <a:pt x="14661" y="7752"/>
                  </a:lnTo>
                  <a:lnTo>
                    <a:pt x="14416" y="7822"/>
                  </a:lnTo>
                  <a:lnTo>
                    <a:pt x="14170" y="7892"/>
                  </a:lnTo>
                  <a:lnTo>
                    <a:pt x="13925" y="7927"/>
                  </a:lnTo>
                  <a:lnTo>
                    <a:pt x="13679" y="7963"/>
                  </a:lnTo>
                  <a:lnTo>
                    <a:pt x="13399" y="7927"/>
                  </a:lnTo>
                  <a:lnTo>
                    <a:pt x="13153" y="7892"/>
                  </a:lnTo>
                  <a:lnTo>
                    <a:pt x="12908" y="7822"/>
                  </a:lnTo>
                  <a:lnTo>
                    <a:pt x="12662" y="7752"/>
                  </a:lnTo>
                  <a:lnTo>
                    <a:pt x="12452" y="7647"/>
                  </a:lnTo>
                  <a:lnTo>
                    <a:pt x="12241" y="7507"/>
                  </a:lnTo>
                  <a:lnTo>
                    <a:pt x="12031" y="7366"/>
                  </a:lnTo>
                  <a:lnTo>
                    <a:pt x="11855" y="7191"/>
                  </a:lnTo>
                  <a:lnTo>
                    <a:pt x="11680" y="7016"/>
                  </a:lnTo>
                  <a:lnTo>
                    <a:pt x="11540" y="6840"/>
                  </a:lnTo>
                  <a:lnTo>
                    <a:pt x="11434" y="6630"/>
                  </a:lnTo>
                  <a:lnTo>
                    <a:pt x="11329" y="6384"/>
                  </a:lnTo>
                  <a:lnTo>
                    <a:pt x="11224" y="6174"/>
                  </a:lnTo>
                  <a:lnTo>
                    <a:pt x="11154" y="5928"/>
                  </a:lnTo>
                  <a:lnTo>
                    <a:pt x="11119" y="5648"/>
                  </a:lnTo>
                  <a:lnTo>
                    <a:pt x="11119" y="5402"/>
                  </a:lnTo>
                  <a:lnTo>
                    <a:pt x="11119" y="5157"/>
                  </a:lnTo>
                  <a:lnTo>
                    <a:pt x="11154" y="4876"/>
                  </a:lnTo>
                  <a:lnTo>
                    <a:pt x="11224" y="4630"/>
                  </a:lnTo>
                  <a:lnTo>
                    <a:pt x="11329" y="4420"/>
                  </a:lnTo>
                  <a:lnTo>
                    <a:pt x="11434" y="4175"/>
                  </a:lnTo>
                  <a:lnTo>
                    <a:pt x="11540" y="3964"/>
                  </a:lnTo>
                  <a:lnTo>
                    <a:pt x="11680" y="3789"/>
                  </a:lnTo>
                  <a:lnTo>
                    <a:pt x="11855" y="3613"/>
                  </a:lnTo>
                  <a:lnTo>
                    <a:pt x="12031" y="3438"/>
                  </a:lnTo>
                  <a:lnTo>
                    <a:pt x="12241" y="3298"/>
                  </a:lnTo>
                  <a:lnTo>
                    <a:pt x="12452" y="3157"/>
                  </a:lnTo>
                  <a:lnTo>
                    <a:pt x="12662" y="3052"/>
                  </a:lnTo>
                  <a:lnTo>
                    <a:pt x="12908" y="2982"/>
                  </a:lnTo>
                  <a:lnTo>
                    <a:pt x="13153" y="2912"/>
                  </a:lnTo>
                  <a:lnTo>
                    <a:pt x="13399" y="2877"/>
                  </a:lnTo>
                  <a:lnTo>
                    <a:pt x="13679" y="2842"/>
                  </a:lnTo>
                  <a:close/>
                  <a:moveTo>
                    <a:pt x="13399" y="1"/>
                  </a:moveTo>
                  <a:lnTo>
                    <a:pt x="12732" y="71"/>
                  </a:lnTo>
                  <a:lnTo>
                    <a:pt x="12136" y="211"/>
                  </a:lnTo>
                  <a:lnTo>
                    <a:pt x="11505" y="387"/>
                  </a:lnTo>
                  <a:lnTo>
                    <a:pt x="10943" y="632"/>
                  </a:lnTo>
                  <a:lnTo>
                    <a:pt x="10382" y="948"/>
                  </a:lnTo>
                  <a:lnTo>
                    <a:pt x="9891" y="1298"/>
                  </a:lnTo>
                  <a:lnTo>
                    <a:pt x="9435" y="1684"/>
                  </a:lnTo>
                  <a:lnTo>
                    <a:pt x="8979" y="2140"/>
                  </a:lnTo>
                  <a:lnTo>
                    <a:pt x="8593" y="2631"/>
                  </a:lnTo>
                  <a:lnTo>
                    <a:pt x="8278" y="3157"/>
                  </a:lnTo>
                  <a:lnTo>
                    <a:pt x="7997" y="3719"/>
                  </a:lnTo>
                  <a:lnTo>
                    <a:pt x="7787" y="4280"/>
                  </a:lnTo>
                  <a:lnTo>
                    <a:pt x="7611" y="4911"/>
                  </a:lnTo>
                  <a:lnTo>
                    <a:pt x="7506" y="5542"/>
                  </a:lnTo>
                  <a:lnTo>
                    <a:pt x="7471" y="6209"/>
                  </a:lnTo>
                  <a:lnTo>
                    <a:pt x="7436" y="6630"/>
                  </a:lnTo>
                  <a:lnTo>
                    <a:pt x="7331" y="7016"/>
                  </a:lnTo>
                  <a:lnTo>
                    <a:pt x="7155" y="7366"/>
                  </a:lnTo>
                  <a:lnTo>
                    <a:pt x="6910" y="7647"/>
                  </a:lnTo>
                  <a:lnTo>
                    <a:pt x="6594" y="7892"/>
                  </a:lnTo>
                  <a:lnTo>
                    <a:pt x="6279" y="8103"/>
                  </a:lnTo>
                  <a:lnTo>
                    <a:pt x="5893" y="8208"/>
                  </a:lnTo>
                  <a:lnTo>
                    <a:pt x="5682" y="8243"/>
                  </a:lnTo>
                  <a:lnTo>
                    <a:pt x="2982" y="8243"/>
                  </a:lnTo>
                  <a:lnTo>
                    <a:pt x="2666" y="8278"/>
                  </a:lnTo>
                  <a:lnTo>
                    <a:pt x="2385" y="8313"/>
                  </a:lnTo>
                  <a:lnTo>
                    <a:pt x="2105" y="8383"/>
                  </a:lnTo>
                  <a:lnTo>
                    <a:pt x="1824" y="8489"/>
                  </a:lnTo>
                  <a:lnTo>
                    <a:pt x="1579" y="8629"/>
                  </a:lnTo>
                  <a:lnTo>
                    <a:pt x="1333" y="8769"/>
                  </a:lnTo>
                  <a:lnTo>
                    <a:pt x="1088" y="8945"/>
                  </a:lnTo>
                  <a:lnTo>
                    <a:pt x="877" y="9120"/>
                  </a:lnTo>
                  <a:lnTo>
                    <a:pt x="702" y="9330"/>
                  </a:lnTo>
                  <a:lnTo>
                    <a:pt x="526" y="9576"/>
                  </a:lnTo>
                  <a:lnTo>
                    <a:pt x="386" y="9821"/>
                  </a:lnTo>
                  <a:lnTo>
                    <a:pt x="246" y="10067"/>
                  </a:lnTo>
                  <a:lnTo>
                    <a:pt x="141" y="10348"/>
                  </a:lnTo>
                  <a:lnTo>
                    <a:pt x="70" y="10628"/>
                  </a:lnTo>
                  <a:lnTo>
                    <a:pt x="35" y="10909"/>
                  </a:lnTo>
                  <a:lnTo>
                    <a:pt x="0" y="11224"/>
                  </a:lnTo>
                  <a:lnTo>
                    <a:pt x="0" y="11645"/>
                  </a:lnTo>
                  <a:lnTo>
                    <a:pt x="27323" y="11645"/>
                  </a:lnTo>
                  <a:lnTo>
                    <a:pt x="27323" y="11224"/>
                  </a:lnTo>
                  <a:lnTo>
                    <a:pt x="27288" y="10909"/>
                  </a:lnTo>
                  <a:lnTo>
                    <a:pt x="27253" y="10628"/>
                  </a:lnTo>
                  <a:lnTo>
                    <a:pt x="27183" y="10348"/>
                  </a:lnTo>
                  <a:lnTo>
                    <a:pt x="27078" y="10067"/>
                  </a:lnTo>
                  <a:lnTo>
                    <a:pt x="26972" y="9821"/>
                  </a:lnTo>
                  <a:lnTo>
                    <a:pt x="26797" y="9576"/>
                  </a:lnTo>
                  <a:lnTo>
                    <a:pt x="26622" y="9330"/>
                  </a:lnTo>
                  <a:lnTo>
                    <a:pt x="26446" y="9120"/>
                  </a:lnTo>
                  <a:lnTo>
                    <a:pt x="26236" y="8945"/>
                  </a:lnTo>
                  <a:lnTo>
                    <a:pt x="25990" y="8769"/>
                  </a:lnTo>
                  <a:lnTo>
                    <a:pt x="25745" y="8629"/>
                  </a:lnTo>
                  <a:lnTo>
                    <a:pt x="25499" y="8489"/>
                  </a:lnTo>
                  <a:lnTo>
                    <a:pt x="25219" y="8383"/>
                  </a:lnTo>
                  <a:lnTo>
                    <a:pt x="24938" y="8313"/>
                  </a:lnTo>
                  <a:lnTo>
                    <a:pt x="24657" y="8278"/>
                  </a:lnTo>
                  <a:lnTo>
                    <a:pt x="24342" y="8243"/>
                  </a:lnTo>
                  <a:lnTo>
                    <a:pt x="21641" y="8243"/>
                  </a:lnTo>
                  <a:lnTo>
                    <a:pt x="21431" y="8208"/>
                  </a:lnTo>
                  <a:lnTo>
                    <a:pt x="21045" y="8103"/>
                  </a:lnTo>
                  <a:lnTo>
                    <a:pt x="20729" y="7927"/>
                  </a:lnTo>
                  <a:lnTo>
                    <a:pt x="20413" y="7647"/>
                  </a:lnTo>
                  <a:lnTo>
                    <a:pt x="20203" y="7366"/>
                  </a:lnTo>
                  <a:lnTo>
                    <a:pt x="19993" y="7016"/>
                  </a:lnTo>
                  <a:lnTo>
                    <a:pt x="19887" y="6630"/>
                  </a:lnTo>
                  <a:lnTo>
                    <a:pt x="19852" y="6209"/>
                  </a:lnTo>
                  <a:lnTo>
                    <a:pt x="19852" y="5928"/>
                  </a:lnTo>
                  <a:lnTo>
                    <a:pt x="19782" y="5332"/>
                  </a:lnTo>
                  <a:lnTo>
                    <a:pt x="19677" y="4771"/>
                  </a:lnTo>
                  <a:lnTo>
                    <a:pt x="19537" y="4245"/>
                  </a:lnTo>
                  <a:lnTo>
                    <a:pt x="19326" y="3719"/>
                  </a:lnTo>
                  <a:lnTo>
                    <a:pt x="19081" y="3192"/>
                  </a:lnTo>
                  <a:lnTo>
                    <a:pt x="18800" y="2736"/>
                  </a:lnTo>
                  <a:lnTo>
                    <a:pt x="18449" y="2281"/>
                  </a:lnTo>
                  <a:lnTo>
                    <a:pt x="18063" y="1860"/>
                  </a:lnTo>
                  <a:lnTo>
                    <a:pt x="17678" y="1509"/>
                  </a:lnTo>
                  <a:lnTo>
                    <a:pt x="17222" y="1158"/>
                  </a:lnTo>
                  <a:lnTo>
                    <a:pt x="16766" y="842"/>
                  </a:lnTo>
                  <a:lnTo>
                    <a:pt x="16275" y="597"/>
                  </a:lnTo>
                  <a:lnTo>
                    <a:pt x="15749" y="387"/>
                  </a:lnTo>
                  <a:lnTo>
                    <a:pt x="15222" y="211"/>
                  </a:lnTo>
                  <a:lnTo>
                    <a:pt x="14661" y="71"/>
                  </a:lnTo>
                  <a:lnTo>
                    <a:pt x="14065" y="36"/>
                  </a:lnTo>
                  <a:lnTo>
                    <a:pt x="1339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1"/>
            <p:cNvSpPr/>
            <p:nvPr/>
          </p:nvSpPr>
          <p:spPr>
            <a:xfrm rot="316603">
              <a:off x="6608556" y="1382181"/>
              <a:ext cx="213461" cy="214471"/>
            </a:xfrm>
            <a:custGeom>
              <a:rect b="b" l="l" r="r" t="t"/>
              <a:pathLst>
                <a:path extrusionOk="0" h="7436" w="7401">
                  <a:moveTo>
                    <a:pt x="3718" y="1158"/>
                  </a:moveTo>
                  <a:lnTo>
                    <a:pt x="3964" y="1193"/>
                  </a:lnTo>
                  <a:lnTo>
                    <a:pt x="4209" y="1228"/>
                  </a:lnTo>
                  <a:lnTo>
                    <a:pt x="4455" y="1298"/>
                  </a:lnTo>
                  <a:lnTo>
                    <a:pt x="4700" y="1368"/>
                  </a:lnTo>
                  <a:lnTo>
                    <a:pt x="4911" y="1473"/>
                  </a:lnTo>
                  <a:lnTo>
                    <a:pt x="5121" y="1614"/>
                  </a:lnTo>
                  <a:lnTo>
                    <a:pt x="5332" y="1754"/>
                  </a:lnTo>
                  <a:lnTo>
                    <a:pt x="5507" y="1929"/>
                  </a:lnTo>
                  <a:lnTo>
                    <a:pt x="5682" y="2105"/>
                  </a:lnTo>
                  <a:lnTo>
                    <a:pt x="5823" y="2280"/>
                  </a:lnTo>
                  <a:lnTo>
                    <a:pt x="5928" y="2491"/>
                  </a:lnTo>
                  <a:lnTo>
                    <a:pt x="6068" y="2736"/>
                  </a:lnTo>
                  <a:lnTo>
                    <a:pt x="6138" y="2946"/>
                  </a:lnTo>
                  <a:lnTo>
                    <a:pt x="6208" y="3192"/>
                  </a:lnTo>
                  <a:lnTo>
                    <a:pt x="6244" y="3473"/>
                  </a:lnTo>
                  <a:lnTo>
                    <a:pt x="6244" y="3718"/>
                  </a:lnTo>
                  <a:lnTo>
                    <a:pt x="6244" y="3964"/>
                  </a:lnTo>
                  <a:lnTo>
                    <a:pt x="6208" y="4244"/>
                  </a:lnTo>
                  <a:lnTo>
                    <a:pt x="6138" y="4490"/>
                  </a:lnTo>
                  <a:lnTo>
                    <a:pt x="6068" y="4700"/>
                  </a:lnTo>
                  <a:lnTo>
                    <a:pt x="5928" y="4946"/>
                  </a:lnTo>
                  <a:lnTo>
                    <a:pt x="5823" y="5156"/>
                  </a:lnTo>
                  <a:lnTo>
                    <a:pt x="5682" y="5332"/>
                  </a:lnTo>
                  <a:lnTo>
                    <a:pt x="5507" y="5507"/>
                  </a:lnTo>
                  <a:lnTo>
                    <a:pt x="5332" y="5682"/>
                  </a:lnTo>
                  <a:lnTo>
                    <a:pt x="5121" y="5823"/>
                  </a:lnTo>
                  <a:lnTo>
                    <a:pt x="4911" y="5963"/>
                  </a:lnTo>
                  <a:lnTo>
                    <a:pt x="4700" y="6068"/>
                  </a:lnTo>
                  <a:lnTo>
                    <a:pt x="4455" y="6138"/>
                  </a:lnTo>
                  <a:lnTo>
                    <a:pt x="4209" y="6208"/>
                  </a:lnTo>
                  <a:lnTo>
                    <a:pt x="3964" y="6243"/>
                  </a:lnTo>
                  <a:lnTo>
                    <a:pt x="3718" y="6279"/>
                  </a:lnTo>
                  <a:lnTo>
                    <a:pt x="3438" y="6243"/>
                  </a:lnTo>
                  <a:lnTo>
                    <a:pt x="3192" y="6208"/>
                  </a:lnTo>
                  <a:lnTo>
                    <a:pt x="2947" y="6138"/>
                  </a:lnTo>
                  <a:lnTo>
                    <a:pt x="2701" y="6068"/>
                  </a:lnTo>
                  <a:lnTo>
                    <a:pt x="2491" y="5963"/>
                  </a:lnTo>
                  <a:lnTo>
                    <a:pt x="2280" y="5823"/>
                  </a:lnTo>
                  <a:lnTo>
                    <a:pt x="2070" y="5682"/>
                  </a:lnTo>
                  <a:lnTo>
                    <a:pt x="1894" y="5507"/>
                  </a:lnTo>
                  <a:lnTo>
                    <a:pt x="1719" y="5332"/>
                  </a:lnTo>
                  <a:lnTo>
                    <a:pt x="1579" y="5156"/>
                  </a:lnTo>
                  <a:lnTo>
                    <a:pt x="1473" y="4946"/>
                  </a:lnTo>
                  <a:lnTo>
                    <a:pt x="1368" y="4700"/>
                  </a:lnTo>
                  <a:lnTo>
                    <a:pt x="1263" y="4490"/>
                  </a:lnTo>
                  <a:lnTo>
                    <a:pt x="1193" y="4244"/>
                  </a:lnTo>
                  <a:lnTo>
                    <a:pt x="1158" y="3964"/>
                  </a:lnTo>
                  <a:lnTo>
                    <a:pt x="1158" y="3718"/>
                  </a:lnTo>
                  <a:lnTo>
                    <a:pt x="1158" y="3473"/>
                  </a:lnTo>
                  <a:lnTo>
                    <a:pt x="1193" y="3192"/>
                  </a:lnTo>
                  <a:lnTo>
                    <a:pt x="1263" y="2946"/>
                  </a:lnTo>
                  <a:lnTo>
                    <a:pt x="1368" y="2736"/>
                  </a:lnTo>
                  <a:lnTo>
                    <a:pt x="1473" y="2491"/>
                  </a:lnTo>
                  <a:lnTo>
                    <a:pt x="1579" y="2280"/>
                  </a:lnTo>
                  <a:lnTo>
                    <a:pt x="1719" y="2105"/>
                  </a:lnTo>
                  <a:lnTo>
                    <a:pt x="1894" y="1929"/>
                  </a:lnTo>
                  <a:lnTo>
                    <a:pt x="2070" y="1754"/>
                  </a:lnTo>
                  <a:lnTo>
                    <a:pt x="2280" y="1614"/>
                  </a:lnTo>
                  <a:lnTo>
                    <a:pt x="2491" y="1473"/>
                  </a:lnTo>
                  <a:lnTo>
                    <a:pt x="2701" y="1368"/>
                  </a:lnTo>
                  <a:lnTo>
                    <a:pt x="2947" y="1298"/>
                  </a:lnTo>
                  <a:lnTo>
                    <a:pt x="3192" y="1228"/>
                  </a:lnTo>
                  <a:lnTo>
                    <a:pt x="3438" y="1193"/>
                  </a:lnTo>
                  <a:lnTo>
                    <a:pt x="3718" y="1158"/>
                  </a:lnTo>
                  <a:close/>
                  <a:moveTo>
                    <a:pt x="3718" y="0"/>
                  </a:moveTo>
                  <a:lnTo>
                    <a:pt x="3332" y="35"/>
                  </a:lnTo>
                  <a:lnTo>
                    <a:pt x="2947" y="105"/>
                  </a:lnTo>
                  <a:lnTo>
                    <a:pt x="2596" y="176"/>
                  </a:lnTo>
                  <a:lnTo>
                    <a:pt x="2245" y="316"/>
                  </a:lnTo>
                  <a:lnTo>
                    <a:pt x="1929" y="456"/>
                  </a:lnTo>
                  <a:lnTo>
                    <a:pt x="1649" y="632"/>
                  </a:lnTo>
                  <a:lnTo>
                    <a:pt x="1333" y="877"/>
                  </a:lnTo>
                  <a:lnTo>
                    <a:pt x="1088" y="1088"/>
                  </a:lnTo>
                  <a:lnTo>
                    <a:pt x="842" y="1368"/>
                  </a:lnTo>
                  <a:lnTo>
                    <a:pt x="632" y="1649"/>
                  </a:lnTo>
                  <a:lnTo>
                    <a:pt x="456" y="1964"/>
                  </a:lnTo>
                  <a:lnTo>
                    <a:pt x="281" y="2280"/>
                  </a:lnTo>
                  <a:lnTo>
                    <a:pt x="176" y="2631"/>
                  </a:lnTo>
                  <a:lnTo>
                    <a:pt x="70" y="2982"/>
                  </a:lnTo>
                  <a:lnTo>
                    <a:pt x="35" y="3332"/>
                  </a:lnTo>
                  <a:lnTo>
                    <a:pt x="0" y="3718"/>
                  </a:lnTo>
                  <a:lnTo>
                    <a:pt x="35" y="4139"/>
                  </a:lnTo>
                  <a:lnTo>
                    <a:pt x="106" y="4560"/>
                  </a:lnTo>
                  <a:lnTo>
                    <a:pt x="211" y="4946"/>
                  </a:lnTo>
                  <a:lnTo>
                    <a:pt x="351" y="5332"/>
                  </a:lnTo>
                  <a:lnTo>
                    <a:pt x="561" y="5682"/>
                  </a:lnTo>
                  <a:lnTo>
                    <a:pt x="807" y="5998"/>
                  </a:lnTo>
                  <a:lnTo>
                    <a:pt x="1053" y="6314"/>
                  </a:lnTo>
                  <a:lnTo>
                    <a:pt x="1333" y="6559"/>
                  </a:lnTo>
                  <a:lnTo>
                    <a:pt x="1579" y="6770"/>
                  </a:lnTo>
                  <a:lnTo>
                    <a:pt x="1859" y="6945"/>
                  </a:lnTo>
                  <a:lnTo>
                    <a:pt x="2140" y="7085"/>
                  </a:lnTo>
                  <a:lnTo>
                    <a:pt x="2420" y="7190"/>
                  </a:lnTo>
                  <a:lnTo>
                    <a:pt x="2736" y="7296"/>
                  </a:lnTo>
                  <a:lnTo>
                    <a:pt x="3052" y="7366"/>
                  </a:lnTo>
                  <a:lnTo>
                    <a:pt x="3367" y="7401"/>
                  </a:lnTo>
                  <a:lnTo>
                    <a:pt x="3718" y="7436"/>
                  </a:lnTo>
                  <a:lnTo>
                    <a:pt x="4034" y="7401"/>
                  </a:lnTo>
                  <a:lnTo>
                    <a:pt x="4350" y="7366"/>
                  </a:lnTo>
                  <a:lnTo>
                    <a:pt x="4665" y="7296"/>
                  </a:lnTo>
                  <a:lnTo>
                    <a:pt x="4981" y="7190"/>
                  </a:lnTo>
                  <a:lnTo>
                    <a:pt x="5261" y="7085"/>
                  </a:lnTo>
                  <a:lnTo>
                    <a:pt x="5542" y="6945"/>
                  </a:lnTo>
                  <a:lnTo>
                    <a:pt x="5823" y="6770"/>
                  </a:lnTo>
                  <a:lnTo>
                    <a:pt x="6068" y="6559"/>
                  </a:lnTo>
                  <a:lnTo>
                    <a:pt x="6349" y="6314"/>
                  </a:lnTo>
                  <a:lnTo>
                    <a:pt x="6629" y="5998"/>
                  </a:lnTo>
                  <a:lnTo>
                    <a:pt x="6840" y="5682"/>
                  </a:lnTo>
                  <a:lnTo>
                    <a:pt x="7050" y="5332"/>
                  </a:lnTo>
                  <a:lnTo>
                    <a:pt x="7191" y="4946"/>
                  </a:lnTo>
                  <a:lnTo>
                    <a:pt x="7296" y="4560"/>
                  </a:lnTo>
                  <a:lnTo>
                    <a:pt x="7366" y="4139"/>
                  </a:lnTo>
                  <a:lnTo>
                    <a:pt x="7401" y="3718"/>
                  </a:lnTo>
                  <a:lnTo>
                    <a:pt x="7401" y="3332"/>
                  </a:lnTo>
                  <a:lnTo>
                    <a:pt x="7331" y="2982"/>
                  </a:lnTo>
                  <a:lnTo>
                    <a:pt x="7226" y="2631"/>
                  </a:lnTo>
                  <a:lnTo>
                    <a:pt x="7120" y="2280"/>
                  </a:lnTo>
                  <a:lnTo>
                    <a:pt x="6945" y="1964"/>
                  </a:lnTo>
                  <a:lnTo>
                    <a:pt x="6770" y="1649"/>
                  </a:lnTo>
                  <a:lnTo>
                    <a:pt x="6559" y="1368"/>
                  </a:lnTo>
                  <a:lnTo>
                    <a:pt x="6314" y="1088"/>
                  </a:lnTo>
                  <a:lnTo>
                    <a:pt x="6068" y="877"/>
                  </a:lnTo>
                  <a:lnTo>
                    <a:pt x="5788" y="632"/>
                  </a:lnTo>
                  <a:lnTo>
                    <a:pt x="5472" y="456"/>
                  </a:lnTo>
                  <a:lnTo>
                    <a:pt x="5156" y="316"/>
                  </a:lnTo>
                  <a:lnTo>
                    <a:pt x="4805" y="176"/>
                  </a:lnTo>
                  <a:lnTo>
                    <a:pt x="4455" y="105"/>
                  </a:lnTo>
                  <a:lnTo>
                    <a:pt x="4069" y="35"/>
                  </a:lnTo>
                  <a:lnTo>
                    <a:pt x="371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1"/>
            <p:cNvSpPr/>
            <p:nvPr/>
          </p:nvSpPr>
          <p:spPr>
            <a:xfrm rot="316603">
              <a:off x="6298181" y="2050089"/>
              <a:ext cx="669717" cy="669717"/>
            </a:xfrm>
            <a:custGeom>
              <a:rect b="b" l="l" r="r" t="t"/>
              <a:pathLst>
                <a:path extrusionOk="0" h="23220" w="23220">
                  <a:moveTo>
                    <a:pt x="11014" y="1"/>
                  </a:moveTo>
                  <a:lnTo>
                    <a:pt x="10418" y="36"/>
                  </a:lnTo>
                  <a:lnTo>
                    <a:pt x="9821" y="141"/>
                  </a:lnTo>
                  <a:lnTo>
                    <a:pt x="9260" y="211"/>
                  </a:lnTo>
                  <a:lnTo>
                    <a:pt x="8699" y="351"/>
                  </a:lnTo>
                  <a:lnTo>
                    <a:pt x="8138" y="527"/>
                  </a:lnTo>
                  <a:lnTo>
                    <a:pt x="7612" y="702"/>
                  </a:lnTo>
                  <a:lnTo>
                    <a:pt x="7086" y="912"/>
                  </a:lnTo>
                  <a:lnTo>
                    <a:pt x="6559" y="1123"/>
                  </a:lnTo>
                  <a:lnTo>
                    <a:pt x="6068" y="1404"/>
                  </a:lnTo>
                  <a:lnTo>
                    <a:pt x="5577" y="1684"/>
                  </a:lnTo>
                  <a:lnTo>
                    <a:pt x="5121" y="1965"/>
                  </a:lnTo>
                  <a:lnTo>
                    <a:pt x="4665" y="2280"/>
                  </a:lnTo>
                  <a:lnTo>
                    <a:pt x="4210" y="2631"/>
                  </a:lnTo>
                  <a:lnTo>
                    <a:pt x="3789" y="3017"/>
                  </a:lnTo>
                  <a:lnTo>
                    <a:pt x="3403" y="3403"/>
                  </a:lnTo>
                  <a:lnTo>
                    <a:pt x="3017" y="3789"/>
                  </a:lnTo>
                  <a:lnTo>
                    <a:pt x="2631" y="4209"/>
                  </a:lnTo>
                  <a:lnTo>
                    <a:pt x="2280" y="4665"/>
                  </a:lnTo>
                  <a:lnTo>
                    <a:pt x="1965" y="5121"/>
                  </a:lnTo>
                  <a:lnTo>
                    <a:pt x="1684" y="5577"/>
                  </a:lnTo>
                  <a:lnTo>
                    <a:pt x="1404" y="6068"/>
                  </a:lnTo>
                  <a:lnTo>
                    <a:pt x="1123" y="6559"/>
                  </a:lnTo>
                  <a:lnTo>
                    <a:pt x="913" y="7086"/>
                  </a:lnTo>
                  <a:lnTo>
                    <a:pt x="702" y="7612"/>
                  </a:lnTo>
                  <a:lnTo>
                    <a:pt x="492" y="8138"/>
                  </a:lnTo>
                  <a:lnTo>
                    <a:pt x="351" y="8699"/>
                  </a:lnTo>
                  <a:lnTo>
                    <a:pt x="211" y="9260"/>
                  </a:lnTo>
                  <a:lnTo>
                    <a:pt x="106" y="9821"/>
                  </a:lnTo>
                  <a:lnTo>
                    <a:pt x="36" y="10418"/>
                  </a:lnTo>
                  <a:lnTo>
                    <a:pt x="1" y="11014"/>
                  </a:lnTo>
                  <a:lnTo>
                    <a:pt x="1" y="11610"/>
                  </a:lnTo>
                  <a:lnTo>
                    <a:pt x="1" y="12206"/>
                  </a:lnTo>
                  <a:lnTo>
                    <a:pt x="36" y="12803"/>
                  </a:lnTo>
                  <a:lnTo>
                    <a:pt x="106" y="13364"/>
                  </a:lnTo>
                  <a:lnTo>
                    <a:pt x="211" y="13925"/>
                  </a:lnTo>
                  <a:lnTo>
                    <a:pt x="351" y="14486"/>
                  </a:lnTo>
                  <a:lnTo>
                    <a:pt x="492" y="15047"/>
                  </a:lnTo>
                  <a:lnTo>
                    <a:pt x="702" y="15574"/>
                  </a:lnTo>
                  <a:lnTo>
                    <a:pt x="913" y="16135"/>
                  </a:lnTo>
                  <a:lnTo>
                    <a:pt x="1123" y="16626"/>
                  </a:lnTo>
                  <a:lnTo>
                    <a:pt x="1404" y="17117"/>
                  </a:lnTo>
                  <a:lnTo>
                    <a:pt x="1684" y="17608"/>
                  </a:lnTo>
                  <a:lnTo>
                    <a:pt x="1965" y="18099"/>
                  </a:lnTo>
                  <a:lnTo>
                    <a:pt x="2280" y="18555"/>
                  </a:lnTo>
                  <a:lnTo>
                    <a:pt x="2631" y="18976"/>
                  </a:lnTo>
                  <a:lnTo>
                    <a:pt x="3017" y="19397"/>
                  </a:lnTo>
                  <a:lnTo>
                    <a:pt x="3403" y="19818"/>
                  </a:lnTo>
                  <a:lnTo>
                    <a:pt x="3789" y="20203"/>
                  </a:lnTo>
                  <a:lnTo>
                    <a:pt x="4210" y="20554"/>
                  </a:lnTo>
                  <a:lnTo>
                    <a:pt x="4665" y="20905"/>
                  </a:lnTo>
                  <a:lnTo>
                    <a:pt x="5121" y="21220"/>
                  </a:lnTo>
                  <a:lnTo>
                    <a:pt x="5577" y="21536"/>
                  </a:lnTo>
                  <a:lnTo>
                    <a:pt x="6068" y="21817"/>
                  </a:lnTo>
                  <a:lnTo>
                    <a:pt x="6559" y="22062"/>
                  </a:lnTo>
                  <a:lnTo>
                    <a:pt x="7086" y="22308"/>
                  </a:lnTo>
                  <a:lnTo>
                    <a:pt x="7612" y="22518"/>
                  </a:lnTo>
                  <a:lnTo>
                    <a:pt x="8138" y="22694"/>
                  </a:lnTo>
                  <a:lnTo>
                    <a:pt x="8699" y="22834"/>
                  </a:lnTo>
                  <a:lnTo>
                    <a:pt x="9260" y="22974"/>
                  </a:lnTo>
                  <a:lnTo>
                    <a:pt x="9821" y="23079"/>
                  </a:lnTo>
                  <a:lnTo>
                    <a:pt x="10418" y="23150"/>
                  </a:lnTo>
                  <a:lnTo>
                    <a:pt x="11014" y="23185"/>
                  </a:lnTo>
                  <a:lnTo>
                    <a:pt x="11610" y="23220"/>
                  </a:lnTo>
                  <a:lnTo>
                    <a:pt x="12206" y="23185"/>
                  </a:lnTo>
                  <a:lnTo>
                    <a:pt x="12768" y="23150"/>
                  </a:lnTo>
                  <a:lnTo>
                    <a:pt x="13364" y="23079"/>
                  </a:lnTo>
                  <a:lnTo>
                    <a:pt x="13925" y="22974"/>
                  </a:lnTo>
                  <a:lnTo>
                    <a:pt x="14486" y="22834"/>
                  </a:lnTo>
                  <a:lnTo>
                    <a:pt x="15047" y="22694"/>
                  </a:lnTo>
                  <a:lnTo>
                    <a:pt x="15574" y="22518"/>
                  </a:lnTo>
                  <a:lnTo>
                    <a:pt x="16100" y="22308"/>
                  </a:lnTo>
                  <a:lnTo>
                    <a:pt x="16626" y="22062"/>
                  </a:lnTo>
                  <a:lnTo>
                    <a:pt x="17117" y="21817"/>
                  </a:lnTo>
                  <a:lnTo>
                    <a:pt x="17608" y="21536"/>
                  </a:lnTo>
                  <a:lnTo>
                    <a:pt x="18099" y="21220"/>
                  </a:lnTo>
                  <a:lnTo>
                    <a:pt x="18555" y="20905"/>
                  </a:lnTo>
                  <a:lnTo>
                    <a:pt x="18976" y="20554"/>
                  </a:lnTo>
                  <a:lnTo>
                    <a:pt x="19397" y="20203"/>
                  </a:lnTo>
                  <a:lnTo>
                    <a:pt x="19818" y="19818"/>
                  </a:lnTo>
                  <a:lnTo>
                    <a:pt x="20203" y="19397"/>
                  </a:lnTo>
                  <a:lnTo>
                    <a:pt x="20554" y="18976"/>
                  </a:lnTo>
                  <a:lnTo>
                    <a:pt x="20905" y="18555"/>
                  </a:lnTo>
                  <a:lnTo>
                    <a:pt x="21221" y="18099"/>
                  </a:lnTo>
                  <a:lnTo>
                    <a:pt x="21536" y="17608"/>
                  </a:lnTo>
                  <a:lnTo>
                    <a:pt x="21817" y="17117"/>
                  </a:lnTo>
                  <a:lnTo>
                    <a:pt x="22062" y="16626"/>
                  </a:lnTo>
                  <a:lnTo>
                    <a:pt x="22308" y="16135"/>
                  </a:lnTo>
                  <a:lnTo>
                    <a:pt x="22483" y="15574"/>
                  </a:lnTo>
                  <a:lnTo>
                    <a:pt x="22694" y="15047"/>
                  </a:lnTo>
                  <a:lnTo>
                    <a:pt x="22834" y="14486"/>
                  </a:lnTo>
                  <a:lnTo>
                    <a:pt x="22974" y="13925"/>
                  </a:lnTo>
                  <a:lnTo>
                    <a:pt x="23079" y="13364"/>
                  </a:lnTo>
                  <a:lnTo>
                    <a:pt x="23150" y="12803"/>
                  </a:lnTo>
                  <a:lnTo>
                    <a:pt x="23185" y="12206"/>
                  </a:lnTo>
                  <a:lnTo>
                    <a:pt x="23220" y="11610"/>
                  </a:lnTo>
                  <a:lnTo>
                    <a:pt x="23185" y="11014"/>
                  </a:lnTo>
                  <a:lnTo>
                    <a:pt x="23150" y="10418"/>
                  </a:lnTo>
                  <a:lnTo>
                    <a:pt x="23079" y="9821"/>
                  </a:lnTo>
                  <a:lnTo>
                    <a:pt x="22974" y="9260"/>
                  </a:lnTo>
                  <a:lnTo>
                    <a:pt x="22834" y="8699"/>
                  </a:lnTo>
                  <a:lnTo>
                    <a:pt x="22694" y="8138"/>
                  </a:lnTo>
                  <a:lnTo>
                    <a:pt x="22483" y="7612"/>
                  </a:lnTo>
                  <a:lnTo>
                    <a:pt x="22308" y="7086"/>
                  </a:lnTo>
                  <a:lnTo>
                    <a:pt x="22062" y="6559"/>
                  </a:lnTo>
                  <a:lnTo>
                    <a:pt x="21817" y="6068"/>
                  </a:lnTo>
                  <a:lnTo>
                    <a:pt x="21536" y="5577"/>
                  </a:lnTo>
                  <a:lnTo>
                    <a:pt x="21221" y="5121"/>
                  </a:lnTo>
                  <a:lnTo>
                    <a:pt x="20905" y="4665"/>
                  </a:lnTo>
                  <a:lnTo>
                    <a:pt x="20554" y="4209"/>
                  </a:lnTo>
                  <a:lnTo>
                    <a:pt x="20203" y="3789"/>
                  </a:lnTo>
                  <a:lnTo>
                    <a:pt x="19818" y="3403"/>
                  </a:lnTo>
                  <a:lnTo>
                    <a:pt x="19397" y="3017"/>
                  </a:lnTo>
                  <a:lnTo>
                    <a:pt x="18976" y="2631"/>
                  </a:lnTo>
                  <a:lnTo>
                    <a:pt x="18555" y="2280"/>
                  </a:lnTo>
                  <a:lnTo>
                    <a:pt x="18099" y="1965"/>
                  </a:lnTo>
                  <a:lnTo>
                    <a:pt x="17608" y="1684"/>
                  </a:lnTo>
                  <a:lnTo>
                    <a:pt x="17117" y="1404"/>
                  </a:lnTo>
                  <a:lnTo>
                    <a:pt x="16626" y="1123"/>
                  </a:lnTo>
                  <a:lnTo>
                    <a:pt x="16100" y="912"/>
                  </a:lnTo>
                  <a:lnTo>
                    <a:pt x="15574" y="702"/>
                  </a:lnTo>
                  <a:lnTo>
                    <a:pt x="15047" y="527"/>
                  </a:lnTo>
                  <a:lnTo>
                    <a:pt x="14486" y="351"/>
                  </a:lnTo>
                  <a:lnTo>
                    <a:pt x="13925" y="211"/>
                  </a:lnTo>
                  <a:lnTo>
                    <a:pt x="13364" y="141"/>
                  </a:lnTo>
                  <a:lnTo>
                    <a:pt x="12768" y="36"/>
                  </a:lnTo>
                  <a:lnTo>
                    <a:pt x="122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1"/>
            <p:cNvSpPr/>
            <p:nvPr/>
          </p:nvSpPr>
          <p:spPr>
            <a:xfrm rot="316603">
              <a:off x="6430701" y="2182578"/>
              <a:ext cx="403647" cy="404656"/>
            </a:xfrm>
            <a:custGeom>
              <a:rect b="b" l="l" r="r" t="t"/>
              <a:pathLst>
                <a:path extrusionOk="0" h="14030" w="13995">
                  <a:moveTo>
                    <a:pt x="5261" y="0"/>
                  </a:moveTo>
                  <a:lnTo>
                    <a:pt x="5261" y="5261"/>
                  </a:lnTo>
                  <a:lnTo>
                    <a:pt x="0" y="5261"/>
                  </a:lnTo>
                  <a:lnTo>
                    <a:pt x="0" y="8734"/>
                  </a:lnTo>
                  <a:lnTo>
                    <a:pt x="5261" y="8734"/>
                  </a:lnTo>
                  <a:lnTo>
                    <a:pt x="5261" y="14030"/>
                  </a:lnTo>
                  <a:lnTo>
                    <a:pt x="8734" y="14030"/>
                  </a:lnTo>
                  <a:lnTo>
                    <a:pt x="8734" y="8734"/>
                  </a:lnTo>
                  <a:lnTo>
                    <a:pt x="13995" y="8734"/>
                  </a:lnTo>
                  <a:lnTo>
                    <a:pt x="13995" y="5261"/>
                  </a:lnTo>
                  <a:lnTo>
                    <a:pt x="8734" y="5261"/>
                  </a:lnTo>
                  <a:lnTo>
                    <a:pt x="87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1"/>
            <p:cNvSpPr/>
            <p:nvPr/>
          </p:nvSpPr>
          <p:spPr>
            <a:xfrm rot="316603">
              <a:off x="6016233" y="3562346"/>
              <a:ext cx="1011641" cy="46580"/>
            </a:xfrm>
            <a:custGeom>
              <a:rect b="b" l="l" r="r" t="t"/>
              <a:pathLst>
                <a:path extrusionOk="0" h="1615" w="35075">
                  <a:moveTo>
                    <a:pt x="0" y="1"/>
                  </a:moveTo>
                  <a:lnTo>
                    <a:pt x="0" y="1614"/>
                  </a:lnTo>
                  <a:lnTo>
                    <a:pt x="35074" y="1614"/>
                  </a:lnTo>
                  <a:lnTo>
                    <a:pt x="350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1"/>
            <p:cNvSpPr/>
            <p:nvPr/>
          </p:nvSpPr>
          <p:spPr>
            <a:xfrm rot="316603">
              <a:off x="6004827" y="3686271"/>
              <a:ext cx="1011641" cy="45542"/>
            </a:xfrm>
            <a:custGeom>
              <a:rect b="b" l="l" r="r" t="t"/>
              <a:pathLst>
                <a:path extrusionOk="0" h="1579" w="35075">
                  <a:moveTo>
                    <a:pt x="0" y="0"/>
                  </a:moveTo>
                  <a:lnTo>
                    <a:pt x="0" y="1578"/>
                  </a:lnTo>
                  <a:lnTo>
                    <a:pt x="35074" y="1578"/>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1"/>
            <p:cNvSpPr/>
            <p:nvPr/>
          </p:nvSpPr>
          <p:spPr>
            <a:xfrm rot="316603">
              <a:off x="5993422" y="3809159"/>
              <a:ext cx="1011641" cy="46551"/>
            </a:xfrm>
            <a:custGeom>
              <a:rect b="b" l="l" r="r" t="t"/>
              <a:pathLst>
                <a:path extrusionOk="0" h="1614" w="35075">
                  <a:moveTo>
                    <a:pt x="0" y="0"/>
                  </a:moveTo>
                  <a:lnTo>
                    <a:pt x="0" y="1614"/>
                  </a:lnTo>
                  <a:lnTo>
                    <a:pt x="35074" y="1614"/>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1"/>
            <p:cNvSpPr/>
            <p:nvPr/>
          </p:nvSpPr>
          <p:spPr>
            <a:xfrm rot="316603">
              <a:off x="5982063" y="3932048"/>
              <a:ext cx="1011641" cy="46551"/>
            </a:xfrm>
            <a:custGeom>
              <a:rect b="b" l="l" r="r" t="t"/>
              <a:pathLst>
                <a:path extrusionOk="0" h="1614" w="35075">
                  <a:moveTo>
                    <a:pt x="0" y="0"/>
                  </a:moveTo>
                  <a:lnTo>
                    <a:pt x="0" y="1614"/>
                  </a:lnTo>
                  <a:lnTo>
                    <a:pt x="35074" y="1614"/>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2" name="Google Shape;1452;p11"/>
            <p:cNvGrpSpPr/>
            <p:nvPr/>
          </p:nvGrpSpPr>
          <p:grpSpPr>
            <a:xfrm>
              <a:off x="5582416" y="1256501"/>
              <a:ext cx="228897" cy="228923"/>
              <a:chOff x="5751103" y="1099326"/>
              <a:chExt cx="228897" cy="228923"/>
            </a:xfrm>
          </p:grpSpPr>
          <p:sp>
            <p:nvSpPr>
              <p:cNvPr id="1453" name="Google Shape;1453;p11"/>
              <p:cNvSpPr/>
              <p:nvPr/>
            </p:nvSpPr>
            <p:spPr>
              <a:xfrm rot="316603">
                <a:off x="5760335" y="1108556"/>
                <a:ext cx="210433" cy="210462"/>
              </a:xfrm>
              <a:custGeom>
                <a:rect b="b" l="l" r="r" t="t"/>
                <a:pathLst>
                  <a:path extrusionOk="0" h="7297" w="7296">
                    <a:moveTo>
                      <a:pt x="3648" y="1"/>
                    </a:moveTo>
                    <a:lnTo>
                      <a:pt x="3262" y="36"/>
                    </a:lnTo>
                    <a:lnTo>
                      <a:pt x="2912" y="71"/>
                    </a:lnTo>
                    <a:lnTo>
                      <a:pt x="2561" y="176"/>
                    </a:lnTo>
                    <a:lnTo>
                      <a:pt x="2210" y="282"/>
                    </a:lnTo>
                    <a:lnTo>
                      <a:pt x="1894" y="457"/>
                    </a:lnTo>
                    <a:lnTo>
                      <a:pt x="1614" y="632"/>
                    </a:lnTo>
                    <a:lnTo>
                      <a:pt x="1333" y="843"/>
                    </a:lnTo>
                    <a:lnTo>
                      <a:pt x="1053" y="1088"/>
                    </a:lnTo>
                    <a:lnTo>
                      <a:pt x="842" y="1334"/>
                    </a:lnTo>
                    <a:lnTo>
                      <a:pt x="632" y="1614"/>
                    </a:lnTo>
                    <a:lnTo>
                      <a:pt x="456" y="1895"/>
                    </a:lnTo>
                    <a:lnTo>
                      <a:pt x="281" y="2211"/>
                    </a:lnTo>
                    <a:lnTo>
                      <a:pt x="176" y="2561"/>
                    </a:lnTo>
                    <a:lnTo>
                      <a:pt x="71" y="2912"/>
                    </a:lnTo>
                    <a:lnTo>
                      <a:pt x="36" y="3263"/>
                    </a:lnTo>
                    <a:lnTo>
                      <a:pt x="0" y="3649"/>
                    </a:lnTo>
                    <a:lnTo>
                      <a:pt x="36" y="3999"/>
                    </a:lnTo>
                    <a:lnTo>
                      <a:pt x="71" y="4385"/>
                    </a:lnTo>
                    <a:lnTo>
                      <a:pt x="176" y="4736"/>
                    </a:lnTo>
                    <a:lnTo>
                      <a:pt x="281" y="5052"/>
                    </a:lnTo>
                    <a:lnTo>
                      <a:pt x="456" y="5367"/>
                    </a:lnTo>
                    <a:lnTo>
                      <a:pt x="632" y="5683"/>
                    </a:lnTo>
                    <a:lnTo>
                      <a:pt x="842" y="5964"/>
                    </a:lnTo>
                    <a:lnTo>
                      <a:pt x="1053" y="6209"/>
                    </a:lnTo>
                    <a:lnTo>
                      <a:pt x="1333" y="6455"/>
                    </a:lnTo>
                    <a:lnTo>
                      <a:pt x="1614" y="6665"/>
                    </a:lnTo>
                    <a:lnTo>
                      <a:pt x="1894" y="6840"/>
                    </a:lnTo>
                    <a:lnTo>
                      <a:pt x="2210" y="6981"/>
                    </a:lnTo>
                    <a:lnTo>
                      <a:pt x="2561" y="7121"/>
                    </a:lnTo>
                    <a:lnTo>
                      <a:pt x="2912" y="7191"/>
                    </a:lnTo>
                    <a:lnTo>
                      <a:pt x="3262" y="7261"/>
                    </a:lnTo>
                    <a:lnTo>
                      <a:pt x="3648" y="7296"/>
                    </a:lnTo>
                    <a:lnTo>
                      <a:pt x="3999" y="7261"/>
                    </a:lnTo>
                    <a:lnTo>
                      <a:pt x="4385" y="7191"/>
                    </a:lnTo>
                    <a:lnTo>
                      <a:pt x="4735" y="7121"/>
                    </a:lnTo>
                    <a:lnTo>
                      <a:pt x="5051" y="6981"/>
                    </a:lnTo>
                    <a:lnTo>
                      <a:pt x="5367" y="6840"/>
                    </a:lnTo>
                    <a:lnTo>
                      <a:pt x="5682" y="6665"/>
                    </a:lnTo>
                    <a:lnTo>
                      <a:pt x="5963" y="6455"/>
                    </a:lnTo>
                    <a:lnTo>
                      <a:pt x="6209" y="6209"/>
                    </a:lnTo>
                    <a:lnTo>
                      <a:pt x="6454" y="5964"/>
                    </a:lnTo>
                    <a:lnTo>
                      <a:pt x="6665" y="5683"/>
                    </a:lnTo>
                    <a:lnTo>
                      <a:pt x="6840" y="5367"/>
                    </a:lnTo>
                    <a:lnTo>
                      <a:pt x="6980" y="5052"/>
                    </a:lnTo>
                    <a:lnTo>
                      <a:pt x="7121" y="4736"/>
                    </a:lnTo>
                    <a:lnTo>
                      <a:pt x="7191" y="4385"/>
                    </a:lnTo>
                    <a:lnTo>
                      <a:pt x="7261" y="3999"/>
                    </a:lnTo>
                    <a:lnTo>
                      <a:pt x="7296" y="3649"/>
                    </a:lnTo>
                    <a:lnTo>
                      <a:pt x="7261" y="3263"/>
                    </a:lnTo>
                    <a:lnTo>
                      <a:pt x="7191" y="2912"/>
                    </a:lnTo>
                    <a:lnTo>
                      <a:pt x="7121" y="2561"/>
                    </a:lnTo>
                    <a:lnTo>
                      <a:pt x="6980" y="2211"/>
                    </a:lnTo>
                    <a:lnTo>
                      <a:pt x="6840" y="1895"/>
                    </a:lnTo>
                    <a:lnTo>
                      <a:pt x="6665" y="1614"/>
                    </a:lnTo>
                    <a:lnTo>
                      <a:pt x="6454" y="1334"/>
                    </a:lnTo>
                    <a:lnTo>
                      <a:pt x="6209" y="1088"/>
                    </a:lnTo>
                    <a:lnTo>
                      <a:pt x="5963" y="843"/>
                    </a:lnTo>
                    <a:lnTo>
                      <a:pt x="5682" y="632"/>
                    </a:lnTo>
                    <a:lnTo>
                      <a:pt x="5367" y="457"/>
                    </a:lnTo>
                    <a:lnTo>
                      <a:pt x="5051" y="282"/>
                    </a:lnTo>
                    <a:lnTo>
                      <a:pt x="4735" y="176"/>
                    </a:lnTo>
                    <a:lnTo>
                      <a:pt x="4385" y="71"/>
                    </a:lnTo>
                    <a:lnTo>
                      <a:pt x="3999" y="36"/>
                    </a:lnTo>
                    <a:lnTo>
                      <a:pt x="36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1"/>
              <p:cNvSpPr/>
              <p:nvPr/>
            </p:nvSpPr>
            <p:spPr>
              <a:xfrm rot="316603">
                <a:off x="5785016" y="1208697"/>
                <a:ext cx="159872" cy="23305"/>
              </a:xfrm>
              <a:custGeom>
                <a:rect b="b" l="l" r="r" t="t"/>
                <a:pathLst>
                  <a:path extrusionOk="0" h="808" w="5543">
                    <a:moveTo>
                      <a:pt x="386" y="0"/>
                    </a:moveTo>
                    <a:lnTo>
                      <a:pt x="211" y="35"/>
                    </a:lnTo>
                    <a:lnTo>
                      <a:pt x="106" y="106"/>
                    </a:lnTo>
                    <a:lnTo>
                      <a:pt x="0" y="246"/>
                    </a:lnTo>
                    <a:lnTo>
                      <a:pt x="0" y="386"/>
                    </a:lnTo>
                    <a:lnTo>
                      <a:pt x="0" y="562"/>
                    </a:lnTo>
                    <a:lnTo>
                      <a:pt x="106" y="667"/>
                    </a:lnTo>
                    <a:lnTo>
                      <a:pt x="211" y="772"/>
                    </a:lnTo>
                    <a:lnTo>
                      <a:pt x="386" y="807"/>
                    </a:lnTo>
                    <a:lnTo>
                      <a:pt x="5156" y="807"/>
                    </a:lnTo>
                    <a:lnTo>
                      <a:pt x="5297" y="772"/>
                    </a:lnTo>
                    <a:lnTo>
                      <a:pt x="5437" y="667"/>
                    </a:lnTo>
                    <a:lnTo>
                      <a:pt x="5507" y="562"/>
                    </a:lnTo>
                    <a:lnTo>
                      <a:pt x="5542" y="386"/>
                    </a:lnTo>
                    <a:lnTo>
                      <a:pt x="5507" y="246"/>
                    </a:lnTo>
                    <a:lnTo>
                      <a:pt x="5437" y="106"/>
                    </a:lnTo>
                    <a:lnTo>
                      <a:pt x="5297" y="35"/>
                    </a:lnTo>
                    <a:lnTo>
                      <a:pt x="515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5" name="Google Shape;1455;p11"/>
            <p:cNvGrpSpPr/>
            <p:nvPr/>
          </p:nvGrpSpPr>
          <p:grpSpPr>
            <a:xfrm>
              <a:off x="7896488" y="4273250"/>
              <a:ext cx="181550" cy="181550"/>
              <a:chOff x="7896488" y="4273250"/>
              <a:chExt cx="181550" cy="181550"/>
            </a:xfrm>
          </p:grpSpPr>
          <p:sp>
            <p:nvSpPr>
              <p:cNvPr id="1456" name="Google Shape;1456;p11"/>
              <p:cNvSpPr/>
              <p:nvPr/>
            </p:nvSpPr>
            <p:spPr>
              <a:xfrm>
                <a:off x="7896488" y="4273250"/>
                <a:ext cx="181550" cy="181550"/>
              </a:xfrm>
              <a:custGeom>
                <a:rect b="b" l="l" r="r" t="t"/>
                <a:pathLst>
                  <a:path extrusionOk="0" h="7262" w="7262">
                    <a:moveTo>
                      <a:pt x="3263" y="1"/>
                    </a:moveTo>
                    <a:lnTo>
                      <a:pt x="2912" y="71"/>
                    </a:lnTo>
                    <a:lnTo>
                      <a:pt x="2561" y="141"/>
                    </a:lnTo>
                    <a:lnTo>
                      <a:pt x="2211" y="282"/>
                    </a:lnTo>
                    <a:lnTo>
                      <a:pt x="1895" y="422"/>
                    </a:lnTo>
                    <a:lnTo>
                      <a:pt x="1579" y="597"/>
                    </a:lnTo>
                    <a:lnTo>
                      <a:pt x="1299" y="808"/>
                    </a:lnTo>
                    <a:lnTo>
                      <a:pt x="1053" y="1053"/>
                    </a:lnTo>
                    <a:lnTo>
                      <a:pt x="808" y="1299"/>
                    </a:lnTo>
                    <a:lnTo>
                      <a:pt x="597" y="1579"/>
                    </a:lnTo>
                    <a:lnTo>
                      <a:pt x="422" y="1895"/>
                    </a:lnTo>
                    <a:lnTo>
                      <a:pt x="282" y="2211"/>
                    </a:lnTo>
                    <a:lnTo>
                      <a:pt x="141" y="2526"/>
                    </a:lnTo>
                    <a:lnTo>
                      <a:pt x="71" y="2877"/>
                    </a:lnTo>
                    <a:lnTo>
                      <a:pt x="1" y="3263"/>
                    </a:lnTo>
                    <a:lnTo>
                      <a:pt x="1" y="3614"/>
                    </a:lnTo>
                    <a:lnTo>
                      <a:pt x="1" y="3999"/>
                    </a:lnTo>
                    <a:lnTo>
                      <a:pt x="71" y="4350"/>
                    </a:lnTo>
                    <a:lnTo>
                      <a:pt x="141" y="4701"/>
                    </a:lnTo>
                    <a:lnTo>
                      <a:pt x="282" y="5052"/>
                    </a:lnTo>
                    <a:lnTo>
                      <a:pt x="422" y="5367"/>
                    </a:lnTo>
                    <a:lnTo>
                      <a:pt x="597" y="5648"/>
                    </a:lnTo>
                    <a:lnTo>
                      <a:pt x="808" y="5929"/>
                    </a:lnTo>
                    <a:lnTo>
                      <a:pt x="1053" y="6209"/>
                    </a:lnTo>
                    <a:lnTo>
                      <a:pt x="1299" y="6420"/>
                    </a:lnTo>
                    <a:lnTo>
                      <a:pt x="1579" y="6630"/>
                    </a:lnTo>
                    <a:lnTo>
                      <a:pt x="1895" y="6805"/>
                    </a:lnTo>
                    <a:lnTo>
                      <a:pt x="2211" y="6981"/>
                    </a:lnTo>
                    <a:lnTo>
                      <a:pt x="2561" y="7086"/>
                    </a:lnTo>
                    <a:lnTo>
                      <a:pt x="2912" y="7191"/>
                    </a:lnTo>
                    <a:lnTo>
                      <a:pt x="3263" y="7226"/>
                    </a:lnTo>
                    <a:lnTo>
                      <a:pt x="3614" y="7261"/>
                    </a:lnTo>
                    <a:lnTo>
                      <a:pt x="3999" y="7226"/>
                    </a:lnTo>
                    <a:lnTo>
                      <a:pt x="4350" y="7191"/>
                    </a:lnTo>
                    <a:lnTo>
                      <a:pt x="4701" y="7086"/>
                    </a:lnTo>
                    <a:lnTo>
                      <a:pt x="5052" y="6981"/>
                    </a:lnTo>
                    <a:lnTo>
                      <a:pt x="5367" y="6805"/>
                    </a:lnTo>
                    <a:lnTo>
                      <a:pt x="5648" y="6630"/>
                    </a:lnTo>
                    <a:lnTo>
                      <a:pt x="5928" y="6420"/>
                    </a:lnTo>
                    <a:lnTo>
                      <a:pt x="6209" y="6209"/>
                    </a:lnTo>
                    <a:lnTo>
                      <a:pt x="6420" y="5929"/>
                    </a:lnTo>
                    <a:lnTo>
                      <a:pt x="6630" y="5648"/>
                    </a:lnTo>
                    <a:lnTo>
                      <a:pt x="6840" y="5367"/>
                    </a:lnTo>
                    <a:lnTo>
                      <a:pt x="6981" y="5052"/>
                    </a:lnTo>
                    <a:lnTo>
                      <a:pt x="7086" y="4701"/>
                    </a:lnTo>
                    <a:lnTo>
                      <a:pt x="7191" y="4350"/>
                    </a:lnTo>
                    <a:lnTo>
                      <a:pt x="7261" y="3999"/>
                    </a:lnTo>
                    <a:lnTo>
                      <a:pt x="7261" y="3614"/>
                    </a:lnTo>
                    <a:lnTo>
                      <a:pt x="7261" y="3263"/>
                    </a:lnTo>
                    <a:lnTo>
                      <a:pt x="7191" y="2877"/>
                    </a:lnTo>
                    <a:lnTo>
                      <a:pt x="7086" y="2526"/>
                    </a:lnTo>
                    <a:lnTo>
                      <a:pt x="6981" y="2211"/>
                    </a:lnTo>
                    <a:lnTo>
                      <a:pt x="6840" y="1895"/>
                    </a:lnTo>
                    <a:lnTo>
                      <a:pt x="6630" y="1579"/>
                    </a:lnTo>
                    <a:lnTo>
                      <a:pt x="6420" y="1299"/>
                    </a:lnTo>
                    <a:lnTo>
                      <a:pt x="6209" y="1053"/>
                    </a:lnTo>
                    <a:lnTo>
                      <a:pt x="5928" y="808"/>
                    </a:lnTo>
                    <a:lnTo>
                      <a:pt x="5648" y="597"/>
                    </a:lnTo>
                    <a:lnTo>
                      <a:pt x="5367" y="422"/>
                    </a:lnTo>
                    <a:lnTo>
                      <a:pt x="5052" y="282"/>
                    </a:lnTo>
                    <a:lnTo>
                      <a:pt x="4701" y="141"/>
                    </a:lnTo>
                    <a:lnTo>
                      <a:pt x="4350" y="71"/>
                    </a:lnTo>
                    <a:lnTo>
                      <a:pt x="39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1"/>
              <p:cNvSpPr/>
              <p:nvPr/>
            </p:nvSpPr>
            <p:spPr>
              <a:xfrm>
                <a:off x="7917538" y="4359200"/>
                <a:ext cx="139450" cy="20175"/>
              </a:xfrm>
              <a:custGeom>
                <a:rect b="b" l="l" r="r" t="t"/>
                <a:pathLst>
                  <a:path extrusionOk="0" h="807" w="5578">
                    <a:moveTo>
                      <a:pt x="422" y="0"/>
                    </a:moveTo>
                    <a:lnTo>
                      <a:pt x="246" y="35"/>
                    </a:lnTo>
                    <a:lnTo>
                      <a:pt x="106" y="141"/>
                    </a:lnTo>
                    <a:lnTo>
                      <a:pt x="36" y="246"/>
                    </a:lnTo>
                    <a:lnTo>
                      <a:pt x="1" y="421"/>
                    </a:lnTo>
                    <a:lnTo>
                      <a:pt x="36" y="561"/>
                    </a:lnTo>
                    <a:lnTo>
                      <a:pt x="106" y="702"/>
                    </a:lnTo>
                    <a:lnTo>
                      <a:pt x="246" y="772"/>
                    </a:lnTo>
                    <a:lnTo>
                      <a:pt x="422" y="807"/>
                    </a:lnTo>
                    <a:lnTo>
                      <a:pt x="5157" y="807"/>
                    </a:lnTo>
                    <a:lnTo>
                      <a:pt x="5332" y="772"/>
                    </a:lnTo>
                    <a:lnTo>
                      <a:pt x="5437" y="702"/>
                    </a:lnTo>
                    <a:lnTo>
                      <a:pt x="5542" y="561"/>
                    </a:lnTo>
                    <a:lnTo>
                      <a:pt x="5578" y="421"/>
                    </a:lnTo>
                    <a:lnTo>
                      <a:pt x="5542" y="246"/>
                    </a:lnTo>
                    <a:lnTo>
                      <a:pt x="5437" y="141"/>
                    </a:lnTo>
                    <a:lnTo>
                      <a:pt x="5332" y="35"/>
                    </a:lnTo>
                    <a:lnTo>
                      <a:pt x="51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8" name="Google Shape;1458;p11"/>
            <p:cNvSpPr/>
            <p:nvPr/>
          </p:nvSpPr>
          <p:spPr>
            <a:xfrm>
              <a:off x="8096413" y="3156150"/>
              <a:ext cx="518250" cy="1042600"/>
            </a:xfrm>
            <a:custGeom>
              <a:rect b="b" l="l" r="r" t="t"/>
              <a:pathLst>
                <a:path extrusionOk="0" h="41704" w="20730">
                  <a:moveTo>
                    <a:pt x="12417" y="0"/>
                  </a:moveTo>
                  <a:lnTo>
                    <a:pt x="1" y="2175"/>
                  </a:lnTo>
                  <a:lnTo>
                    <a:pt x="5508" y="41704"/>
                  </a:lnTo>
                  <a:lnTo>
                    <a:pt x="20730" y="39038"/>
                  </a:lnTo>
                  <a:lnTo>
                    <a:pt x="1241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1"/>
            <p:cNvSpPr/>
            <p:nvPr/>
          </p:nvSpPr>
          <p:spPr>
            <a:xfrm>
              <a:off x="8197263" y="3247350"/>
              <a:ext cx="379700" cy="754100"/>
            </a:xfrm>
            <a:custGeom>
              <a:rect b="b" l="l" r="r" t="t"/>
              <a:pathLst>
                <a:path extrusionOk="0" h="30164" w="15188">
                  <a:moveTo>
                    <a:pt x="9155" y="0"/>
                  </a:moveTo>
                  <a:lnTo>
                    <a:pt x="0" y="1614"/>
                  </a:lnTo>
                  <a:lnTo>
                    <a:pt x="4560" y="30164"/>
                  </a:lnTo>
                  <a:lnTo>
                    <a:pt x="15188" y="28270"/>
                  </a:lnTo>
                  <a:lnTo>
                    <a:pt x="9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1"/>
            <p:cNvSpPr/>
            <p:nvPr/>
          </p:nvSpPr>
          <p:spPr>
            <a:xfrm>
              <a:off x="8096413" y="3012350"/>
              <a:ext cx="310450" cy="198175"/>
            </a:xfrm>
            <a:custGeom>
              <a:rect b="b" l="l" r="r" t="t"/>
              <a:pathLst>
                <a:path extrusionOk="0" h="7927" w="12418">
                  <a:moveTo>
                    <a:pt x="6981" y="0"/>
                  </a:moveTo>
                  <a:lnTo>
                    <a:pt x="3158" y="667"/>
                  </a:lnTo>
                  <a:lnTo>
                    <a:pt x="1" y="7927"/>
                  </a:lnTo>
                  <a:lnTo>
                    <a:pt x="12417" y="5752"/>
                  </a:lnTo>
                  <a:lnTo>
                    <a:pt x="69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1"/>
            <p:cNvSpPr/>
            <p:nvPr/>
          </p:nvSpPr>
          <p:spPr>
            <a:xfrm>
              <a:off x="8175338" y="2883450"/>
              <a:ext cx="95600" cy="145575"/>
            </a:xfrm>
            <a:custGeom>
              <a:rect b="b" l="l" r="r" t="t"/>
              <a:pathLst>
                <a:path extrusionOk="0" h="5823" w="3824">
                  <a:moveTo>
                    <a:pt x="948" y="0"/>
                  </a:moveTo>
                  <a:lnTo>
                    <a:pt x="807" y="35"/>
                  </a:lnTo>
                  <a:lnTo>
                    <a:pt x="702" y="106"/>
                  </a:lnTo>
                  <a:lnTo>
                    <a:pt x="492" y="246"/>
                  </a:lnTo>
                  <a:lnTo>
                    <a:pt x="351" y="456"/>
                  </a:lnTo>
                  <a:lnTo>
                    <a:pt x="316" y="561"/>
                  </a:lnTo>
                  <a:lnTo>
                    <a:pt x="316" y="702"/>
                  </a:lnTo>
                  <a:lnTo>
                    <a:pt x="1" y="5823"/>
                  </a:lnTo>
                  <a:lnTo>
                    <a:pt x="1" y="5823"/>
                  </a:lnTo>
                  <a:lnTo>
                    <a:pt x="3824" y="5156"/>
                  </a:lnTo>
                  <a:lnTo>
                    <a:pt x="1789" y="421"/>
                  </a:lnTo>
                  <a:lnTo>
                    <a:pt x="1719" y="316"/>
                  </a:lnTo>
                  <a:lnTo>
                    <a:pt x="1649" y="211"/>
                  </a:lnTo>
                  <a:lnTo>
                    <a:pt x="1439" y="70"/>
                  </a:lnTo>
                  <a:lnTo>
                    <a:pt x="119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1"/>
            <p:cNvSpPr/>
            <p:nvPr/>
          </p:nvSpPr>
          <p:spPr>
            <a:xfrm>
              <a:off x="8221813" y="4043525"/>
              <a:ext cx="392850" cy="155225"/>
            </a:xfrm>
            <a:custGeom>
              <a:rect b="b" l="l" r="r" t="t"/>
              <a:pathLst>
                <a:path extrusionOk="0" h="6209" w="15714">
                  <a:moveTo>
                    <a:pt x="14977" y="1"/>
                  </a:moveTo>
                  <a:lnTo>
                    <a:pt x="0" y="2631"/>
                  </a:lnTo>
                  <a:lnTo>
                    <a:pt x="492" y="6209"/>
                  </a:lnTo>
                  <a:lnTo>
                    <a:pt x="15714" y="3543"/>
                  </a:lnTo>
                  <a:lnTo>
                    <a:pt x="149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1"/>
            <p:cNvSpPr/>
            <p:nvPr/>
          </p:nvSpPr>
          <p:spPr>
            <a:xfrm>
              <a:off x="8133238" y="3275400"/>
              <a:ext cx="81575" cy="328850"/>
            </a:xfrm>
            <a:custGeom>
              <a:rect b="b" l="l" r="r" t="t"/>
              <a:pathLst>
                <a:path extrusionOk="0" h="13154" w="3263">
                  <a:moveTo>
                    <a:pt x="702" y="0"/>
                  </a:moveTo>
                  <a:lnTo>
                    <a:pt x="562" y="36"/>
                  </a:lnTo>
                  <a:lnTo>
                    <a:pt x="422" y="106"/>
                  </a:lnTo>
                  <a:lnTo>
                    <a:pt x="282" y="176"/>
                  </a:lnTo>
                  <a:lnTo>
                    <a:pt x="176" y="316"/>
                  </a:lnTo>
                  <a:lnTo>
                    <a:pt x="106" y="421"/>
                  </a:lnTo>
                  <a:lnTo>
                    <a:pt x="36" y="597"/>
                  </a:lnTo>
                  <a:lnTo>
                    <a:pt x="1" y="737"/>
                  </a:lnTo>
                  <a:lnTo>
                    <a:pt x="1" y="912"/>
                  </a:lnTo>
                  <a:lnTo>
                    <a:pt x="1685" y="12417"/>
                  </a:lnTo>
                  <a:lnTo>
                    <a:pt x="1720" y="12592"/>
                  </a:lnTo>
                  <a:lnTo>
                    <a:pt x="1790" y="12732"/>
                  </a:lnTo>
                  <a:lnTo>
                    <a:pt x="1895" y="12873"/>
                  </a:lnTo>
                  <a:lnTo>
                    <a:pt x="2000" y="12978"/>
                  </a:lnTo>
                  <a:lnTo>
                    <a:pt x="2141" y="13083"/>
                  </a:lnTo>
                  <a:lnTo>
                    <a:pt x="2281" y="13153"/>
                  </a:lnTo>
                  <a:lnTo>
                    <a:pt x="2596" y="13153"/>
                  </a:lnTo>
                  <a:lnTo>
                    <a:pt x="2772" y="13118"/>
                  </a:lnTo>
                  <a:lnTo>
                    <a:pt x="2912" y="13013"/>
                  </a:lnTo>
                  <a:lnTo>
                    <a:pt x="3017" y="12908"/>
                  </a:lnTo>
                  <a:lnTo>
                    <a:pt x="3123" y="12803"/>
                  </a:lnTo>
                  <a:lnTo>
                    <a:pt x="3193" y="12662"/>
                  </a:lnTo>
                  <a:lnTo>
                    <a:pt x="3263" y="12487"/>
                  </a:lnTo>
                  <a:lnTo>
                    <a:pt x="3263" y="12312"/>
                  </a:lnTo>
                  <a:lnTo>
                    <a:pt x="3263" y="12136"/>
                  </a:lnTo>
                  <a:lnTo>
                    <a:pt x="1509" y="702"/>
                  </a:lnTo>
                  <a:lnTo>
                    <a:pt x="1474" y="562"/>
                  </a:lnTo>
                  <a:lnTo>
                    <a:pt x="1404" y="421"/>
                  </a:lnTo>
                  <a:lnTo>
                    <a:pt x="1334" y="281"/>
                  </a:lnTo>
                  <a:lnTo>
                    <a:pt x="1229" y="176"/>
                  </a:lnTo>
                  <a:lnTo>
                    <a:pt x="1123" y="106"/>
                  </a:lnTo>
                  <a:lnTo>
                    <a:pt x="983" y="36"/>
                  </a:lnTo>
                  <a:lnTo>
                    <a:pt x="84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1"/>
            <p:cNvSpPr/>
            <p:nvPr/>
          </p:nvSpPr>
          <p:spPr>
            <a:xfrm>
              <a:off x="8186738" y="3640175"/>
              <a:ext cx="48250" cy="94725"/>
            </a:xfrm>
            <a:custGeom>
              <a:rect b="b" l="l" r="r" t="t"/>
              <a:pathLst>
                <a:path extrusionOk="0" h="3789" w="1930">
                  <a:moveTo>
                    <a:pt x="667" y="0"/>
                  </a:moveTo>
                  <a:lnTo>
                    <a:pt x="527" y="35"/>
                  </a:lnTo>
                  <a:lnTo>
                    <a:pt x="386" y="141"/>
                  </a:lnTo>
                  <a:lnTo>
                    <a:pt x="246" y="246"/>
                  </a:lnTo>
                  <a:lnTo>
                    <a:pt x="141" y="386"/>
                  </a:lnTo>
                  <a:lnTo>
                    <a:pt x="71" y="526"/>
                  </a:lnTo>
                  <a:lnTo>
                    <a:pt x="36" y="702"/>
                  </a:lnTo>
                  <a:lnTo>
                    <a:pt x="1" y="877"/>
                  </a:lnTo>
                  <a:lnTo>
                    <a:pt x="1" y="1053"/>
                  </a:lnTo>
                  <a:lnTo>
                    <a:pt x="281" y="2912"/>
                  </a:lnTo>
                  <a:lnTo>
                    <a:pt x="316" y="3122"/>
                  </a:lnTo>
                  <a:lnTo>
                    <a:pt x="386" y="3262"/>
                  </a:lnTo>
                  <a:lnTo>
                    <a:pt x="492" y="3403"/>
                  </a:lnTo>
                  <a:lnTo>
                    <a:pt x="597" y="3543"/>
                  </a:lnTo>
                  <a:lnTo>
                    <a:pt x="702" y="3648"/>
                  </a:lnTo>
                  <a:lnTo>
                    <a:pt x="842" y="3718"/>
                  </a:lnTo>
                  <a:lnTo>
                    <a:pt x="1018" y="3753"/>
                  </a:lnTo>
                  <a:lnTo>
                    <a:pt x="1158" y="3788"/>
                  </a:lnTo>
                  <a:lnTo>
                    <a:pt x="1333" y="3753"/>
                  </a:lnTo>
                  <a:lnTo>
                    <a:pt x="1509" y="3683"/>
                  </a:lnTo>
                  <a:lnTo>
                    <a:pt x="1649" y="3578"/>
                  </a:lnTo>
                  <a:lnTo>
                    <a:pt x="1754" y="3438"/>
                  </a:lnTo>
                  <a:lnTo>
                    <a:pt x="1824" y="3262"/>
                  </a:lnTo>
                  <a:lnTo>
                    <a:pt x="1895" y="3087"/>
                  </a:lnTo>
                  <a:lnTo>
                    <a:pt x="1930" y="2876"/>
                  </a:lnTo>
                  <a:lnTo>
                    <a:pt x="1895" y="2701"/>
                  </a:lnTo>
                  <a:lnTo>
                    <a:pt x="1614" y="772"/>
                  </a:lnTo>
                  <a:lnTo>
                    <a:pt x="1579" y="597"/>
                  </a:lnTo>
                  <a:lnTo>
                    <a:pt x="1509" y="421"/>
                  </a:lnTo>
                  <a:lnTo>
                    <a:pt x="1403" y="281"/>
                  </a:lnTo>
                  <a:lnTo>
                    <a:pt x="1298" y="176"/>
                  </a:lnTo>
                  <a:lnTo>
                    <a:pt x="1158" y="71"/>
                  </a:lnTo>
                  <a:lnTo>
                    <a:pt x="983" y="35"/>
                  </a:lnTo>
                  <a:lnTo>
                    <a:pt x="8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1"/>
                                        </p:tgtEl>
                                        <p:attrNameLst>
                                          <p:attrName>style.visibility</p:attrName>
                                        </p:attrNameLst>
                                      </p:cBhvr>
                                      <p:to>
                                        <p:strVal val="visible"/>
                                      </p:to>
                                    </p:set>
                                    <p:animEffect filter="fade" transition="in">
                                      <p:cBhvr>
                                        <p:cTn dur="1000"/>
                                        <p:tgtEl>
                                          <p:spTgt spid="1381"/>
                                        </p:tgtEl>
                                      </p:cBhvr>
                                    </p:animEffect>
                                  </p:childTnLst>
                                </p:cTn>
                              </p:par>
                              <p:par>
                                <p:cTn fill="hold" nodeType="withEffect" presetClass="entr" presetID="10" presetSubtype="0">
                                  <p:stCondLst>
                                    <p:cond delay="0"/>
                                  </p:stCondLst>
                                  <p:childTnLst>
                                    <p:set>
                                      <p:cBhvr>
                                        <p:cTn dur="1" fill="hold">
                                          <p:stCondLst>
                                            <p:cond delay="0"/>
                                          </p:stCondLst>
                                        </p:cTn>
                                        <p:tgtEl>
                                          <p:spTgt spid="1382"/>
                                        </p:tgtEl>
                                        <p:attrNameLst>
                                          <p:attrName>style.visibility</p:attrName>
                                        </p:attrNameLst>
                                      </p:cBhvr>
                                      <p:to>
                                        <p:strVal val="visible"/>
                                      </p:to>
                                    </p:set>
                                    <p:animEffect filter="fade" transition="in">
                                      <p:cBhvr>
                                        <p:cTn dur="1000"/>
                                        <p:tgtEl>
                                          <p:spTgt spid="1382"/>
                                        </p:tgtEl>
                                      </p:cBhvr>
                                    </p:animEffect>
                                  </p:childTnLst>
                                </p:cTn>
                              </p:par>
                              <p:par>
                                <p:cTn fill="hold" nodeType="with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1000"/>
                                        <p:tgtEl>
                                          <p:spTgt spid="1383"/>
                                        </p:tgtEl>
                                      </p:cBhvr>
                                    </p:animEffect>
                                  </p:childTnLst>
                                </p:cTn>
                              </p:par>
                              <p:par>
                                <p:cTn fill="hold" nodeType="withEffect" presetClass="entr" presetID="10" presetSubtype="0">
                                  <p:stCondLst>
                                    <p:cond delay="0"/>
                                  </p:stCondLst>
                                  <p:childTnLst>
                                    <p:set>
                                      <p:cBhvr>
                                        <p:cTn dur="1" fill="hold">
                                          <p:stCondLst>
                                            <p:cond delay="0"/>
                                          </p:stCondLst>
                                        </p:cTn>
                                        <p:tgtEl>
                                          <p:spTgt spid="1384"/>
                                        </p:tgtEl>
                                        <p:attrNameLst>
                                          <p:attrName>style.visibility</p:attrName>
                                        </p:attrNameLst>
                                      </p:cBhvr>
                                      <p:to>
                                        <p:strVal val="visible"/>
                                      </p:to>
                                    </p:set>
                                    <p:animEffect filter="fade" transition="in">
                                      <p:cBhvr>
                                        <p:cTn dur="1000"/>
                                        <p:tgtEl>
                                          <p:spTgt spid="1384"/>
                                        </p:tgtEl>
                                      </p:cBhvr>
                                    </p:animEffect>
                                  </p:childTnLst>
                                </p:cTn>
                              </p:par>
                              <p:par>
                                <p:cTn fill="hold" nodeType="withEffect" presetClass="entr" presetID="10" presetSubtype="0">
                                  <p:stCondLst>
                                    <p:cond delay="0"/>
                                  </p:stCondLst>
                                  <p:childTnLst>
                                    <p:set>
                                      <p:cBhvr>
                                        <p:cTn dur="1" fill="hold">
                                          <p:stCondLst>
                                            <p:cond delay="0"/>
                                          </p:stCondLst>
                                        </p:cTn>
                                        <p:tgtEl>
                                          <p:spTgt spid="1401"/>
                                        </p:tgtEl>
                                        <p:attrNameLst>
                                          <p:attrName>style.visibility</p:attrName>
                                        </p:attrNameLst>
                                      </p:cBhvr>
                                      <p:to>
                                        <p:strVal val="visible"/>
                                      </p:to>
                                    </p:set>
                                    <p:animEffect filter="fade" transition="in">
                                      <p:cBhvr>
                                        <p:cTn dur="1000"/>
                                        <p:tgtEl>
                                          <p:spTgt spid="1401"/>
                                        </p:tgtEl>
                                      </p:cBhvr>
                                    </p:animEffect>
                                  </p:childTnLst>
                                </p:cTn>
                              </p:par>
                              <p:par>
                                <p:cTn fill="hold" nodeType="withEffect" presetClass="entr" presetID="10" presetSubtype="0">
                                  <p:stCondLst>
                                    <p:cond delay="0"/>
                                  </p:stCondLst>
                                  <p:childTnLst>
                                    <p:set>
                                      <p:cBhvr>
                                        <p:cTn dur="1" fill="hold">
                                          <p:stCondLst>
                                            <p:cond delay="0"/>
                                          </p:stCondLst>
                                        </p:cTn>
                                        <p:tgtEl>
                                          <p:spTgt spid="1422"/>
                                        </p:tgtEl>
                                        <p:attrNameLst>
                                          <p:attrName>style.visibility</p:attrName>
                                        </p:attrNameLst>
                                      </p:cBhvr>
                                      <p:to>
                                        <p:strVal val="visible"/>
                                      </p:to>
                                    </p:set>
                                    <p:animEffect filter="fade" transition="in">
                                      <p:cBhvr>
                                        <p:cTn dur="1000"/>
                                        <p:tgtEl>
                                          <p:spTgt spid="14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8"/>
                                        </p:tgtEl>
                                        <p:attrNameLst>
                                          <p:attrName>style.visibility</p:attrName>
                                        </p:attrNameLst>
                                      </p:cBhvr>
                                      <p:to>
                                        <p:strVal val="visible"/>
                                      </p:to>
                                    </p:set>
                                    <p:animEffect filter="fade" transition="in">
                                      <p:cBhvr>
                                        <p:cTn dur="1000"/>
                                        <p:tgtEl>
                                          <p:spTgt spid="1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pic>
        <p:nvPicPr>
          <p:cNvPr id="1469" name="Google Shape;1469;g1ef63d65b67_2_7"/>
          <p:cNvPicPr preferRelativeResize="0"/>
          <p:nvPr/>
        </p:nvPicPr>
        <p:blipFill>
          <a:blip r:embed="rId3">
            <a:alphaModFix/>
          </a:blip>
          <a:stretch>
            <a:fillRect/>
          </a:stretch>
        </p:blipFill>
        <p:spPr>
          <a:xfrm>
            <a:off x="427575" y="1578150"/>
            <a:ext cx="8496300" cy="1495425"/>
          </a:xfrm>
          <a:prstGeom prst="rect">
            <a:avLst/>
          </a:prstGeom>
          <a:noFill/>
          <a:ln>
            <a:noFill/>
          </a:ln>
        </p:spPr>
      </p:pic>
      <p:sp>
        <p:nvSpPr>
          <p:cNvPr id="1470" name="Google Shape;1470;g1ef63d65b67_2_7"/>
          <p:cNvSpPr txBox="1"/>
          <p:nvPr/>
        </p:nvSpPr>
        <p:spPr>
          <a:xfrm>
            <a:off x="592325" y="348725"/>
            <a:ext cx="7850100" cy="8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lt2"/>
                </a:solidFill>
                <a:latin typeface="Lilita One"/>
                <a:ea typeface="Lilita One"/>
                <a:cs typeface="Lilita One"/>
                <a:sym typeface="Lilita One"/>
              </a:rPr>
              <a:t>Example of Limitations in Polars</a:t>
            </a:r>
            <a:endParaRPr b="1" sz="2800">
              <a:solidFill>
                <a:schemeClr val="lt2"/>
              </a:solidFill>
              <a:latin typeface="Lilita One"/>
              <a:ea typeface="Lilita One"/>
              <a:cs typeface="Lilita One"/>
              <a:sym typeface="Lilit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g1ef63d65b67_3_0"/>
          <p:cNvSpPr/>
          <p:nvPr/>
        </p:nvSpPr>
        <p:spPr>
          <a:xfrm>
            <a:off x="4546426" y="1490069"/>
            <a:ext cx="3911444"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1ef63d65b67_3_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Limitations of Data</a:t>
            </a:r>
            <a:endParaRPr/>
          </a:p>
        </p:txBody>
      </p:sp>
      <p:sp>
        <p:nvSpPr>
          <p:cNvPr id="1477" name="Google Shape;1477;g1ef63d65b67_3_0"/>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1ef63d65b67_3_0"/>
          <p:cNvSpPr txBox="1"/>
          <p:nvPr>
            <p:ph idx="4" type="subTitle"/>
          </p:nvPr>
        </p:nvSpPr>
        <p:spPr>
          <a:xfrm>
            <a:off x="1623700" y="1865125"/>
            <a:ext cx="3136200" cy="56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Verification of data:</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	trust in what patient says</a:t>
            </a:r>
            <a:endParaRPr/>
          </a:p>
          <a:p>
            <a:pPr indent="0" lvl="0" marL="0" rtl="0" algn="l">
              <a:lnSpc>
                <a:spcPct val="100000"/>
              </a:lnSpc>
              <a:spcBef>
                <a:spcPts val="0"/>
              </a:spcBef>
              <a:spcAft>
                <a:spcPts val="0"/>
              </a:spcAft>
              <a:buSzPts val="1800"/>
              <a:buNone/>
            </a:pPr>
            <a:r>
              <a:rPr lang="en-US"/>
              <a:t>	</a:t>
            </a:r>
            <a:endParaRPr/>
          </a:p>
          <a:p>
            <a:pPr indent="0" lvl="0" marL="457200" rtl="0" algn="l">
              <a:lnSpc>
                <a:spcPct val="100000"/>
              </a:lnSpc>
              <a:spcBef>
                <a:spcPts val="0"/>
              </a:spcBef>
              <a:spcAft>
                <a:spcPts val="0"/>
              </a:spcAft>
              <a:buSzPts val="1800"/>
              <a:buNone/>
            </a:pPr>
            <a:r>
              <a:rPr lang="en-US"/>
              <a:t>uniformity of standards and </a:t>
            </a:r>
            <a:r>
              <a:rPr lang="en-US"/>
              <a:t>definitions</a:t>
            </a:r>
            <a:r>
              <a:rPr lang="en-US"/>
              <a:t> worldwide</a:t>
            </a:r>
            <a:endParaRPr/>
          </a:p>
          <a:p>
            <a:pPr indent="0" lvl="0" marL="0" rtl="0" algn="l">
              <a:lnSpc>
                <a:spcPct val="100000"/>
              </a:lnSpc>
              <a:spcBef>
                <a:spcPts val="0"/>
              </a:spcBef>
              <a:spcAft>
                <a:spcPts val="0"/>
              </a:spcAft>
              <a:buSzPts val="1800"/>
              <a:buNone/>
            </a:pPr>
            <a:r>
              <a:rPr lang="en-US"/>
              <a:t>	</a:t>
            </a:r>
            <a:endParaRPr/>
          </a:p>
        </p:txBody>
      </p:sp>
      <p:sp>
        <p:nvSpPr>
          <p:cNvPr id="1479" name="Google Shape;1479;g1ef63d65b67_3_0"/>
          <p:cNvSpPr txBox="1"/>
          <p:nvPr>
            <p:ph idx="6" type="subTitle"/>
          </p:nvPr>
        </p:nvSpPr>
        <p:spPr>
          <a:xfrm>
            <a:off x="1623700" y="2764388"/>
            <a:ext cx="3136200" cy="21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457200" rtl="0" algn="l">
              <a:lnSpc>
                <a:spcPct val="100000"/>
              </a:lnSpc>
              <a:spcBef>
                <a:spcPts val="0"/>
              </a:spcBef>
              <a:spcAft>
                <a:spcPts val="0"/>
              </a:spcAft>
              <a:buSzPts val="1800"/>
              <a:buNone/>
            </a:pPr>
            <a:r>
              <a:t/>
            </a:r>
            <a:endParaRPr/>
          </a:p>
        </p:txBody>
      </p:sp>
      <p:sp>
        <p:nvSpPr>
          <p:cNvPr id="1480" name="Google Shape;1480;g1ef63d65b67_3_0"/>
          <p:cNvSpPr/>
          <p:nvPr/>
        </p:nvSpPr>
        <p:spPr>
          <a:xfrm>
            <a:off x="691527" y="123074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1ef63d65b67_3_0"/>
          <p:cNvSpPr/>
          <p:nvPr/>
        </p:nvSpPr>
        <p:spPr>
          <a:xfrm>
            <a:off x="691527" y="242854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1ef63d65b67_3_0"/>
          <p:cNvSpPr/>
          <p:nvPr/>
        </p:nvSpPr>
        <p:spPr>
          <a:xfrm>
            <a:off x="691527" y="3622883"/>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3" name="Google Shape;1483;g1ef63d65b67_3_0"/>
          <p:cNvGrpSpPr/>
          <p:nvPr/>
        </p:nvGrpSpPr>
        <p:grpSpPr>
          <a:xfrm>
            <a:off x="933712" y="3728510"/>
            <a:ext cx="330073" cy="423125"/>
            <a:chOff x="7238405" y="1183500"/>
            <a:chExt cx="330073" cy="423125"/>
          </a:xfrm>
        </p:grpSpPr>
        <p:sp>
          <p:nvSpPr>
            <p:cNvPr id="1484" name="Google Shape;1484;g1ef63d65b67_3_0"/>
            <p:cNvSpPr/>
            <p:nvPr/>
          </p:nvSpPr>
          <p:spPr>
            <a:xfrm>
              <a:off x="7440296" y="1196378"/>
              <a:ext cx="90949" cy="22926"/>
            </a:xfrm>
            <a:custGeom>
              <a:rect b="b" l="l" r="r" t="t"/>
              <a:pathLst>
                <a:path extrusionOk="0" h="851" w="3376">
                  <a:moveTo>
                    <a:pt x="1" y="0"/>
                  </a:moveTo>
                  <a:lnTo>
                    <a:pt x="1" y="851"/>
                  </a:lnTo>
                  <a:lnTo>
                    <a:pt x="3376" y="851"/>
                  </a:lnTo>
                  <a:lnTo>
                    <a:pt x="33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1ef63d65b67_3_0"/>
            <p:cNvSpPr/>
            <p:nvPr/>
          </p:nvSpPr>
          <p:spPr>
            <a:xfrm>
              <a:off x="7358694" y="1196378"/>
              <a:ext cx="95960" cy="33675"/>
            </a:xfrm>
            <a:custGeom>
              <a:rect b="b" l="l" r="r" t="t"/>
              <a:pathLst>
                <a:path extrusionOk="0" h="1250" w="3562">
                  <a:moveTo>
                    <a:pt x="0" y="0"/>
                  </a:moveTo>
                  <a:lnTo>
                    <a:pt x="0" y="1249"/>
                  </a:lnTo>
                  <a:lnTo>
                    <a:pt x="3216" y="1249"/>
                  </a:lnTo>
                  <a:lnTo>
                    <a:pt x="3349" y="1223"/>
                  </a:lnTo>
                  <a:lnTo>
                    <a:pt x="3455" y="1170"/>
                  </a:lnTo>
                  <a:lnTo>
                    <a:pt x="3535" y="1063"/>
                  </a:lnTo>
                  <a:lnTo>
                    <a:pt x="3561" y="930"/>
                  </a:lnTo>
                  <a:lnTo>
                    <a:pt x="3561" y="319"/>
                  </a:lnTo>
                  <a:lnTo>
                    <a:pt x="3535" y="186"/>
                  </a:lnTo>
                  <a:lnTo>
                    <a:pt x="3455" y="80"/>
                  </a:lnTo>
                  <a:lnTo>
                    <a:pt x="3349" y="27"/>
                  </a:lnTo>
                  <a:lnTo>
                    <a:pt x="321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1ef63d65b67_3_0"/>
            <p:cNvSpPr/>
            <p:nvPr/>
          </p:nvSpPr>
          <p:spPr>
            <a:xfrm>
              <a:off x="7322163" y="1183500"/>
              <a:ext cx="43697" cy="79473"/>
            </a:xfrm>
            <a:custGeom>
              <a:rect b="b" l="l" r="r" t="t"/>
              <a:pathLst>
                <a:path extrusionOk="0" h="2950" w="1622">
                  <a:moveTo>
                    <a:pt x="320" y="0"/>
                  </a:moveTo>
                  <a:lnTo>
                    <a:pt x="187" y="27"/>
                  </a:lnTo>
                  <a:lnTo>
                    <a:pt x="81" y="106"/>
                  </a:lnTo>
                  <a:lnTo>
                    <a:pt x="28" y="213"/>
                  </a:lnTo>
                  <a:lnTo>
                    <a:pt x="1" y="345"/>
                  </a:lnTo>
                  <a:lnTo>
                    <a:pt x="1" y="2950"/>
                  </a:lnTo>
                  <a:lnTo>
                    <a:pt x="1622" y="2950"/>
                  </a:lnTo>
                  <a:lnTo>
                    <a:pt x="1622" y="345"/>
                  </a:lnTo>
                  <a:lnTo>
                    <a:pt x="1595" y="213"/>
                  </a:lnTo>
                  <a:lnTo>
                    <a:pt x="1542" y="106"/>
                  </a:lnTo>
                  <a:lnTo>
                    <a:pt x="1436" y="27"/>
                  </a:lnTo>
                  <a:lnTo>
                    <a:pt x="130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1ef63d65b67_3_0"/>
            <p:cNvSpPr/>
            <p:nvPr/>
          </p:nvSpPr>
          <p:spPr>
            <a:xfrm>
              <a:off x="7279947" y="1333100"/>
              <a:ext cx="127453" cy="64467"/>
            </a:xfrm>
            <a:custGeom>
              <a:rect b="b" l="l" r="r" t="t"/>
              <a:pathLst>
                <a:path extrusionOk="0" h="2393" w="4731">
                  <a:moveTo>
                    <a:pt x="0" y="1"/>
                  </a:moveTo>
                  <a:lnTo>
                    <a:pt x="0" y="2393"/>
                  </a:lnTo>
                  <a:lnTo>
                    <a:pt x="4730" y="2393"/>
                  </a:lnTo>
                  <a:lnTo>
                    <a:pt x="47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1ef63d65b67_3_0"/>
            <p:cNvSpPr/>
            <p:nvPr/>
          </p:nvSpPr>
          <p:spPr>
            <a:xfrm>
              <a:off x="7238405" y="1560046"/>
              <a:ext cx="211237" cy="46579"/>
            </a:xfrm>
            <a:custGeom>
              <a:rect b="b" l="l" r="r" t="t"/>
              <a:pathLst>
                <a:path extrusionOk="0" h="1729" w="7841">
                  <a:moveTo>
                    <a:pt x="1" y="1"/>
                  </a:moveTo>
                  <a:lnTo>
                    <a:pt x="1" y="984"/>
                  </a:lnTo>
                  <a:lnTo>
                    <a:pt x="1" y="1144"/>
                  </a:lnTo>
                  <a:lnTo>
                    <a:pt x="54" y="1276"/>
                  </a:lnTo>
                  <a:lnTo>
                    <a:pt x="107" y="1409"/>
                  </a:lnTo>
                  <a:lnTo>
                    <a:pt x="213" y="1516"/>
                  </a:lnTo>
                  <a:lnTo>
                    <a:pt x="320" y="1595"/>
                  </a:lnTo>
                  <a:lnTo>
                    <a:pt x="453" y="1675"/>
                  </a:lnTo>
                  <a:lnTo>
                    <a:pt x="585" y="1728"/>
                  </a:lnTo>
                  <a:lnTo>
                    <a:pt x="7255" y="1728"/>
                  </a:lnTo>
                  <a:lnTo>
                    <a:pt x="7388" y="1675"/>
                  </a:lnTo>
                  <a:lnTo>
                    <a:pt x="7521" y="1595"/>
                  </a:lnTo>
                  <a:lnTo>
                    <a:pt x="7628" y="1516"/>
                  </a:lnTo>
                  <a:lnTo>
                    <a:pt x="7707" y="1409"/>
                  </a:lnTo>
                  <a:lnTo>
                    <a:pt x="7787" y="1276"/>
                  </a:lnTo>
                  <a:lnTo>
                    <a:pt x="7840" y="1144"/>
                  </a:lnTo>
                  <a:lnTo>
                    <a:pt x="7840" y="984"/>
                  </a:lnTo>
                  <a:lnTo>
                    <a:pt x="7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1ef63d65b67_3_0"/>
            <p:cNvSpPr/>
            <p:nvPr/>
          </p:nvSpPr>
          <p:spPr>
            <a:xfrm>
              <a:off x="7238405" y="1372487"/>
              <a:ext cx="211237" cy="61585"/>
            </a:xfrm>
            <a:custGeom>
              <a:rect b="b" l="l" r="r" t="t"/>
              <a:pathLst>
                <a:path extrusionOk="0" h="2286" w="7841">
                  <a:moveTo>
                    <a:pt x="1861" y="0"/>
                  </a:moveTo>
                  <a:lnTo>
                    <a:pt x="1675" y="27"/>
                  </a:lnTo>
                  <a:lnTo>
                    <a:pt x="1489" y="54"/>
                  </a:lnTo>
                  <a:lnTo>
                    <a:pt x="1303" y="80"/>
                  </a:lnTo>
                  <a:lnTo>
                    <a:pt x="1143" y="160"/>
                  </a:lnTo>
                  <a:lnTo>
                    <a:pt x="957" y="240"/>
                  </a:lnTo>
                  <a:lnTo>
                    <a:pt x="825" y="319"/>
                  </a:lnTo>
                  <a:lnTo>
                    <a:pt x="665" y="426"/>
                  </a:lnTo>
                  <a:lnTo>
                    <a:pt x="532" y="559"/>
                  </a:lnTo>
                  <a:lnTo>
                    <a:pt x="426" y="691"/>
                  </a:lnTo>
                  <a:lnTo>
                    <a:pt x="320" y="824"/>
                  </a:lnTo>
                  <a:lnTo>
                    <a:pt x="213" y="984"/>
                  </a:lnTo>
                  <a:lnTo>
                    <a:pt x="134" y="1143"/>
                  </a:lnTo>
                  <a:lnTo>
                    <a:pt x="81" y="1329"/>
                  </a:lnTo>
                  <a:lnTo>
                    <a:pt x="27" y="1489"/>
                  </a:lnTo>
                  <a:lnTo>
                    <a:pt x="1" y="1675"/>
                  </a:lnTo>
                  <a:lnTo>
                    <a:pt x="1" y="1887"/>
                  </a:lnTo>
                  <a:lnTo>
                    <a:pt x="1" y="2286"/>
                  </a:lnTo>
                  <a:lnTo>
                    <a:pt x="7840" y="2286"/>
                  </a:lnTo>
                  <a:lnTo>
                    <a:pt x="7840" y="1887"/>
                  </a:lnTo>
                  <a:lnTo>
                    <a:pt x="7840" y="1675"/>
                  </a:lnTo>
                  <a:lnTo>
                    <a:pt x="7814" y="1489"/>
                  </a:lnTo>
                  <a:lnTo>
                    <a:pt x="7760" y="1329"/>
                  </a:lnTo>
                  <a:lnTo>
                    <a:pt x="7707" y="1143"/>
                  </a:lnTo>
                  <a:lnTo>
                    <a:pt x="7628" y="984"/>
                  </a:lnTo>
                  <a:lnTo>
                    <a:pt x="7521" y="824"/>
                  </a:lnTo>
                  <a:lnTo>
                    <a:pt x="7415" y="691"/>
                  </a:lnTo>
                  <a:lnTo>
                    <a:pt x="7282" y="559"/>
                  </a:lnTo>
                  <a:lnTo>
                    <a:pt x="7149" y="426"/>
                  </a:lnTo>
                  <a:lnTo>
                    <a:pt x="7016" y="319"/>
                  </a:lnTo>
                  <a:lnTo>
                    <a:pt x="6857" y="240"/>
                  </a:lnTo>
                  <a:lnTo>
                    <a:pt x="6697" y="160"/>
                  </a:lnTo>
                  <a:lnTo>
                    <a:pt x="6538" y="80"/>
                  </a:lnTo>
                  <a:lnTo>
                    <a:pt x="6352" y="54"/>
                  </a:lnTo>
                  <a:lnTo>
                    <a:pt x="6166" y="27"/>
                  </a:lnTo>
                  <a:lnTo>
                    <a:pt x="598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1ef63d65b67_3_0"/>
            <p:cNvSpPr/>
            <p:nvPr/>
          </p:nvSpPr>
          <p:spPr>
            <a:xfrm>
              <a:off x="7238405" y="1444795"/>
              <a:ext cx="211237" cy="126025"/>
            </a:xfrm>
            <a:custGeom>
              <a:rect b="b" l="l" r="r" t="t"/>
              <a:pathLst>
                <a:path extrusionOk="0" h="4678" w="7841">
                  <a:moveTo>
                    <a:pt x="1" y="0"/>
                  </a:moveTo>
                  <a:lnTo>
                    <a:pt x="1" y="4677"/>
                  </a:lnTo>
                  <a:lnTo>
                    <a:pt x="7840" y="4677"/>
                  </a:lnTo>
                  <a:lnTo>
                    <a:pt x="78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1ef63d65b67_3_0"/>
            <p:cNvSpPr/>
            <p:nvPr/>
          </p:nvSpPr>
          <p:spPr>
            <a:xfrm>
              <a:off x="7238405" y="1422596"/>
              <a:ext cx="211237" cy="35103"/>
            </a:xfrm>
            <a:custGeom>
              <a:rect b="b" l="l" r="r" t="t"/>
              <a:pathLst>
                <a:path extrusionOk="0" h="1303" w="7841">
                  <a:moveTo>
                    <a:pt x="1" y="1"/>
                  </a:moveTo>
                  <a:lnTo>
                    <a:pt x="1" y="1303"/>
                  </a:lnTo>
                  <a:lnTo>
                    <a:pt x="7840" y="1303"/>
                  </a:lnTo>
                  <a:lnTo>
                    <a:pt x="784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1ef63d65b67_3_0"/>
            <p:cNvSpPr/>
            <p:nvPr/>
          </p:nvSpPr>
          <p:spPr>
            <a:xfrm>
              <a:off x="7288514" y="1258664"/>
              <a:ext cx="110993" cy="61585"/>
            </a:xfrm>
            <a:custGeom>
              <a:rect b="b" l="l" r="r" t="t"/>
              <a:pathLst>
                <a:path extrusionOk="0" h="2286" w="4120">
                  <a:moveTo>
                    <a:pt x="346" y="0"/>
                  </a:moveTo>
                  <a:lnTo>
                    <a:pt x="214" y="53"/>
                  </a:lnTo>
                  <a:lnTo>
                    <a:pt x="107" y="107"/>
                  </a:lnTo>
                  <a:lnTo>
                    <a:pt x="28" y="213"/>
                  </a:lnTo>
                  <a:lnTo>
                    <a:pt x="1" y="346"/>
                  </a:lnTo>
                  <a:lnTo>
                    <a:pt x="1" y="2286"/>
                  </a:lnTo>
                  <a:lnTo>
                    <a:pt x="4120" y="2286"/>
                  </a:lnTo>
                  <a:lnTo>
                    <a:pt x="4120" y="346"/>
                  </a:lnTo>
                  <a:lnTo>
                    <a:pt x="4093" y="213"/>
                  </a:lnTo>
                  <a:lnTo>
                    <a:pt x="4014" y="107"/>
                  </a:lnTo>
                  <a:lnTo>
                    <a:pt x="3907" y="53"/>
                  </a:lnTo>
                  <a:lnTo>
                    <a:pt x="37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1ef63d65b67_3_0"/>
            <p:cNvSpPr/>
            <p:nvPr/>
          </p:nvSpPr>
          <p:spPr>
            <a:xfrm>
              <a:off x="7263459" y="1309473"/>
              <a:ext cx="161128" cy="28664"/>
            </a:xfrm>
            <a:custGeom>
              <a:rect b="b" l="l" r="r" t="t"/>
              <a:pathLst>
                <a:path extrusionOk="0" h="1064" w="5981">
                  <a:moveTo>
                    <a:pt x="532" y="1"/>
                  </a:moveTo>
                  <a:lnTo>
                    <a:pt x="399" y="54"/>
                  </a:lnTo>
                  <a:lnTo>
                    <a:pt x="293" y="107"/>
                  </a:lnTo>
                  <a:lnTo>
                    <a:pt x="187" y="214"/>
                  </a:lnTo>
                  <a:lnTo>
                    <a:pt x="107" y="293"/>
                  </a:lnTo>
                  <a:lnTo>
                    <a:pt x="54" y="426"/>
                  </a:lnTo>
                  <a:lnTo>
                    <a:pt x="1" y="559"/>
                  </a:lnTo>
                  <a:lnTo>
                    <a:pt x="1" y="692"/>
                  </a:lnTo>
                  <a:lnTo>
                    <a:pt x="1" y="798"/>
                  </a:lnTo>
                  <a:lnTo>
                    <a:pt x="1" y="905"/>
                  </a:lnTo>
                  <a:lnTo>
                    <a:pt x="81" y="984"/>
                  </a:lnTo>
                  <a:lnTo>
                    <a:pt x="160" y="1064"/>
                  </a:lnTo>
                  <a:lnTo>
                    <a:pt x="5821" y="1064"/>
                  </a:lnTo>
                  <a:lnTo>
                    <a:pt x="5900" y="984"/>
                  </a:lnTo>
                  <a:lnTo>
                    <a:pt x="5953" y="905"/>
                  </a:lnTo>
                  <a:lnTo>
                    <a:pt x="5980" y="798"/>
                  </a:lnTo>
                  <a:lnTo>
                    <a:pt x="5980" y="692"/>
                  </a:lnTo>
                  <a:lnTo>
                    <a:pt x="5980" y="559"/>
                  </a:lnTo>
                  <a:lnTo>
                    <a:pt x="5927" y="426"/>
                  </a:lnTo>
                  <a:lnTo>
                    <a:pt x="5874" y="293"/>
                  </a:lnTo>
                  <a:lnTo>
                    <a:pt x="5794" y="214"/>
                  </a:lnTo>
                  <a:lnTo>
                    <a:pt x="5688" y="107"/>
                  </a:lnTo>
                  <a:lnTo>
                    <a:pt x="5555" y="54"/>
                  </a:lnTo>
                  <a:lnTo>
                    <a:pt x="544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1ef63d65b67_3_0"/>
            <p:cNvSpPr/>
            <p:nvPr/>
          </p:nvSpPr>
          <p:spPr>
            <a:xfrm>
              <a:off x="7520471" y="1185628"/>
              <a:ext cx="48007" cy="43697"/>
            </a:xfrm>
            <a:custGeom>
              <a:rect b="b" l="l" r="r" t="t"/>
              <a:pathLst>
                <a:path extrusionOk="0" h="1622" w="1782">
                  <a:moveTo>
                    <a:pt x="1622" y="1"/>
                  </a:moveTo>
                  <a:lnTo>
                    <a:pt x="293" y="160"/>
                  </a:lnTo>
                  <a:lnTo>
                    <a:pt x="187" y="187"/>
                  </a:lnTo>
                  <a:lnTo>
                    <a:pt x="81" y="266"/>
                  </a:lnTo>
                  <a:lnTo>
                    <a:pt x="28" y="346"/>
                  </a:lnTo>
                  <a:lnTo>
                    <a:pt x="1" y="479"/>
                  </a:lnTo>
                  <a:lnTo>
                    <a:pt x="1" y="1170"/>
                  </a:lnTo>
                  <a:lnTo>
                    <a:pt x="28" y="1276"/>
                  </a:lnTo>
                  <a:lnTo>
                    <a:pt x="81" y="1383"/>
                  </a:lnTo>
                  <a:lnTo>
                    <a:pt x="187" y="1436"/>
                  </a:lnTo>
                  <a:lnTo>
                    <a:pt x="293" y="1489"/>
                  </a:lnTo>
                  <a:lnTo>
                    <a:pt x="1622" y="1622"/>
                  </a:lnTo>
                  <a:lnTo>
                    <a:pt x="1675" y="1622"/>
                  </a:lnTo>
                  <a:lnTo>
                    <a:pt x="1728" y="1595"/>
                  </a:lnTo>
                  <a:lnTo>
                    <a:pt x="1781" y="1542"/>
                  </a:lnTo>
                  <a:lnTo>
                    <a:pt x="1781" y="1462"/>
                  </a:lnTo>
                  <a:lnTo>
                    <a:pt x="1781" y="160"/>
                  </a:lnTo>
                  <a:lnTo>
                    <a:pt x="1781" y="107"/>
                  </a:lnTo>
                  <a:lnTo>
                    <a:pt x="1728" y="54"/>
                  </a:lnTo>
                  <a:lnTo>
                    <a:pt x="1675" y="27"/>
                  </a:lnTo>
                  <a:lnTo>
                    <a:pt x="162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1ef63d65b67_3_0"/>
            <p:cNvSpPr/>
            <p:nvPr/>
          </p:nvSpPr>
          <p:spPr>
            <a:xfrm>
              <a:off x="7368716" y="1446223"/>
              <a:ext cx="47980" cy="48007"/>
            </a:xfrm>
            <a:custGeom>
              <a:rect b="b" l="l" r="r" t="t"/>
              <a:pathLst>
                <a:path extrusionOk="0" h="1782" w="1781">
                  <a:moveTo>
                    <a:pt x="877" y="1"/>
                  </a:moveTo>
                  <a:lnTo>
                    <a:pt x="691" y="27"/>
                  </a:lnTo>
                  <a:lnTo>
                    <a:pt x="532" y="80"/>
                  </a:lnTo>
                  <a:lnTo>
                    <a:pt x="372" y="160"/>
                  </a:lnTo>
                  <a:lnTo>
                    <a:pt x="239" y="266"/>
                  </a:lnTo>
                  <a:lnTo>
                    <a:pt x="133" y="399"/>
                  </a:lnTo>
                  <a:lnTo>
                    <a:pt x="53" y="559"/>
                  </a:lnTo>
                  <a:lnTo>
                    <a:pt x="0" y="718"/>
                  </a:lnTo>
                  <a:lnTo>
                    <a:pt x="0" y="904"/>
                  </a:lnTo>
                  <a:lnTo>
                    <a:pt x="0" y="1090"/>
                  </a:lnTo>
                  <a:lnTo>
                    <a:pt x="53" y="1250"/>
                  </a:lnTo>
                  <a:lnTo>
                    <a:pt x="133" y="1409"/>
                  </a:lnTo>
                  <a:lnTo>
                    <a:pt x="239" y="1542"/>
                  </a:lnTo>
                  <a:lnTo>
                    <a:pt x="372" y="1648"/>
                  </a:lnTo>
                  <a:lnTo>
                    <a:pt x="532" y="1728"/>
                  </a:lnTo>
                  <a:lnTo>
                    <a:pt x="691" y="1781"/>
                  </a:lnTo>
                  <a:lnTo>
                    <a:pt x="1063" y="1781"/>
                  </a:lnTo>
                  <a:lnTo>
                    <a:pt x="1223" y="1728"/>
                  </a:lnTo>
                  <a:lnTo>
                    <a:pt x="1382" y="1648"/>
                  </a:lnTo>
                  <a:lnTo>
                    <a:pt x="1515" y="1542"/>
                  </a:lnTo>
                  <a:lnTo>
                    <a:pt x="1621" y="1409"/>
                  </a:lnTo>
                  <a:lnTo>
                    <a:pt x="1701" y="1250"/>
                  </a:lnTo>
                  <a:lnTo>
                    <a:pt x="1754" y="1090"/>
                  </a:lnTo>
                  <a:lnTo>
                    <a:pt x="1781" y="904"/>
                  </a:lnTo>
                  <a:lnTo>
                    <a:pt x="1754" y="718"/>
                  </a:lnTo>
                  <a:lnTo>
                    <a:pt x="1701" y="559"/>
                  </a:lnTo>
                  <a:lnTo>
                    <a:pt x="1621" y="399"/>
                  </a:lnTo>
                  <a:lnTo>
                    <a:pt x="1515" y="266"/>
                  </a:lnTo>
                  <a:lnTo>
                    <a:pt x="1382" y="160"/>
                  </a:lnTo>
                  <a:lnTo>
                    <a:pt x="1223" y="80"/>
                  </a:lnTo>
                  <a:lnTo>
                    <a:pt x="1063" y="27"/>
                  </a:lnTo>
                  <a:lnTo>
                    <a:pt x="8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1ef63d65b67_3_0"/>
            <p:cNvSpPr/>
            <p:nvPr/>
          </p:nvSpPr>
          <p:spPr>
            <a:xfrm>
              <a:off x="7262032" y="1519259"/>
              <a:ext cx="70906" cy="12904"/>
            </a:xfrm>
            <a:custGeom>
              <a:rect b="b" l="l" r="r" t="t"/>
              <a:pathLst>
                <a:path extrusionOk="0" h="479" w="2632">
                  <a:moveTo>
                    <a:pt x="240" y="0"/>
                  </a:moveTo>
                  <a:lnTo>
                    <a:pt x="134" y="27"/>
                  </a:lnTo>
                  <a:lnTo>
                    <a:pt x="80" y="80"/>
                  </a:lnTo>
                  <a:lnTo>
                    <a:pt x="27" y="133"/>
                  </a:lnTo>
                  <a:lnTo>
                    <a:pt x="1" y="239"/>
                  </a:lnTo>
                  <a:lnTo>
                    <a:pt x="27" y="319"/>
                  </a:lnTo>
                  <a:lnTo>
                    <a:pt x="80" y="399"/>
                  </a:lnTo>
                  <a:lnTo>
                    <a:pt x="134" y="452"/>
                  </a:lnTo>
                  <a:lnTo>
                    <a:pt x="240" y="478"/>
                  </a:lnTo>
                  <a:lnTo>
                    <a:pt x="2392" y="478"/>
                  </a:lnTo>
                  <a:lnTo>
                    <a:pt x="2472" y="452"/>
                  </a:lnTo>
                  <a:lnTo>
                    <a:pt x="2552" y="399"/>
                  </a:lnTo>
                  <a:lnTo>
                    <a:pt x="2605" y="319"/>
                  </a:lnTo>
                  <a:lnTo>
                    <a:pt x="2632" y="239"/>
                  </a:lnTo>
                  <a:lnTo>
                    <a:pt x="2605" y="133"/>
                  </a:lnTo>
                  <a:lnTo>
                    <a:pt x="2552" y="80"/>
                  </a:lnTo>
                  <a:lnTo>
                    <a:pt x="2472" y="27"/>
                  </a:lnTo>
                  <a:lnTo>
                    <a:pt x="23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1ef63d65b67_3_0"/>
            <p:cNvSpPr/>
            <p:nvPr/>
          </p:nvSpPr>
          <p:spPr>
            <a:xfrm>
              <a:off x="7262032" y="1540003"/>
              <a:ext cx="40841" cy="12931"/>
            </a:xfrm>
            <a:custGeom>
              <a:rect b="b" l="l" r="r" t="t"/>
              <a:pathLst>
                <a:path extrusionOk="0" h="480" w="1516">
                  <a:moveTo>
                    <a:pt x="240" y="1"/>
                  </a:moveTo>
                  <a:lnTo>
                    <a:pt x="134" y="27"/>
                  </a:lnTo>
                  <a:lnTo>
                    <a:pt x="80" y="81"/>
                  </a:lnTo>
                  <a:lnTo>
                    <a:pt x="27" y="160"/>
                  </a:lnTo>
                  <a:lnTo>
                    <a:pt x="1" y="240"/>
                  </a:lnTo>
                  <a:lnTo>
                    <a:pt x="27" y="346"/>
                  </a:lnTo>
                  <a:lnTo>
                    <a:pt x="80" y="426"/>
                  </a:lnTo>
                  <a:lnTo>
                    <a:pt x="134" y="479"/>
                  </a:lnTo>
                  <a:lnTo>
                    <a:pt x="1383" y="479"/>
                  </a:lnTo>
                  <a:lnTo>
                    <a:pt x="1436" y="426"/>
                  </a:lnTo>
                  <a:lnTo>
                    <a:pt x="1489" y="346"/>
                  </a:lnTo>
                  <a:lnTo>
                    <a:pt x="1515" y="240"/>
                  </a:lnTo>
                  <a:lnTo>
                    <a:pt x="1489" y="160"/>
                  </a:lnTo>
                  <a:lnTo>
                    <a:pt x="1436" y="81"/>
                  </a:lnTo>
                  <a:lnTo>
                    <a:pt x="1383" y="27"/>
                  </a:lnTo>
                  <a:lnTo>
                    <a:pt x="12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1ef63d65b67_3_0"/>
            <p:cNvSpPr/>
            <p:nvPr/>
          </p:nvSpPr>
          <p:spPr>
            <a:xfrm>
              <a:off x="7376582" y="1522114"/>
              <a:ext cx="42969" cy="24354"/>
            </a:xfrm>
            <a:custGeom>
              <a:rect b="b" l="l" r="r" t="t"/>
              <a:pathLst>
                <a:path extrusionOk="0" h="904" w="1595">
                  <a:moveTo>
                    <a:pt x="346" y="0"/>
                  </a:moveTo>
                  <a:lnTo>
                    <a:pt x="213" y="27"/>
                  </a:lnTo>
                  <a:lnTo>
                    <a:pt x="107" y="107"/>
                  </a:lnTo>
                  <a:lnTo>
                    <a:pt x="27" y="213"/>
                  </a:lnTo>
                  <a:lnTo>
                    <a:pt x="1" y="319"/>
                  </a:lnTo>
                  <a:lnTo>
                    <a:pt x="1" y="585"/>
                  </a:lnTo>
                  <a:lnTo>
                    <a:pt x="27" y="718"/>
                  </a:lnTo>
                  <a:lnTo>
                    <a:pt x="107" y="824"/>
                  </a:lnTo>
                  <a:lnTo>
                    <a:pt x="213" y="877"/>
                  </a:lnTo>
                  <a:lnTo>
                    <a:pt x="346" y="904"/>
                  </a:lnTo>
                  <a:lnTo>
                    <a:pt x="1250" y="904"/>
                  </a:lnTo>
                  <a:lnTo>
                    <a:pt x="1382" y="877"/>
                  </a:lnTo>
                  <a:lnTo>
                    <a:pt x="1489" y="824"/>
                  </a:lnTo>
                  <a:lnTo>
                    <a:pt x="1568" y="718"/>
                  </a:lnTo>
                  <a:lnTo>
                    <a:pt x="1595" y="585"/>
                  </a:lnTo>
                  <a:lnTo>
                    <a:pt x="1595" y="319"/>
                  </a:lnTo>
                  <a:lnTo>
                    <a:pt x="1568" y="213"/>
                  </a:lnTo>
                  <a:lnTo>
                    <a:pt x="1489" y="107"/>
                  </a:lnTo>
                  <a:lnTo>
                    <a:pt x="1382" y="27"/>
                  </a:lnTo>
                  <a:lnTo>
                    <a:pt x="125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1ef63d65b67_3_0"/>
            <p:cNvSpPr/>
            <p:nvPr/>
          </p:nvSpPr>
          <p:spPr>
            <a:xfrm>
              <a:off x="7328628" y="1497760"/>
              <a:ext cx="12904" cy="12931"/>
            </a:xfrm>
            <a:custGeom>
              <a:rect b="b" l="l" r="r" t="t"/>
              <a:pathLst>
                <a:path extrusionOk="0" h="480" w="479">
                  <a:moveTo>
                    <a:pt x="239" y="1"/>
                  </a:moveTo>
                  <a:lnTo>
                    <a:pt x="133" y="27"/>
                  </a:lnTo>
                  <a:lnTo>
                    <a:pt x="53" y="81"/>
                  </a:lnTo>
                  <a:lnTo>
                    <a:pt x="0" y="134"/>
                  </a:lnTo>
                  <a:lnTo>
                    <a:pt x="0" y="240"/>
                  </a:lnTo>
                  <a:lnTo>
                    <a:pt x="0" y="320"/>
                  </a:lnTo>
                  <a:lnTo>
                    <a:pt x="53" y="400"/>
                  </a:lnTo>
                  <a:lnTo>
                    <a:pt x="133" y="453"/>
                  </a:lnTo>
                  <a:lnTo>
                    <a:pt x="239" y="479"/>
                  </a:lnTo>
                  <a:lnTo>
                    <a:pt x="319" y="453"/>
                  </a:lnTo>
                  <a:lnTo>
                    <a:pt x="399" y="400"/>
                  </a:lnTo>
                  <a:lnTo>
                    <a:pt x="452" y="320"/>
                  </a:lnTo>
                  <a:lnTo>
                    <a:pt x="478" y="240"/>
                  </a:lnTo>
                  <a:lnTo>
                    <a:pt x="452" y="134"/>
                  </a:lnTo>
                  <a:lnTo>
                    <a:pt x="399" y="81"/>
                  </a:lnTo>
                  <a:lnTo>
                    <a:pt x="319" y="27"/>
                  </a:lnTo>
                  <a:lnTo>
                    <a:pt x="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0" name="Google Shape;1500;g1ef63d65b67_3_0"/>
          <p:cNvGrpSpPr/>
          <p:nvPr/>
        </p:nvGrpSpPr>
        <p:grpSpPr>
          <a:xfrm>
            <a:off x="887172" y="2534172"/>
            <a:ext cx="423152" cy="423125"/>
            <a:chOff x="746487" y="1877917"/>
            <a:chExt cx="423152" cy="423125"/>
          </a:xfrm>
        </p:grpSpPr>
        <p:sp>
          <p:nvSpPr>
            <p:cNvPr id="1501" name="Google Shape;1501;g1ef63d65b67_3_0"/>
            <p:cNvSpPr/>
            <p:nvPr/>
          </p:nvSpPr>
          <p:spPr>
            <a:xfrm>
              <a:off x="858182" y="2042577"/>
              <a:ext cx="105982" cy="105982"/>
            </a:xfrm>
            <a:custGeom>
              <a:rect b="b" l="l" r="r" t="t"/>
              <a:pathLst>
                <a:path extrusionOk="0" h="3934" w="3934">
                  <a:moveTo>
                    <a:pt x="1967" y="1"/>
                  </a:moveTo>
                  <a:lnTo>
                    <a:pt x="1781" y="27"/>
                  </a:lnTo>
                  <a:lnTo>
                    <a:pt x="1568" y="54"/>
                  </a:lnTo>
                  <a:lnTo>
                    <a:pt x="1382" y="107"/>
                  </a:lnTo>
                  <a:lnTo>
                    <a:pt x="1223" y="160"/>
                  </a:lnTo>
                  <a:lnTo>
                    <a:pt x="1037" y="240"/>
                  </a:lnTo>
                  <a:lnTo>
                    <a:pt x="877" y="346"/>
                  </a:lnTo>
                  <a:lnTo>
                    <a:pt x="718" y="452"/>
                  </a:lnTo>
                  <a:lnTo>
                    <a:pt x="585" y="585"/>
                  </a:lnTo>
                  <a:lnTo>
                    <a:pt x="452" y="718"/>
                  </a:lnTo>
                  <a:lnTo>
                    <a:pt x="346" y="878"/>
                  </a:lnTo>
                  <a:lnTo>
                    <a:pt x="240" y="1037"/>
                  </a:lnTo>
                  <a:lnTo>
                    <a:pt x="160" y="1196"/>
                  </a:lnTo>
                  <a:lnTo>
                    <a:pt x="107" y="1382"/>
                  </a:lnTo>
                  <a:lnTo>
                    <a:pt x="54" y="1568"/>
                  </a:lnTo>
                  <a:lnTo>
                    <a:pt x="27" y="1781"/>
                  </a:lnTo>
                  <a:lnTo>
                    <a:pt x="0" y="1967"/>
                  </a:lnTo>
                  <a:lnTo>
                    <a:pt x="27" y="2180"/>
                  </a:lnTo>
                  <a:lnTo>
                    <a:pt x="54" y="2366"/>
                  </a:lnTo>
                  <a:lnTo>
                    <a:pt x="107" y="2552"/>
                  </a:lnTo>
                  <a:lnTo>
                    <a:pt x="160" y="2738"/>
                  </a:lnTo>
                  <a:lnTo>
                    <a:pt x="240" y="2897"/>
                  </a:lnTo>
                  <a:lnTo>
                    <a:pt x="346" y="3083"/>
                  </a:lnTo>
                  <a:lnTo>
                    <a:pt x="452" y="3216"/>
                  </a:lnTo>
                  <a:lnTo>
                    <a:pt x="585" y="3375"/>
                  </a:lnTo>
                  <a:lnTo>
                    <a:pt x="718" y="3482"/>
                  </a:lnTo>
                  <a:lnTo>
                    <a:pt x="877" y="3615"/>
                  </a:lnTo>
                  <a:lnTo>
                    <a:pt x="1037" y="3694"/>
                  </a:lnTo>
                  <a:lnTo>
                    <a:pt x="1223" y="3774"/>
                  </a:lnTo>
                  <a:lnTo>
                    <a:pt x="1382" y="3854"/>
                  </a:lnTo>
                  <a:lnTo>
                    <a:pt x="1568" y="3907"/>
                  </a:lnTo>
                  <a:lnTo>
                    <a:pt x="1781" y="3934"/>
                  </a:lnTo>
                  <a:lnTo>
                    <a:pt x="2180" y="3934"/>
                  </a:lnTo>
                  <a:lnTo>
                    <a:pt x="2366" y="3907"/>
                  </a:lnTo>
                  <a:lnTo>
                    <a:pt x="2552" y="3854"/>
                  </a:lnTo>
                  <a:lnTo>
                    <a:pt x="2738" y="3774"/>
                  </a:lnTo>
                  <a:lnTo>
                    <a:pt x="2924" y="3694"/>
                  </a:lnTo>
                  <a:lnTo>
                    <a:pt x="3083" y="3615"/>
                  </a:lnTo>
                  <a:lnTo>
                    <a:pt x="3216" y="3482"/>
                  </a:lnTo>
                  <a:lnTo>
                    <a:pt x="3375" y="3375"/>
                  </a:lnTo>
                  <a:lnTo>
                    <a:pt x="3482" y="3216"/>
                  </a:lnTo>
                  <a:lnTo>
                    <a:pt x="3615" y="3083"/>
                  </a:lnTo>
                  <a:lnTo>
                    <a:pt x="3694" y="2897"/>
                  </a:lnTo>
                  <a:lnTo>
                    <a:pt x="3801" y="2738"/>
                  </a:lnTo>
                  <a:lnTo>
                    <a:pt x="3854" y="2552"/>
                  </a:lnTo>
                  <a:lnTo>
                    <a:pt x="3907" y="2366"/>
                  </a:lnTo>
                  <a:lnTo>
                    <a:pt x="3933" y="2180"/>
                  </a:lnTo>
                  <a:lnTo>
                    <a:pt x="3933" y="1967"/>
                  </a:lnTo>
                  <a:lnTo>
                    <a:pt x="3933" y="1781"/>
                  </a:lnTo>
                  <a:lnTo>
                    <a:pt x="3907" y="1568"/>
                  </a:lnTo>
                  <a:lnTo>
                    <a:pt x="3854" y="1382"/>
                  </a:lnTo>
                  <a:lnTo>
                    <a:pt x="3801" y="1196"/>
                  </a:lnTo>
                  <a:lnTo>
                    <a:pt x="3694" y="1037"/>
                  </a:lnTo>
                  <a:lnTo>
                    <a:pt x="3615" y="878"/>
                  </a:lnTo>
                  <a:lnTo>
                    <a:pt x="3482" y="718"/>
                  </a:lnTo>
                  <a:lnTo>
                    <a:pt x="3375" y="585"/>
                  </a:lnTo>
                  <a:lnTo>
                    <a:pt x="3216" y="452"/>
                  </a:lnTo>
                  <a:lnTo>
                    <a:pt x="3083" y="346"/>
                  </a:lnTo>
                  <a:lnTo>
                    <a:pt x="2924" y="240"/>
                  </a:lnTo>
                  <a:lnTo>
                    <a:pt x="2738" y="160"/>
                  </a:lnTo>
                  <a:lnTo>
                    <a:pt x="2552" y="107"/>
                  </a:lnTo>
                  <a:lnTo>
                    <a:pt x="2366" y="54"/>
                  </a:lnTo>
                  <a:lnTo>
                    <a:pt x="2180" y="27"/>
                  </a:lnTo>
                  <a:lnTo>
                    <a:pt x="1967" y="1"/>
                  </a:lnTo>
                  <a:close/>
                </a:path>
              </a:pathLst>
            </a:custGeom>
            <a:solidFill>
              <a:srgbClr val="F1F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1ef63d65b67_3_0"/>
            <p:cNvSpPr/>
            <p:nvPr/>
          </p:nvSpPr>
          <p:spPr>
            <a:xfrm>
              <a:off x="869632" y="2054026"/>
              <a:ext cx="83783" cy="83083"/>
            </a:xfrm>
            <a:custGeom>
              <a:rect b="b" l="l" r="r" t="t"/>
              <a:pathLst>
                <a:path extrusionOk="0" h="3084" w="3110">
                  <a:moveTo>
                    <a:pt x="2764" y="1"/>
                  </a:moveTo>
                  <a:lnTo>
                    <a:pt x="1" y="2764"/>
                  </a:lnTo>
                  <a:lnTo>
                    <a:pt x="160" y="2950"/>
                  </a:lnTo>
                  <a:lnTo>
                    <a:pt x="346" y="3083"/>
                  </a:lnTo>
                  <a:lnTo>
                    <a:pt x="3110" y="346"/>
                  </a:lnTo>
                  <a:lnTo>
                    <a:pt x="2950" y="160"/>
                  </a:lnTo>
                  <a:lnTo>
                    <a:pt x="2764"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ef63d65b67_3_0"/>
            <p:cNvSpPr/>
            <p:nvPr/>
          </p:nvSpPr>
          <p:spPr>
            <a:xfrm>
              <a:off x="1073679" y="2205809"/>
              <a:ext cx="95960" cy="95233"/>
            </a:xfrm>
            <a:custGeom>
              <a:rect b="b" l="l" r="r" t="t"/>
              <a:pathLst>
                <a:path extrusionOk="0" h="3535" w="3562">
                  <a:moveTo>
                    <a:pt x="1595" y="0"/>
                  </a:moveTo>
                  <a:lnTo>
                    <a:pt x="1435" y="27"/>
                  </a:lnTo>
                  <a:lnTo>
                    <a:pt x="1249" y="80"/>
                  </a:lnTo>
                  <a:lnTo>
                    <a:pt x="1090" y="133"/>
                  </a:lnTo>
                  <a:lnTo>
                    <a:pt x="930" y="213"/>
                  </a:lnTo>
                  <a:lnTo>
                    <a:pt x="797" y="293"/>
                  </a:lnTo>
                  <a:lnTo>
                    <a:pt x="665" y="399"/>
                  </a:lnTo>
                  <a:lnTo>
                    <a:pt x="532" y="505"/>
                  </a:lnTo>
                  <a:lnTo>
                    <a:pt x="425" y="638"/>
                  </a:lnTo>
                  <a:lnTo>
                    <a:pt x="319" y="771"/>
                  </a:lnTo>
                  <a:lnTo>
                    <a:pt x="213" y="904"/>
                  </a:lnTo>
                  <a:lnTo>
                    <a:pt x="160" y="1063"/>
                  </a:lnTo>
                  <a:lnTo>
                    <a:pt x="80" y="1223"/>
                  </a:lnTo>
                  <a:lnTo>
                    <a:pt x="53" y="1409"/>
                  </a:lnTo>
                  <a:lnTo>
                    <a:pt x="27" y="1568"/>
                  </a:lnTo>
                  <a:lnTo>
                    <a:pt x="0" y="1754"/>
                  </a:lnTo>
                  <a:lnTo>
                    <a:pt x="27" y="1940"/>
                  </a:lnTo>
                  <a:lnTo>
                    <a:pt x="53" y="2126"/>
                  </a:lnTo>
                  <a:lnTo>
                    <a:pt x="80" y="2286"/>
                  </a:lnTo>
                  <a:lnTo>
                    <a:pt x="160" y="2445"/>
                  </a:lnTo>
                  <a:lnTo>
                    <a:pt x="213" y="2605"/>
                  </a:lnTo>
                  <a:lnTo>
                    <a:pt x="319" y="2738"/>
                  </a:lnTo>
                  <a:lnTo>
                    <a:pt x="425" y="2897"/>
                  </a:lnTo>
                  <a:lnTo>
                    <a:pt x="532" y="3003"/>
                  </a:lnTo>
                  <a:lnTo>
                    <a:pt x="665" y="3136"/>
                  </a:lnTo>
                  <a:lnTo>
                    <a:pt x="797" y="3216"/>
                  </a:lnTo>
                  <a:lnTo>
                    <a:pt x="930" y="3322"/>
                  </a:lnTo>
                  <a:lnTo>
                    <a:pt x="1090" y="3402"/>
                  </a:lnTo>
                  <a:lnTo>
                    <a:pt x="1249" y="3455"/>
                  </a:lnTo>
                  <a:lnTo>
                    <a:pt x="1435" y="3482"/>
                  </a:lnTo>
                  <a:lnTo>
                    <a:pt x="1595" y="3508"/>
                  </a:lnTo>
                  <a:lnTo>
                    <a:pt x="1781" y="3535"/>
                  </a:lnTo>
                  <a:lnTo>
                    <a:pt x="1967" y="3508"/>
                  </a:lnTo>
                  <a:lnTo>
                    <a:pt x="2126" y="3482"/>
                  </a:lnTo>
                  <a:lnTo>
                    <a:pt x="2312" y="3455"/>
                  </a:lnTo>
                  <a:lnTo>
                    <a:pt x="2472" y="3402"/>
                  </a:lnTo>
                  <a:lnTo>
                    <a:pt x="2631" y="3322"/>
                  </a:lnTo>
                  <a:lnTo>
                    <a:pt x="2764" y="3216"/>
                  </a:lnTo>
                  <a:lnTo>
                    <a:pt x="2897" y="3136"/>
                  </a:lnTo>
                  <a:lnTo>
                    <a:pt x="3030" y="3003"/>
                  </a:lnTo>
                  <a:lnTo>
                    <a:pt x="3136" y="2897"/>
                  </a:lnTo>
                  <a:lnTo>
                    <a:pt x="3242" y="2738"/>
                  </a:lnTo>
                  <a:lnTo>
                    <a:pt x="3349" y="2605"/>
                  </a:lnTo>
                  <a:lnTo>
                    <a:pt x="3402" y="2445"/>
                  </a:lnTo>
                  <a:lnTo>
                    <a:pt x="3481" y="2286"/>
                  </a:lnTo>
                  <a:lnTo>
                    <a:pt x="3508" y="2126"/>
                  </a:lnTo>
                  <a:lnTo>
                    <a:pt x="3535" y="1940"/>
                  </a:lnTo>
                  <a:lnTo>
                    <a:pt x="3561" y="1754"/>
                  </a:lnTo>
                  <a:lnTo>
                    <a:pt x="3535" y="1568"/>
                  </a:lnTo>
                  <a:lnTo>
                    <a:pt x="3508" y="1409"/>
                  </a:lnTo>
                  <a:lnTo>
                    <a:pt x="3481" y="1223"/>
                  </a:lnTo>
                  <a:lnTo>
                    <a:pt x="3402" y="1063"/>
                  </a:lnTo>
                  <a:lnTo>
                    <a:pt x="3349" y="904"/>
                  </a:lnTo>
                  <a:lnTo>
                    <a:pt x="3242" y="771"/>
                  </a:lnTo>
                  <a:lnTo>
                    <a:pt x="3136" y="638"/>
                  </a:lnTo>
                  <a:lnTo>
                    <a:pt x="3030" y="505"/>
                  </a:lnTo>
                  <a:lnTo>
                    <a:pt x="2897" y="399"/>
                  </a:lnTo>
                  <a:lnTo>
                    <a:pt x="2764" y="293"/>
                  </a:lnTo>
                  <a:lnTo>
                    <a:pt x="2631" y="213"/>
                  </a:lnTo>
                  <a:lnTo>
                    <a:pt x="2472" y="133"/>
                  </a:lnTo>
                  <a:lnTo>
                    <a:pt x="2312" y="80"/>
                  </a:lnTo>
                  <a:lnTo>
                    <a:pt x="2126" y="27"/>
                  </a:lnTo>
                  <a:lnTo>
                    <a:pt x="196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1ef63d65b67_3_0"/>
            <p:cNvSpPr/>
            <p:nvPr/>
          </p:nvSpPr>
          <p:spPr>
            <a:xfrm>
              <a:off x="1083701" y="2215103"/>
              <a:ext cx="75917" cy="75917"/>
            </a:xfrm>
            <a:custGeom>
              <a:rect b="b" l="l" r="r" t="t"/>
              <a:pathLst>
                <a:path extrusionOk="0" h="2818" w="2818">
                  <a:moveTo>
                    <a:pt x="2472" y="1"/>
                  </a:moveTo>
                  <a:lnTo>
                    <a:pt x="0" y="2499"/>
                  </a:lnTo>
                  <a:lnTo>
                    <a:pt x="160" y="2658"/>
                  </a:lnTo>
                  <a:lnTo>
                    <a:pt x="346" y="2818"/>
                  </a:lnTo>
                  <a:lnTo>
                    <a:pt x="2817" y="346"/>
                  </a:lnTo>
                  <a:lnTo>
                    <a:pt x="2658" y="160"/>
                  </a:lnTo>
                  <a:lnTo>
                    <a:pt x="2472"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1ef63d65b67_3_0"/>
            <p:cNvSpPr/>
            <p:nvPr/>
          </p:nvSpPr>
          <p:spPr>
            <a:xfrm>
              <a:off x="909019" y="2178599"/>
              <a:ext cx="122442" cy="122442"/>
            </a:xfrm>
            <a:custGeom>
              <a:rect b="b" l="l" r="r" t="t"/>
              <a:pathLst>
                <a:path extrusionOk="0" h="4545" w="4545">
                  <a:moveTo>
                    <a:pt x="1302" y="1"/>
                  </a:moveTo>
                  <a:lnTo>
                    <a:pt x="1063" y="27"/>
                  </a:lnTo>
                  <a:lnTo>
                    <a:pt x="824" y="80"/>
                  </a:lnTo>
                  <a:lnTo>
                    <a:pt x="585" y="213"/>
                  </a:lnTo>
                  <a:lnTo>
                    <a:pt x="399" y="373"/>
                  </a:lnTo>
                  <a:lnTo>
                    <a:pt x="213" y="585"/>
                  </a:lnTo>
                  <a:lnTo>
                    <a:pt x="107" y="798"/>
                  </a:lnTo>
                  <a:lnTo>
                    <a:pt x="27" y="1037"/>
                  </a:lnTo>
                  <a:lnTo>
                    <a:pt x="0" y="1276"/>
                  </a:lnTo>
                  <a:lnTo>
                    <a:pt x="27" y="1542"/>
                  </a:lnTo>
                  <a:lnTo>
                    <a:pt x="107" y="1781"/>
                  </a:lnTo>
                  <a:lnTo>
                    <a:pt x="213" y="1994"/>
                  </a:lnTo>
                  <a:lnTo>
                    <a:pt x="399" y="2206"/>
                  </a:lnTo>
                  <a:lnTo>
                    <a:pt x="2365" y="4173"/>
                  </a:lnTo>
                  <a:lnTo>
                    <a:pt x="2551" y="4332"/>
                  </a:lnTo>
                  <a:lnTo>
                    <a:pt x="2791" y="4438"/>
                  </a:lnTo>
                  <a:lnTo>
                    <a:pt x="3030" y="4518"/>
                  </a:lnTo>
                  <a:lnTo>
                    <a:pt x="3269" y="4545"/>
                  </a:lnTo>
                  <a:lnTo>
                    <a:pt x="3508" y="4518"/>
                  </a:lnTo>
                  <a:lnTo>
                    <a:pt x="3747" y="4438"/>
                  </a:lnTo>
                  <a:lnTo>
                    <a:pt x="3986" y="4332"/>
                  </a:lnTo>
                  <a:lnTo>
                    <a:pt x="4172" y="4173"/>
                  </a:lnTo>
                  <a:lnTo>
                    <a:pt x="4358" y="3960"/>
                  </a:lnTo>
                  <a:lnTo>
                    <a:pt x="4465" y="3748"/>
                  </a:lnTo>
                  <a:lnTo>
                    <a:pt x="4544" y="3508"/>
                  </a:lnTo>
                  <a:lnTo>
                    <a:pt x="4544" y="3243"/>
                  </a:lnTo>
                  <a:lnTo>
                    <a:pt x="4544" y="3003"/>
                  </a:lnTo>
                  <a:lnTo>
                    <a:pt x="4465" y="2764"/>
                  </a:lnTo>
                  <a:lnTo>
                    <a:pt x="4358" y="2552"/>
                  </a:lnTo>
                  <a:lnTo>
                    <a:pt x="4172" y="2339"/>
                  </a:lnTo>
                  <a:lnTo>
                    <a:pt x="2206" y="373"/>
                  </a:lnTo>
                  <a:lnTo>
                    <a:pt x="2020" y="213"/>
                  </a:lnTo>
                  <a:lnTo>
                    <a:pt x="1781" y="80"/>
                  </a:lnTo>
                  <a:lnTo>
                    <a:pt x="1542" y="27"/>
                  </a:lnTo>
                  <a:lnTo>
                    <a:pt x="1302" y="1"/>
                  </a:lnTo>
                  <a:close/>
                </a:path>
              </a:pathLst>
            </a:custGeom>
            <a:solidFill>
              <a:srgbClr val="F1F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1ef63d65b67_3_0"/>
            <p:cNvSpPr/>
            <p:nvPr/>
          </p:nvSpPr>
          <p:spPr>
            <a:xfrm>
              <a:off x="909019" y="2178599"/>
              <a:ext cx="85939" cy="85939"/>
            </a:xfrm>
            <a:custGeom>
              <a:rect b="b" l="l" r="r" t="t"/>
              <a:pathLst>
                <a:path extrusionOk="0" h="3190" w="3190">
                  <a:moveTo>
                    <a:pt x="1302" y="1"/>
                  </a:moveTo>
                  <a:lnTo>
                    <a:pt x="1063" y="27"/>
                  </a:lnTo>
                  <a:lnTo>
                    <a:pt x="824" y="80"/>
                  </a:lnTo>
                  <a:lnTo>
                    <a:pt x="585" y="213"/>
                  </a:lnTo>
                  <a:lnTo>
                    <a:pt x="399" y="373"/>
                  </a:lnTo>
                  <a:lnTo>
                    <a:pt x="213" y="585"/>
                  </a:lnTo>
                  <a:lnTo>
                    <a:pt x="107" y="798"/>
                  </a:lnTo>
                  <a:lnTo>
                    <a:pt x="27" y="1037"/>
                  </a:lnTo>
                  <a:lnTo>
                    <a:pt x="0" y="1276"/>
                  </a:lnTo>
                  <a:lnTo>
                    <a:pt x="27" y="1542"/>
                  </a:lnTo>
                  <a:lnTo>
                    <a:pt x="107" y="1781"/>
                  </a:lnTo>
                  <a:lnTo>
                    <a:pt x="213" y="1994"/>
                  </a:lnTo>
                  <a:lnTo>
                    <a:pt x="399" y="2206"/>
                  </a:lnTo>
                  <a:lnTo>
                    <a:pt x="1382" y="3190"/>
                  </a:lnTo>
                  <a:lnTo>
                    <a:pt x="3189" y="1356"/>
                  </a:lnTo>
                  <a:lnTo>
                    <a:pt x="2206" y="373"/>
                  </a:lnTo>
                  <a:lnTo>
                    <a:pt x="2020" y="213"/>
                  </a:lnTo>
                  <a:lnTo>
                    <a:pt x="1781" y="80"/>
                  </a:lnTo>
                  <a:lnTo>
                    <a:pt x="1542" y="27"/>
                  </a:lnTo>
                  <a:lnTo>
                    <a:pt x="13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1ef63d65b67_3_0"/>
            <p:cNvSpPr/>
            <p:nvPr/>
          </p:nvSpPr>
          <p:spPr>
            <a:xfrm>
              <a:off x="1100161" y="1877917"/>
              <a:ext cx="69478" cy="144641"/>
            </a:xfrm>
            <a:custGeom>
              <a:rect b="b" l="l" r="r" t="t"/>
              <a:pathLst>
                <a:path extrusionOk="0" h="5369" w="2579">
                  <a:moveTo>
                    <a:pt x="1276" y="1"/>
                  </a:moveTo>
                  <a:lnTo>
                    <a:pt x="1010" y="27"/>
                  </a:lnTo>
                  <a:lnTo>
                    <a:pt x="771" y="107"/>
                  </a:lnTo>
                  <a:lnTo>
                    <a:pt x="559" y="213"/>
                  </a:lnTo>
                  <a:lnTo>
                    <a:pt x="373" y="373"/>
                  </a:lnTo>
                  <a:lnTo>
                    <a:pt x="213" y="559"/>
                  </a:lnTo>
                  <a:lnTo>
                    <a:pt x="80" y="798"/>
                  </a:lnTo>
                  <a:lnTo>
                    <a:pt x="27" y="1037"/>
                  </a:lnTo>
                  <a:lnTo>
                    <a:pt x="0" y="1303"/>
                  </a:lnTo>
                  <a:lnTo>
                    <a:pt x="0" y="4066"/>
                  </a:lnTo>
                  <a:lnTo>
                    <a:pt x="27" y="4332"/>
                  </a:lnTo>
                  <a:lnTo>
                    <a:pt x="80" y="4571"/>
                  </a:lnTo>
                  <a:lnTo>
                    <a:pt x="213" y="4784"/>
                  </a:lnTo>
                  <a:lnTo>
                    <a:pt x="373" y="4970"/>
                  </a:lnTo>
                  <a:lnTo>
                    <a:pt x="559" y="5129"/>
                  </a:lnTo>
                  <a:lnTo>
                    <a:pt x="771" y="5262"/>
                  </a:lnTo>
                  <a:lnTo>
                    <a:pt x="1010" y="5342"/>
                  </a:lnTo>
                  <a:lnTo>
                    <a:pt x="1276" y="5369"/>
                  </a:lnTo>
                  <a:lnTo>
                    <a:pt x="1542" y="5342"/>
                  </a:lnTo>
                  <a:lnTo>
                    <a:pt x="1781" y="5262"/>
                  </a:lnTo>
                  <a:lnTo>
                    <a:pt x="1994" y="5129"/>
                  </a:lnTo>
                  <a:lnTo>
                    <a:pt x="2180" y="4970"/>
                  </a:lnTo>
                  <a:lnTo>
                    <a:pt x="2339" y="4784"/>
                  </a:lnTo>
                  <a:lnTo>
                    <a:pt x="2472" y="4571"/>
                  </a:lnTo>
                  <a:lnTo>
                    <a:pt x="2552" y="4332"/>
                  </a:lnTo>
                  <a:lnTo>
                    <a:pt x="2578" y="4066"/>
                  </a:lnTo>
                  <a:lnTo>
                    <a:pt x="2578" y="1303"/>
                  </a:lnTo>
                  <a:lnTo>
                    <a:pt x="2552" y="1037"/>
                  </a:lnTo>
                  <a:lnTo>
                    <a:pt x="2472" y="798"/>
                  </a:lnTo>
                  <a:lnTo>
                    <a:pt x="2339" y="559"/>
                  </a:lnTo>
                  <a:lnTo>
                    <a:pt x="2180" y="373"/>
                  </a:lnTo>
                  <a:lnTo>
                    <a:pt x="1994" y="213"/>
                  </a:lnTo>
                  <a:lnTo>
                    <a:pt x="1781" y="107"/>
                  </a:lnTo>
                  <a:lnTo>
                    <a:pt x="1542" y="27"/>
                  </a:lnTo>
                  <a:lnTo>
                    <a:pt x="12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1ef63d65b67_3_0"/>
            <p:cNvSpPr/>
            <p:nvPr/>
          </p:nvSpPr>
          <p:spPr>
            <a:xfrm>
              <a:off x="1100161" y="1950225"/>
              <a:ext cx="69478" cy="72334"/>
            </a:xfrm>
            <a:custGeom>
              <a:rect b="b" l="l" r="r" t="t"/>
              <a:pathLst>
                <a:path extrusionOk="0" h="2685" w="2579">
                  <a:moveTo>
                    <a:pt x="0" y="1"/>
                  </a:moveTo>
                  <a:lnTo>
                    <a:pt x="0" y="1382"/>
                  </a:lnTo>
                  <a:lnTo>
                    <a:pt x="27" y="1648"/>
                  </a:lnTo>
                  <a:lnTo>
                    <a:pt x="80" y="1887"/>
                  </a:lnTo>
                  <a:lnTo>
                    <a:pt x="213" y="2100"/>
                  </a:lnTo>
                  <a:lnTo>
                    <a:pt x="373" y="2286"/>
                  </a:lnTo>
                  <a:lnTo>
                    <a:pt x="559" y="2445"/>
                  </a:lnTo>
                  <a:lnTo>
                    <a:pt x="771" y="2578"/>
                  </a:lnTo>
                  <a:lnTo>
                    <a:pt x="1010" y="2658"/>
                  </a:lnTo>
                  <a:lnTo>
                    <a:pt x="1276" y="2685"/>
                  </a:lnTo>
                  <a:lnTo>
                    <a:pt x="1542" y="2658"/>
                  </a:lnTo>
                  <a:lnTo>
                    <a:pt x="1781" y="2578"/>
                  </a:lnTo>
                  <a:lnTo>
                    <a:pt x="1994" y="2445"/>
                  </a:lnTo>
                  <a:lnTo>
                    <a:pt x="2180" y="2286"/>
                  </a:lnTo>
                  <a:lnTo>
                    <a:pt x="2339" y="2100"/>
                  </a:lnTo>
                  <a:lnTo>
                    <a:pt x="2472" y="1887"/>
                  </a:lnTo>
                  <a:lnTo>
                    <a:pt x="2552" y="1648"/>
                  </a:lnTo>
                  <a:lnTo>
                    <a:pt x="2578" y="1382"/>
                  </a:lnTo>
                  <a:lnTo>
                    <a:pt x="25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ef63d65b67_3_0"/>
            <p:cNvSpPr/>
            <p:nvPr/>
          </p:nvSpPr>
          <p:spPr>
            <a:xfrm>
              <a:off x="746487" y="2055454"/>
              <a:ext cx="69478" cy="144641"/>
            </a:xfrm>
            <a:custGeom>
              <a:rect b="b" l="l" r="r" t="t"/>
              <a:pathLst>
                <a:path extrusionOk="0" h="5369" w="2579">
                  <a:moveTo>
                    <a:pt x="1276" y="1"/>
                  </a:moveTo>
                  <a:lnTo>
                    <a:pt x="1037" y="28"/>
                  </a:lnTo>
                  <a:lnTo>
                    <a:pt x="798" y="107"/>
                  </a:lnTo>
                  <a:lnTo>
                    <a:pt x="559" y="214"/>
                  </a:lnTo>
                  <a:lnTo>
                    <a:pt x="373" y="373"/>
                  </a:lnTo>
                  <a:lnTo>
                    <a:pt x="214" y="559"/>
                  </a:lnTo>
                  <a:lnTo>
                    <a:pt x="107" y="798"/>
                  </a:lnTo>
                  <a:lnTo>
                    <a:pt x="28" y="1037"/>
                  </a:lnTo>
                  <a:lnTo>
                    <a:pt x="1" y="1276"/>
                  </a:lnTo>
                  <a:lnTo>
                    <a:pt x="1" y="4067"/>
                  </a:lnTo>
                  <a:lnTo>
                    <a:pt x="28" y="4332"/>
                  </a:lnTo>
                  <a:lnTo>
                    <a:pt x="107" y="4572"/>
                  </a:lnTo>
                  <a:lnTo>
                    <a:pt x="214" y="4784"/>
                  </a:lnTo>
                  <a:lnTo>
                    <a:pt x="373" y="4970"/>
                  </a:lnTo>
                  <a:lnTo>
                    <a:pt x="559" y="5130"/>
                  </a:lnTo>
                  <a:lnTo>
                    <a:pt x="798" y="5263"/>
                  </a:lnTo>
                  <a:lnTo>
                    <a:pt x="1037" y="5342"/>
                  </a:lnTo>
                  <a:lnTo>
                    <a:pt x="1276" y="5369"/>
                  </a:lnTo>
                  <a:lnTo>
                    <a:pt x="1542" y="5342"/>
                  </a:lnTo>
                  <a:lnTo>
                    <a:pt x="1781" y="5263"/>
                  </a:lnTo>
                  <a:lnTo>
                    <a:pt x="2021" y="5130"/>
                  </a:lnTo>
                  <a:lnTo>
                    <a:pt x="2207" y="4970"/>
                  </a:lnTo>
                  <a:lnTo>
                    <a:pt x="2366" y="4784"/>
                  </a:lnTo>
                  <a:lnTo>
                    <a:pt x="2472" y="4572"/>
                  </a:lnTo>
                  <a:lnTo>
                    <a:pt x="2552" y="4332"/>
                  </a:lnTo>
                  <a:lnTo>
                    <a:pt x="2579" y="4067"/>
                  </a:lnTo>
                  <a:lnTo>
                    <a:pt x="2579" y="1276"/>
                  </a:lnTo>
                  <a:lnTo>
                    <a:pt x="2552" y="1037"/>
                  </a:lnTo>
                  <a:lnTo>
                    <a:pt x="2472" y="798"/>
                  </a:lnTo>
                  <a:lnTo>
                    <a:pt x="2366" y="559"/>
                  </a:lnTo>
                  <a:lnTo>
                    <a:pt x="2207" y="373"/>
                  </a:lnTo>
                  <a:lnTo>
                    <a:pt x="2021" y="214"/>
                  </a:lnTo>
                  <a:lnTo>
                    <a:pt x="1781" y="107"/>
                  </a:lnTo>
                  <a:lnTo>
                    <a:pt x="1542" y="28"/>
                  </a:lnTo>
                  <a:lnTo>
                    <a:pt x="1276" y="1"/>
                  </a:lnTo>
                  <a:close/>
                </a:path>
              </a:pathLst>
            </a:custGeom>
            <a:solidFill>
              <a:srgbClr val="FB4A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1ef63d65b67_3_0"/>
            <p:cNvSpPr/>
            <p:nvPr/>
          </p:nvSpPr>
          <p:spPr>
            <a:xfrm>
              <a:off x="746487" y="2055454"/>
              <a:ext cx="69478" cy="72334"/>
            </a:xfrm>
            <a:custGeom>
              <a:rect b="b" l="l" r="r" t="t"/>
              <a:pathLst>
                <a:path extrusionOk="0" h="2685" w="2579">
                  <a:moveTo>
                    <a:pt x="1276" y="1"/>
                  </a:moveTo>
                  <a:lnTo>
                    <a:pt x="1037" y="28"/>
                  </a:lnTo>
                  <a:lnTo>
                    <a:pt x="798" y="107"/>
                  </a:lnTo>
                  <a:lnTo>
                    <a:pt x="559" y="214"/>
                  </a:lnTo>
                  <a:lnTo>
                    <a:pt x="373" y="373"/>
                  </a:lnTo>
                  <a:lnTo>
                    <a:pt x="214" y="559"/>
                  </a:lnTo>
                  <a:lnTo>
                    <a:pt x="107" y="798"/>
                  </a:lnTo>
                  <a:lnTo>
                    <a:pt x="28" y="1037"/>
                  </a:lnTo>
                  <a:lnTo>
                    <a:pt x="1" y="1276"/>
                  </a:lnTo>
                  <a:lnTo>
                    <a:pt x="1" y="2685"/>
                  </a:lnTo>
                  <a:lnTo>
                    <a:pt x="2579" y="2685"/>
                  </a:lnTo>
                  <a:lnTo>
                    <a:pt x="2579" y="1276"/>
                  </a:lnTo>
                  <a:lnTo>
                    <a:pt x="2552" y="1037"/>
                  </a:lnTo>
                  <a:lnTo>
                    <a:pt x="2472" y="798"/>
                  </a:lnTo>
                  <a:lnTo>
                    <a:pt x="2366" y="559"/>
                  </a:lnTo>
                  <a:lnTo>
                    <a:pt x="2207" y="373"/>
                  </a:lnTo>
                  <a:lnTo>
                    <a:pt x="2021" y="214"/>
                  </a:lnTo>
                  <a:lnTo>
                    <a:pt x="1781" y="107"/>
                  </a:lnTo>
                  <a:lnTo>
                    <a:pt x="1542" y="28"/>
                  </a:lnTo>
                  <a:lnTo>
                    <a:pt x="12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1ef63d65b67_3_0"/>
            <p:cNvSpPr/>
            <p:nvPr/>
          </p:nvSpPr>
          <p:spPr>
            <a:xfrm>
              <a:off x="934073" y="1887939"/>
              <a:ext cx="126726" cy="126753"/>
            </a:xfrm>
            <a:custGeom>
              <a:rect b="b" l="l" r="r" t="t"/>
              <a:pathLst>
                <a:path extrusionOk="0" h="4705" w="4704">
                  <a:moveTo>
                    <a:pt x="3428" y="1"/>
                  </a:moveTo>
                  <a:lnTo>
                    <a:pt x="3216" y="27"/>
                  </a:lnTo>
                  <a:lnTo>
                    <a:pt x="3003" y="80"/>
                  </a:lnTo>
                  <a:lnTo>
                    <a:pt x="2791" y="160"/>
                  </a:lnTo>
                  <a:lnTo>
                    <a:pt x="2578" y="240"/>
                  </a:lnTo>
                  <a:lnTo>
                    <a:pt x="2339" y="373"/>
                  </a:lnTo>
                  <a:lnTo>
                    <a:pt x="2126" y="506"/>
                  </a:lnTo>
                  <a:lnTo>
                    <a:pt x="1887" y="638"/>
                  </a:lnTo>
                  <a:lnTo>
                    <a:pt x="1674" y="824"/>
                  </a:lnTo>
                  <a:lnTo>
                    <a:pt x="1435" y="1010"/>
                  </a:lnTo>
                  <a:lnTo>
                    <a:pt x="1223" y="1196"/>
                  </a:lnTo>
                  <a:lnTo>
                    <a:pt x="1010" y="1436"/>
                  </a:lnTo>
                  <a:lnTo>
                    <a:pt x="824" y="1648"/>
                  </a:lnTo>
                  <a:lnTo>
                    <a:pt x="665" y="1861"/>
                  </a:lnTo>
                  <a:lnTo>
                    <a:pt x="505" y="2100"/>
                  </a:lnTo>
                  <a:lnTo>
                    <a:pt x="372" y="2313"/>
                  </a:lnTo>
                  <a:lnTo>
                    <a:pt x="266" y="2552"/>
                  </a:lnTo>
                  <a:lnTo>
                    <a:pt x="186" y="2764"/>
                  </a:lnTo>
                  <a:lnTo>
                    <a:pt x="107" y="3004"/>
                  </a:lnTo>
                  <a:lnTo>
                    <a:pt x="53" y="3216"/>
                  </a:lnTo>
                  <a:lnTo>
                    <a:pt x="27" y="3402"/>
                  </a:lnTo>
                  <a:lnTo>
                    <a:pt x="0" y="3615"/>
                  </a:lnTo>
                  <a:lnTo>
                    <a:pt x="27" y="3801"/>
                  </a:lnTo>
                  <a:lnTo>
                    <a:pt x="53" y="3960"/>
                  </a:lnTo>
                  <a:lnTo>
                    <a:pt x="107" y="4120"/>
                  </a:lnTo>
                  <a:lnTo>
                    <a:pt x="186" y="4279"/>
                  </a:lnTo>
                  <a:lnTo>
                    <a:pt x="293" y="4412"/>
                  </a:lnTo>
                  <a:lnTo>
                    <a:pt x="426" y="4492"/>
                  </a:lnTo>
                  <a:lnTo>
                    <a:pt x="585" y="4598"/>
                  </a:lnTo>
                  <a:lnTo>
                    <a:pt x="744" y="4651"/>
                  </a:lnTo>
                  <a:lnTo>
                    <a:pt x="904" y="4678"/>
                  </a:lnTo>
                  <a:lnTo>
                    <a:pt x="1090" y="4704"/>
                  </a:lnTo>
                  <a:lnTo>
                    <a:pt x="1276" y="4678"/>
                  </a:lnTo>
                  <a:lnTo>
                    <a:pt x="1488" y="4651"/>
                  </a:lnTo>
                  <a:lnTo>
                    <a:pt x="1701" y="4598"/>
                  </a:lnTo>
                  <a:lnTo>
                    <a:pt x="1940" y="4518"/>
                  </a:lnTo>
                  <a:lnTo>
                    <a:pt x="2153" y="4439"/>
                  </a:lnTo>
                  <a:lnTo>
                    <a:pt x="2365" y="4332"/>
                  </a:lnTo>
                  <a:lnTo>
                    <a:pt x="2605" y="4199"/>
                  </a:lnTo>
                  <a:lnTo>
                    <a:pt x="2844" y="4040"/>
                  </a:lnTo>
                  <a:lnTo>
                    <a:pt x="3056" y="3880"/>
                  </a:lnTo>
                  <a:lnTo>
                    <a:pt x="3269" y="3668"/>
                  </a:lnTo>
                  <a:lnTo>
                    <a:pt x="3508" y="3482"/>
                  </a:lnTo>
                  <a:lnTo>
                    <a:pt x="3694" y="3269"/>
                  </a:lnTo>
                  <a:lnTo>
                    <a:pt x="3880" y="3030"/>
                  </a:lnTo>
                  <a:lnTo>
                    <a:pt x="4066" y="2817"/>
                  </a:lnTo>
                  <a:lnTo>
                    <a:pt x="4199" y="2578"/>
                  </a:lnTo>
                  <a:lnTo>
                    <a:pt x="4332" y="2366"/>
                  </a:lnTo>
                  <a:lnTo>
                    <a:pt x="4465" y="2127"/>
                  </a:lnTo>
                  <a:lnTo>
                    <a:pt x="4544" y="1914"/>
                  </a:lnTo>
                  <a:lnTo>
                    <a:pt x="4624" y="1701"/>
                  </a:lnTo>
                  <a:lnTo>
                    <a:pt x="4677" y="1462"/>
                  </a:lnTo>
                  <a:lnTo>
                    <a:pt x="4704" y="1276"/>
                  </a:lnTo>
                  <a:lnTo>
                    <a:pt x="4704" y="1064"/>
                  </a:lnTo>
                  <a:lnTo>
                    <a:pt x="4704" y="878"/>
                  </a:lnTo>
                  <a:lnTo>
                    <a:pt x="4651" y="718"/>
                  </a:lnTo>
                  <a:lnTo>
                    <a:pt x="4598" y="559"/>
                  </a:lnTo>
                  <a:lnTo>
                    <a:pt x="4518" y="399"/>
                  </a:lnTo>
                  <a:lnTo>
                    <a:pt x="4412" y="293"/>
                  </a:lnTo>
                  <a:lnTo>
                    <a:pt x="4305" y="187"/>
                  </a:lnTo>
                  <a:lnTo>
                    <a:pt x="4146" y="107"/>
                  </a:lnTo>
                  <a:lnTo>
                    <a:pt x="3986" y="27"/>
                  </a:lnTo>
                  <a:lnTo>
                    <a:pt x="382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1ef63d65b67_3_0"/>
            <p:cNvSpPr/>
            <p:nvPr/>
          </p:nvSpPr>
          <p:spPr>
            <a:xfrm>
              <a:off x="962711" y="1915876"/>
              <a:ext cx="70179" cy="70179"/>
            </a:xfrm>
            <a:custGeom>
              <a:rect b="b" l="l" r="r" t="t"/>
              <a:pathLst>
                <a:path extrusionOk="0" h="2605" w="2605">
                  <a:moveTo>
                    <a:pt x="346" y="0"/>
                  </a:moveTo>
                  <a:lnTo>
                    <a:pt x="160" y="159"/>
                  </a:lnTo>
                  <a:lnTo>
                    <a:pt x="0" y="346"/>
                  </a:lnTo>
                  <a:lnTo>
                    <a:pt x="2259" y="2604"/>
                  </a:lnTo>
                  <a:lnTo>
                    <a:pt x="2445" y="2445"/>
                  </a:lnTo>
                  <a:lnTo>
                    <a:pt x="2605" y="2259"/>
                  </a:lnTo>
                  <a:lnTo>
                    <a:pt x="346" y="0"/>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1ef63d65b67_3_0"/>
            <p:cNvSpPr/>
            <p:nvPr/>
          </p:nvSpPr>
          <p:spPr>
            <a:xfrm>
              <a:off x="756509" y="2228708"/>
              <a:ext cx="130336" cy="72334"/>
            </a:xfrm>
            <a:custGeom>
              <a:rect b="b" l="l" r="r" t="t"/>
              <a:pathLst>
                <a:path extrusionOk="0" h="2685" w="4838">
                  <a:moveTo>
                    <a:pt x="2419" y="1"/>
                  </a:moveTo>
                  <a:lnTo>
                    <a:pt x="1914" y="27"/>
                  </a:lnTo>
                  <a:lnTo>
                    <a:pt x="1463" y="107"/>
                  </a:lnTo>
                  <a:lnTo>
                    <a:pt x="1064" y="240"/>
                  </a:lnTo>
                  <a:lnTo>
                    <a:pt x="692" y="399"/>
                  </a:lnTo>
                  <a:lnTo>
                    <a:pt x="532" y="506"/>
                  </a:lnTo>
                  <a:lnTo>
                    <a:pt x="400" y="612"/>
                  </a:lnTo>
                  <a:lnTo>
                    <a:pt x="293" y="718"/>
                  </a:lnTo>
                  <a:lnTo>
                    <a:pt x="187" y="825"/>
                  </a:lnTo>
                  <a:lnTo>
                    <a:pt x="107" y="957"/>
                  </a:lnTo>
                  <a:lnTo>
                    <a:pt x="54" y="1090"/>
                  </a:lnTo>
                  <a:lnTo>
                    <a:pt x="1" y="1223"/>
                  </a:lnTo>
                  <a:lnTo>
                    <a:pt x="1" y="1356"/>
                  </a:lnTo>
                  <a:lnTo>
                    <a:pt x="1" y="1489"/>
                  </a:lnTo>
                  <a:lnTo>
                    <a:pt x="54" y="1622"/>
                  </a:lnTo>
                  <a:lnTo>
                    <a:pt x="107" y="1755"/>
                  </a:lnTo>
                  <a:lnTo>
                    <a:pt x="187" y="1861"/>
                  </a:lnTo>
                  <a:lnTo>
                    <a:pt x="293" y="1994"/>
                  </a:lnTo>
                  <a:lnTo>
                    <a:pt x="400" y="2100"/>
                  </a:lnTo>
                  <a:lnTo>
                    <a:pt x="532" y="2206"/>
                  </a:lnTo>
                  <a:lnTo>
                    <a:pt x="692" y="2286"/>
                  </a:lnTo>
                  <a:lnTo>
                    <a:pt x="1064" y="2446"/>
                  </a:lnTo>
                  <a:lnTo>
                    <a:pt x="1463" y="2578"/>
                  </a:lnTo>
                  <a:lnTo>
                    <a:pt x="1914" y="2658"/>
                  </a:lnTo>
                  <a:lnTo>
                    <a:pt x="2419" y="2685"/>
                  </a:lnTo>
                  <a:lnTo>
                    <a:pt x="2898" y="2658"/>
                  </a:lnTo>
                  <a:lnTo>
                    <a:pt x="3349" y="2578"/>
                  </a:lnTo>
                  <a:lnTo>
                    <a:pt x="3774" y="2446"/>
                  </a:lnTo>
                  <a:lnTo>
                    <a:pt x="4120" y="2286"/>
                  </a:lnTo>
                  <a:lnTo>
                    <a:pt x="4279" y="2206"/>
                  </a:lnTo>
                  <a:lnTo>
                    <a:pt x="4412" y="2100"/>
                  </a:lnTo>
                  <a:lnTo>
                    <a:pt x="4545" y="1994"/>
                  </a:lnTo>
                  <a:lnTo>
                    <a:pt x="4651" y="1861"/>
                  </a:lnTo>
                  <a:lnTo>
                    <a:pt x="4731" y="1755"/>
                  </a:lnTo>
                  <a:lnTo>
                    <a:pt x="4784" y="1622"/>
                  </a:lnTo>
                  <a:lnTo>
                    <a:pt x="4811" y="1489"/>
                  </a:lnTo>
                  <a:lnTo>
                    <a:pt x="4837" y="1356"/>
                  </a:lnTo>
                  <a:lnTo>
                    <a:pt x="4811" y="1223"/>
                  </a:lnTo>
                  <a:lnTo>
                    <a:pt x="4784" y="1090"/>
                  </a:lnTo>
                  <a:lnTo>
                    <a:pt x="4731" y="957"/>
                  </a:lnTo>
                  <a:lnTo>
                    <a:pt x="4651" y="825"/>
                  </a:lnTo>
                  <a:lnTo>
                    <a:pt x="4545" y="718"/>
                  </a:lnTo>
                  <a:lnTo>
                    <a:pt x="4412" y="612"/>
                  </a:lnTo>
                  <a:lnTo>
                    <a:pt x="4279" y="506"/>
                  </a:lnTo>
                  <a:lnTo>
                    <a:pt x="4120" y="399"/>
                  </a:lnTo>
                  <a:lnTo>
                    <a:pt x="3774" y="240"/>
                  </a:lnTo>
                  <a:lnTo>
                    <a:pt x="3349" y="107"/>
                  </a:lnTo>
                  <a:lnTo>
                    <a:pt x="2898" y="27"/>
                  </a:lnTo>
                  <a:lnTo>
                    <a:pt x="241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1ef63d65b67_3_0"/>
            <p:cNvSpPr/>
            <p:nvPr/>
          </p:nvSpPr>
          <p:spPr>
            <a:xfrm>
              <a:off x="815239" y="2228708"/>
              <a:ext cx="12904" cy="72334"/>
            </a:xfrm>
            <a:custGeom>
              <a:rect b="b" l="l" r="r" t="t"/>
              <a:pathLst>
                <a:path extrusionOk="0" h="2685" w="479">
                  <a:moveTo>
                    <a:pt x="239" y="1"/>
                  </a:moveTo>
                  <a:lnTo>
                    <a:pt x="0" y="27"/>
                  </a:lnTo>
                  <a:lnTo>
                    <a:pt x="0" y="2658"/>
                  </a:lnTo>
                  <a:lnTo>
                    <a:pt x="239" y="2685"/>
                  </a:lnTo>
                  <a:lnTo>
                    <a:pt x="478" y="2658"/>
                  </a:lnTo>
                  <a:lnTo>
                    <a:pt x="478" y="27"/>
                  </a:lnTo>
                  <a:lnTo>
                    <a:pt x="239"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1ef63d65b67_3_0"/>
            <p:cNvSpPr/>
            <p:nvPr/>
          </p:nvSpPr>
          <p:spPr>
            <a:xfrm>
              <a:off x="746487" y="1877917"/>
              <a:ext cx="149652" cy="150379"/>
            </a:xfrm>
            <a:custGeom>
              <a:rect b="b" l="l" r="r" t="t"/>
              <a:pathLst>
                <a:path extrusionOk="0" h="5582" w="5555">
                  <a:moveTo>
                    <a:pt x="2791" y="1"/>
                  </a:moveTo>
                  <a:lnTo>
                    <a:pt x="2499" y="27"/>
                  </a:lnTo>
                  <a:lnTo>
                    <a:pt x="2233" y="54"/>
                  </a:lnTo>
                  <a:lnTo>
                    <a:pt x="1967" y="134"/>
                  </a:lnTo>
                  <a:lnTo>
                    <a:pt x="1702" y="213"/>
                  </a:lnTo>
                  <a:lnTo>
                    <a:pt x="1463" y="346"/>
                  </a:lnTo>
                  <a:lnTo>
                    <a:pt x="1223" y="479"/>
                  </a:lnTo>
                  <a:lnTo>
                    <a:pt x="1011" y="638"/>
                  </a:lnTo>
                  <a:lnTo>
                    <a:pt x="825" y="824"/>
                  </a:lnTo>
                  <a:lnTo>
                    <a:pt x="639" y="1010"/>
                  </a:lnTo>
                  <a:lnTo>
                    <a:pt x="479" y="1223"/>
                  </a:lnTo>
                  <a:lnTo>
                    <a:pt x="346" y="1462"/>
                  </a:lnTo>
                  <a:lnTo>
                    <a:pt x="214" y="1701"/>
                  </a:lnTo>
                  <a:lnTo>
                    <a:pt x="134" y="1967"/>
                  </a:lnTo>
                  <a:lnTo>
                    <a:pt x="54" y="2233"/>
                  </a:lnTo>
                  <a:lnTo>
                    <a:pt x="1" y="2499"/>
                  </a:lnTo>
                  <a:lnTo>
                    <a:pt x="1" y="2791"/>
                  </a:lnTo>
                  <a:lnTo>
                    <a:pt x="1" y="3057"/>
                  </a:lnTo>
                  <a:lnTo>
                    <a:pt x="54" y="3349"/>
                  </a:lnTo>
                  <a:lnTo>
                    <a:pt x="134" y="3615"/>
                  </a:lnTo>
                  <a:lnTo>
                    <a:pt x="214" y="3880"/>
                  </a:lnTo>
                  <a:lnTo>
                    <a:pt x="346" y="4120"/>
                  </a:lnTo>
                  <a:lnTo>
                    <a:pt x="479" y="4332"/>
                  </a:lnTo>
                  <a:lnTo>
                    <a:pt x="639" y="4545"/>
                  </a:lnTo>
                  <a:lnTo>
                    <a:pt x="825" y="4757"/>
                  </a:lnTo>
                  <a:lnTo>
                    <a:pt x="1011" y="4943"/>
                  </a:lnTo>
                  <a:lnTo>
                    <a:pt x="1223" y="5103"/>
                  </a:lnTo>
                  <a:lnTo>
                    <a:pt x="1463" y="5236"/>
                  </a:lnTo>
                  <a:lnTo>
                    <a:pt x="1702" y="5342"/>
                  </a:lnTo>
                  <a:lnTo>
                    <a:pt x="1967" y="5448"/>
                  </a:lnTo>
                  <a:lnTo>
                    <a:pt x="2233" y="5501"/>
                  </a:lnTo>
                  <a:lnTo>
                    <a:pt x="2499" y="5555"/>
                  </a:lnTo>
                  <a:lnTo>
                    <a:pt x="2791" y="5581"/>
                  </a:lnTo>
                  <a:lnTo>
                    <a:pt x="3057" y="5555"/>
                  </a:lnTo>
                  <a:lnTo>
                    <a:pt x="3349" y="5501"/>
                  </a:lnTo>
                  <a:lnTo>
                    <a:pt x="3615" y="5448"/>
                  </a:lnTo>
                  <a:lnTo>
                    <a:pt x="3854" y="5342"/>
                  </a:lnTo>
                  <a:lnTo>
                    <a:pt x="4120" y="5236"/>
                  </a:lnTo>
                  <a:lnTo>
                    <a:pt x="4333" y="5103"/>
                  </a:lnTo>
                  <a:lnTo>
                    <a:pt x="4545" y="4943"/>
                  </a:lnTo>
                  <a:lnTo>
                    <a:pt x="4758" y="4757"/>
                  </a:lnTo>
                  <a:lnTo>
                    <a:pt x="4944" y="4545"/>
                  </a:lnTo>
                  <a:lnTo>
                    <a:pt x="5103" y="4332"/>
                  </a:lnTo>
                  <a:lnTo>
                    <a:pt x="5236" y="4120"/>
                  </a:lnTo>
                  <a:lnTo>
                    <a:pt x="5342" y="3880"/>
                  </a:lnTo>
                  <a:lnTo>
                    <a:pt x="5449" y="3615"/>
                  </a:lnTo>
                  <a:lnTo>
                    <a:pt x="5502" y="3349"/>
                  </a:lnTo>
                  <a:lnTo>
                    <a:pt x="5555" y="3057"/>
                  </a:lnTo>
                  <a:lnTo>
                    <a:pt x="5555" y="2791"/>
                  </a:lnTo>
                  <a:lnTo>
                    <a:pt x="5555" y="2499"/>
                  </a:lnTo>
                  <a:lnTo>
                    <a:pt x="5502" y="2233"/>
                  </a:lnTo>
                  <a:lnTo>
                    <a:pt x="5449" y="1967"/>
                  </a:lnTo>
                  <a:lnTo>
                    <a:pt x="5342" y="1701"/>
                  </a:lnTo>
                  <a:lnTo>
                    <a:pt x="5236" y="1462"/>
                  </a:lnTo>
                  <a:lnTo>
                    <a:pt x="5103" y="1223"/>
                  </a:lnTo>
                  <a:lnTo>
                    <a:pt x="4944" y="1010"/>
                  </a:lnTo>
                  <a:lnTo>
                    <a:pt x="4758" y="824"/>
                  </a:lnTo>
                  <a:lnTo>
                    <a:pt x="4545" y="638"/>
                  </a:lnTo>
                  <a:lnTo>
                    <a:pt x="4333" y="479"/>
                  </a:lnTo>
                  <a:lnTo>
                    <a:pt x="4120" y="346"/>
                  </a:lnTo>
                  <a:lnTo>
                    <a:pt x="3854" y="213"/>
                  </a:lnTo>
                  <a:lnTo>
                    <a:pt x="3615" y="134"/>
                  </a:lnTo>
                  <a:lnTo>
                    <a:pt x="3349" y="54"/>
                  </a:lnTo>
                  <a:lnTo>
                    <a:pt x="3057" y="27"/>
                  </a:lnTo>
                  <a:lnTo>
                    <a:pt x="27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1ef63d65b67_3_0"/>
            <p:cNvSpPr/>
            <p:nvPr/>
          </p:nvSpPr>
          <p:spPr>
            <a:xfrm>
              <a:off x="760820" y="1892249"/>
              <a:ext cx="121715" cy="121715"/>
            </a:xfrm>
            <a:custGeom>
              <a:rect b="b" l="l" r="r" t="t"/>
              <a:pathLst>
                <a:path extrusionOk="0" h="4518" w="4518">
                  <a:moveTo>
                    <a:pt x="3880" y="0"/>
                  </a:moveTo>
                  <a:lnTo>
                    <a:pt x="0" y="3880"/>
                  </a:lnTo>
                  <a:lnTo>
                    <a:pt x="133" y="4066"/>
                  </a:lnTo>
                  <a:lnTo>
                    <a:pt x="293" y="4225"/>
                  </a:lnTo>
                  <a:lnTo>
                    <a:pt x="452" y="4385"/>
                  </a:lnTo>
                  <a:lnTo>
                    <a:pt x="612" y="4518"/>
                  </a:lnTo>
                  <a:lnTo>
                    <a:pt x="4518" y="611"/>
                  </a:lnTo>
                  <a:lnTo>
                    <a:pt x="4359" y="452"/>
                  </a:lnTo>
                  <a:lnTo>
                    <a:pt x="4226" y="292"/>
                  </a:lnTo>
                  <a:lnTo>
                    <a:pt x="4066" y="133"/>
                  </a:lnTo>
                  <a:lnTo>
                    <a:pt x="3880" y="0"/>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1ef63d65b67_3_0"/>
            <p:cNvSpPr/>
            <p:nvPr/>
          </p:nvSpPr>
          <p:spPr>
            <a:xfrm>
              <a:off x="840994" y="1972424"/>
              <a:ext cx="23653" cy="23653"/>
            </a:xfrm>
            <a:custGeom>
              <a:rect b="b" l="l" r="r" t="t"/>
              <a:pathLst>
                <a:path extrusionOk="0" h="878" w="878">
                  <a:moveTo>
                    <a:pt x="638" y="0"/>
                  </a:moveTo>
                  <a:lnTo>
                    <a:pt x="559" y="27"/>
                  </a:lnTo>
                  <a:lnTo>
                    <a:pt x="479" y="54"/>
                  </a:lnTo>
                  <a:lnTo>
                    <a:pt x="54" y="479"/>
                  </a:lnTo>
                  <a:lnTo>
                    <a:pt x="1" y="558"/>
                  </a:lnTo>
                  <a:lnTo>
                    <a:pt x="1" y="638"/>
                  </a:lnTo>
                  <a:lnTo>
                    <a:pt x="1" y="718"/>
                  </a:lnTo>
                  <a:lnTo>
                    <a:pt x="54" y="798"/>
                  </a:lnTo>
                  <a:lnTo>
                    <a:pt x="134" y="851"/>
                  </a:lnTo>
                  <a:lnTo>
                    <a:pt x="240" y="877"/>
                  </a:lnTo>
                  <a:lnTo>
                    <a:pt x="320" y="851"/>
                  </a:lnTo>
                  <a:lnTo>
                    <a:pt x="399" y="798"/>
                  </a:lnTo>
                  <a:lnTo>
                    <a:pt x="798" y="399"/>
                  </a:lnTo>
                  <a:lnTo>
                    <a:pt x="851" y="319"/>
                  </a:lnTo>
                  <a:lnTo>
                    <a:pt x="878" y="240"/>
                  </a:lnTo>
                  <a:lnTo>
                    <a:pt x="851" y="133"/>
                  </a:lnTo>
                  <a:lnTo>
                    <a:pt x="798" y="54"/>
                  </a:lnTo>
                  <a:lnTo>
                    <a:pt x="718" y="27"/>
                  </a:lnTo>
                  <a:lnTo>
                    <a:pt x="638" y="0"/>
                  </a:lnTo>
                  <a:close/>
                </a:path>
              </a:pathLst>
            </a:custGeom>
            <a:solidFill>
              <a:srgbClr val="FEE7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1ef63d65b67_3_0"/>
            <p:cNvSpPr/>
            <p:nvPr/>
          </p:nvSpPr>
          <p:spPr>
            <a:xfrm>
              <a:off x="999215" y="2034710"/>
              <a:ext cx="150379" cy="149652"/>
            </a:xfrm>
            <a:custGeom>
              <a:rect b="b" l="l" r="r" t="t"/>
              <a:pathLst>
                <a:path extrusionOk="0" h="5555" w="5582">
                  <a:moveTo>
                    <a:pt x="2499" y="0"/>
                  </a:moveTo>
                  <a:lnTo>
                    <a:pt x="2233" y="53"/>
                  </a:lnTo>
                  <a:lnTo>
                    <a:pt x="1967" y="107"/>
                  </a:lnTo>
                  <a:lnTo>
                    <a:pt x="1701" y="213"/>
                  </a:lnTo>
                  <a:lnTo>
                    <a:pt x="1462" y="319"/>
                  </a:lnTo>
                  <a:lnTo>
                    <a:pt x="1223" y="479"/>
                  </a:lnTo>
                  <a:lnTo>
                    <a:pt x="1010" y="638"/>
                  </a:lnTo>
                  <a:lnTo>
                    <a:pt x="824" y="798"/>
                  </a:lnTo>
                  <a:lnTo>
                    <a:pt x="638" y="1010"/>
                  </a:lnTo>
                  <a:lnTo>
                    <a:pt x="479" y="1223"/>
                  </a:lnTo>
                  <a:lnTo>
                    <a:pt x="346" y="1462"/>
                  </a:lnTo>
                  <a:lnTo>
                    <a:pt x="240" y="1701"/>
                  </a:lnTo>
                  <a:lnTo>
                    <a:pt x="133" y="1940"/>
                  </a:lnTo>
                  <a:lnTo>
                    <a:pt x="54" y="2206"/>
                  </a:lnTo>
                  <a:lnTo>
                    <a:pt x="27" y="2498"/>
                  </a:lnTo>
                  <a:lnTo>
                    <a:pt x="1" y="2791"/>
                  </a:lnTo>
                  <a:lnTo>
                    <a:pt x="27" y="3056"/>
                  </a:lnTo>
                  <a:lnTo>
                    <a:pt x="54" y="3349"/>
                  </a:lnTo>
                  <a:lnTo>
                    <a:pt x="133" y="3614"/>
                  </a:lnTo>
                  <a:lnTo>
                    <a:pt x="240" y="3854"/>
                  </a:lnTo>
                  <a:lnTo>
                    <a:pt x="346" y="4093"/>
                  </a:lnTo>
                  <a:lnTo>
                    <a:pt x="479" y="4332"/>
                  </a:lnTo>
                  <a:lnTo>
                    <a:pt x="638" y="4544"/>
                  </a:lnTo>
                  <a:lnTo>
                    <a:pt x="824" y="4757"/>
                  </a:lnTo>
                  <a:lnTo>
                    <a:pt x="1010" y="4916"/>
                  </a:lnTo>
                  <a:lnTo>
                    <a:pt x="1223" y="5076"/>
                  </a:lnTo>
                  <a:lnTo>
                    <a:pt x="1462" y="5235"/>
                  </a:lnTo>
                  <a:lnTo>
                    <a:pt x="1701" y="5342"/>
                  </a:lnTo>
                  <a:lnTo>
                    <a:pt x="1967" y="5448"/>
                  </a:lnTo>
                  <a:lnTo>
                    <a:pt x="2233" y="5501"/>
                  </a:lnTo>
                  <a:lnTo>
                    <a:pt x="2499" y="5554"/>
                  </a:lnTo>
                  <a:lnTo>
                    <a:pt x="3083" y="5554"/>
                  </a:lnTo>
                  <a:lnTo>
                    <a:pt x="3349" y="5501"/>
                  </a:lnTo>
                  <a:lnTo>
                    <a:pt x="3615" y="5448"/>
                  </a:lnTo>
                  <a:lnTo>
                    <a:pt x="3880" y="5342"/>
                  </a:lnTo>
                  <a:lnTo>
                    <a:pt x="4120" y="5235"/>
                  </a:lnTo>
                  <a:lnTo>
                    <a:pt x="4359" y="5076"/>
                  </a:lnTo>
                  <a:lnTo>
                    <a:pt x="4571" y="4916"/>
                  </a:lnTo>
                  <a:lnTo>
                    <a:pt x="4757" y="4757"/>
                  </a:lnTo>
                  <a:lnTo>
                    <a:pt x="4943" y="4544"/>
                  </a:lnTo>
                  <a:lnTo>
                    <a:pt x="5103" y="4332"/>
                  </a:lnTo>
                  <a:lnTo>
                    <a:pt x="5236" y="4093"/>
                  </a:lnTo>
                  <a:lnTo>
                    <a:pt x="5369" y="3854"/>
                  </a:lnTo>
                  <a:lnTo>
                    <a:pt x="5448" y="3614"/>
                  </a:lnTo>
                  <a:lnTo>
                    <a:pt x="5528" y="3349"/>
                  </a:lnTo>
                  <a:lnTo>
                    <a:pt x="5555" y="3056"/>
                  </a:lnTo>
                  <a:lnTo>
                    <a:pt x="5581" y="2791"/>
                  </a:lnTo>
                  <a:lnTo>
                    <a:pt x="5555" y="2498"/>
                  </a:lnTo>
                  <a:lnTo>
                    <a:pt x="5528" y="2206"/>
                  </a:lnTo>
                  <a:lnTo>
                    <a:pt x="5448" y="1940"/>
                  </a:lnTo>
                  <a:lnTo>
                    <a:pt x="5369" y="1701"/>
                  </a:lnTo>
                  <a:lnTo>
                    <a:pt x="5236" y="1462"/>
                  </a:lnTo>
                  <a:lnTo>
                    <a:pt x="5103" y="1223"/>
                  </a:lnTo>
                  <a:lnTo>
                    <a:pt x="4943" y="1010"/>
                  </a:lnTo>
                  <a:lnTo>
                    <a:pt x="4757" y="798"/>
                  </a:lnTo>
                  <a:lnTo>
                    <a:pt x="4571" y="638"/>
                  </a:lnTo>
                  <a:lnTo>
                    <a:pt x="4359" y="479"/>
                  </a:lnTo>
                  <a:lnTo>
                    <a:pt x="4120" y="319"/>
                  </a:lnTo>
                  <a:lnTo>
                    <a:pt x="3880" y="213"/>
                  </a:lnTo>
                  <a:lnTo>
                    <a:pt x="3615" y="107"/>
                  </a:lnTo>
                  <a:lnTo>
                    <a:pt x="3349" y="53"/>
                  </a:lnTo>
                  <a:lnTo>
                    <a:pt x="30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1ef63d65b67_3_0"/>
            <p:cNvSpPr/>
            <p:nvPr/>
          </p:nvSpPr>
          <p:spPr>
            <a:xfrm>
              <a:off x="999215" y="2097697"/>
              <a:ext cx="150379" cy="23653"/>
            </a:xfrm>
            <a:custGeom>
              <a:rect b="b" l="l" r="r" t="t"/>
              <a:pathLst>
                <a:path extrusionOk="0" h="878" w="5582">
                  <a:moveTo>
                    <a:pt x="54" y="1"/>
                  </a:moveTo>
                  <a:lnTo>
                    <a:pt x="27" y="213"/>
                  </a:lnTo>
                  <a:lnTo>
                    <a:pt x="1" y="453"/>
                  </a:lnTo>
                  <a:lnTo>
                    <a:pt x="27" y="665"/>
                  </a:lnTo>
                  <a:lnTo>
                    <a:pt x="54" y="878"/>
                  </a:lnTo>
                  <a:lnTo>
                    <a:pt x="5555" y="878"/>
                  </a:lnTo>
                  <a:lnTo>
                    <a:pt x="5555" y="665"/>
                  </a:lnTo>
                  <a:lnTo>
                    <a:pt x="5581" y="453"/>
                  </a:lnTo>
                  <a:lnTo>
                    <a:pt x="5555" y="213"/>
                  </a:lnTo>
                  <a:lnTo>
                    <a:pt x="5555"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1ef63d65b67_3_0"/>
            <p:cNvSpPr/>
            <p:nvPr/>
          </p:nvSpPr>
          <p:spPr>
            <a:xfrm>
              <a:off x="1060074" y="2147106"/>
              <a:ext cx="28664" cy="12904"/>
            </a:xfrm>
            <a:custGeom>
              <a:rect b="b" l="l" r="r" t="t"/>
              <a:pathLst>
                <a:path extrusionOk="0" h="479" w="1064">
                  <a:moveTo>
                    <a:pt x="240" y="0"/>
                  </a:moveTo>
                  <a:lnTo>
                    <a:pt x="160" y="27"/>
                  </a:lnTo>
                  <a:lnTo>
                    <a:pt x="80" y="80"/>
                  </a:lnTo>
                  <a:lnTo>
                    <a:pt x="27" y="160"/>
                  </a:lnTo>
                  <a:lnTo>
                    <a:pt x="0" y="240"/>
                  </a:lnTo>
                  <a:lnTo>
                    <a:pt x="27" y="346"/>
                  </a:lnTo>
                  <a:lnTo>
                    <a:pt x="80" y="426"/>
                  </a:lnTo>
                  <a:lnTo>
                    <a:pt x="160" y="452"/>
                  </a:lnTo>
                  <a:lnTo>
                    <a:pt x="240" y="479"/>
                  </a:lnTo>
                  <a:lnTo>
                    <a:pt x="824" y="479"/>
                  </a:lnTo>
                  <a:lnTo>
                    <a:pt x="904" y="452"/>
                  </a:lnTo>
                  <a:lnTo>
                    <a:pt x="984" y="426"/>
                  </a:lnTo>
                  <a:lnTo>
                    <a:pt x="1037" y="346"/>
                  </a:lnTo>
                  <a:lnTo>
                    <a:pt x="1063" y="240"/>
                  </a:lnTo>
                  <a:lnTo>
                    <a:pt x="1037" y="160"/>
                  </a:lnTo>
                  <a:lnTo>
                    <a:pt x="984" y="80"/>
                  </a:lnTo>
                  <a:lnTo>
                    <a:pt x="904" y="27"/>
                  </a:lnTo>
                  <a:lnTo>
                    <a:pt x="824" y="0"/>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1" name="Google Shape;1521;g1ef63d65b67_3_0"/>
          <p:cNvGrpSpPr/>
          <p:nvPr/>
        </p:nvGrpSpPr>
        <p:grpSpPr>
          <a:xfrm>
            <a:off x="887187" y="1395076"/>
            <a:ext cx="423124" cy="305717"/>
            <a:chOff x="1551898" y="1936620"/>
            <a:chExt cx="423124" cy="305717"/>
          </a:xfrm>
        </p:grpSpPr>
        <p:sp>
          <p:nvSpPr>
            <p:cNvPr id="1522" name="Google Shape;1522;g1ef63d65b67_3_0"/>
            <p:cNvSpPr/>
            <p:nvPr/>
          </p:nvSpPr>
          <p:spPr>
            <a:xfrm>
              <a:off x="1753063" y="1945214"/>
              <a:ext cx="26536" cy="143213"/>
            </a:xfrm>
            <a:custGeom>
              <a:rect b="b" l="l" r="r" t="t"/>
              <a:pathLst>
                <a:path extrusionOk="0" h="5316" w="985">
                  <a:moveTo>
                    <a:pt x="400" y="1"/>
                  </a:moveTo>
                  <a:lnTo>
                    <a:pt x="320" y="27"/>
                  </a:lnTo>
                  <a:lnTo>
                    <a:pt x="214" y="80"/>
                  </a:lnTo>
                  <a:lnTo>
                    <a:pt x="160" y="133"/>
                  </a:lnTo>
                  <a:lnTo>
                    <a:pt x="81" y="213"/>
                  </a:lnTo>
                  <a:lnTo>
                    <a:pt x="54" y="293"/>
                  </a:lnTo>
                  <a:lnTo>
                    <a:pt x="28" y="399"/>
                  </a:lnTo>
                  <a:lnTo>
                    <a:pt x="1" y="479"/>
                  </a:lnTo>
                  <a:lnTo>
                    <a:pt x="1" y="4996"/>
                  </a:lnTo>
                  <a:lnTo>
                    <a:pt x="28" y="5129"/>
                  </a:lnTo>
                  <a:lnTo>
                    <a:pt x="107" y="5236"/>
                  </a:lnTo>
                  <a:lnTo>
                    <a:pt x="214" y="5289"/>
                  </a:lnTo>
                  <a:lnTo>
                    <a:pt x="320" y="5315"/>
                  </a:lnTo>
                  <a:lnTo>
                    <a:pt x="692" y="5315"/>
                  </a:lnTo>
                  <a:lnTo>
                    <a:pt x="798" y="5289"/>
                  </a:lnTo>
                  <a:lnTo>
                    <a:pt x="904" y="5236"/>
                  </a:lnTo>
                  <a:lnTo>
                    <a:pt x="958" y="5129"/>
                  </a:lnTo>
                  <a:lnTo>
                    <a:pt x="984" y="4996"/>
                  </a:lnTo>
                  <a:lnTo>
                    <a:pt x="984" y="479"/>
                  </a:lnTo>
                  <a:lnTo>
                    <a:pt x="984" y="399"/>
                  </a:lnTo>
                  <a:lnTo>
                    <a:pt x="958" y="293"/>
                  </a:lnTo>
                  <a:lnTo>
                    <a:pt x="904" y="213"/>
                  </a:lnTo>
                  <a:lnTo>
                    <a:pt x="851" y="133"/>
                  </a:lnTo>
                  <a:lnTo>
                    <a:pt x="772" y="80"/>
                  </a:lnTo>
                  <a:lnTo>
                    <a:pt x="692" y="27"/>
                  </a:lnTo>
                  <a:lnTo>
                    <a:pt x="6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1ef63d65b67_3_0"/>
            <p:cNvSpPr/>
            <p:nvPr/>
          </p:nvSpPr>
          <p:spPr>
            <a:xfrm>
              <a:off x="1789594" y="2056909"/>
              <a:ext cx="185428" cy="185428"/>
            </a:xfrm>
            <a:custGeom>
              <a:rect b="b" l="l" r="r" t="t"/>
              <a:pathLst>
                <a:path extrusionOk="0" h="6883" w="6883">
                  <a:moveTo>
                    <a:pt x="3428" y="0"/>
                  </a:moveTo>
                  <a:lnTo>
                    <a:pt x="0" y="3402"/>
                  </a:lnTo>
                  <a:lnTo>
                    <a:pt x="2764" y="6165"/>
                  </a:lnTo>
                  <a:lnTo>
                    <a:pt x="2950" y="6325"/>
                  </a:lnTo>
                  <a:lnTo>
                    <a:pt x="3136" y="6484"/>
                  </a:lnTo>
                  <a:lnTo>
                    <a:pt x="3349" y="6590"/>
                  </a:lnTo>
                  <a:lnTo>
                    <a:pt x="3561" y="6697"/>
                  </a:lnTo>
                  <a:lnTo>
                    <a:pt x="3774" y="6776"/>
                  </a:lnTo>
                  <a:lnTo>
                    <a:pt x="4013" y="6830"/>
                  </a:lnTo>
                  <a:lnTo>
                    <a:pt x="4252" y="6856"/>
                  </a:lnTo>
                  <a:lnTo>
                    <a:pt x="4465" y="6883"/>
                  </a:lnTo>
                  <a:lnTo>
                    <a:pt x="4704" y="6856"/>
                  </a:lnTo>
                  <a:lnTo>
                    <a:pt x="4943" y="6830"/>
                  </a:lnTo>
                  <a:lnTo>
                    <a:pt x="5156" y="6776"/>
                  </a:lnTo>
                  <a:lnTo>
                    <a:pt x="5368" y="6697"/>
                  </a:lnTo>
                  <a:lnTo>
                    <a:pt x="5581" y="6590"/>
                  </a:lnTo>
                  <a:lnTo>
                    <a:pt x="5793" y="6484"/>
                  </a:lnTo>
                  <a:lnTo>
                    <a:pt x="5979" y="6325"/>
                  </a:lnTo>
                  <a:lnTo>
                    <a:pt x="6165" y="6165"/>
                  </a:lnTo>
                  <a:lnTo>
                    <a:pt x="6351" y="5979"/>
                  </a:lnTo>
                  <a:lnTo>
                    <a:pt x="6484" y="5793"/>
                  </a:lnTo>
                  <a:lnTo>
                    <a:pt x="6591" y="5581"/>
                  </a:lnTo>
                  <a:lnTo>
                    <a:pt x="6697" y="5368"/>
                  </a:lnTo>
                  <a:lnTo>
                    <a:pt x="6777" y="5155"/>
                  </a:lnTo>
                  <a:lnTo>
                    <a:pt x="6830" y="4916"/>
                  </a:lnTo>
                  <a:lnTo>
                    <a:pt x="6856" y="4704"/>
                  </a:lnTo>
                  <a:lnTo>
                    <a:pt x="6883" y="4465"/>
                  </a:lnTo>
                  <a:lnTo>
                    <a:pt x="6856" y="4225"/>
                  </a:lnTo>
                  <a:lnTo>
                    <a:pt x="6830" y="4013"/>
                  </a:lnTo>
                  <a:lnTo>
                    <a:pt x="6777" y="3774"/>
                  </a:lnTo>
                  <a:lnTo>
                    <a:pt x="6697" y="3561"/>
                  </a:lnTo>
                  <a:lnTo>
                    <a:pt x="6591" y="3348"/>
                  </a:lnTo>
                  <a:lnTo>
                    <a:pt x="6484" y="3136"/>
                  </a:lnTo>
                  <a:lnTo>
                    <a:pt x="6351" y="2950"/>
                  </a:lnTo>
                  <a:lnTo>
                    <a:pt x="6165" y="2764"/>
                  </a:lnTo>
                  <a:lnTo>
                    <a:pt x="34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1ef63d65b67_3_0"/>
            <p:cNvSpPr/>
            <p:nvPr/>
          </p:nvSpPr>
          <p:spPr>
            <a:xfrm>
              <a:off x="1774561" y="2041876"/>
              <a:ext cx="111693" cy="111693"/>
            </a:xfrm>
            <a:custGeom>
              <a:rect b="b" l="l" r="r" t="t"/>
              <a:pathLst>
                <a:path extrusionOk="0" h="4146" w="4146">
                  <a:moveTo>
                    <a:pt x="3561" y="0"/>
                  </a:moveTo>
                  <a:lnTo>
                    <a:pt x="3455" y="27"/>
                  </a:lnTo>
                  <a:lnTo>
                    <a:pt x="3375" y="80"/>
                  </a:lnTo>
                  <a:lnTo>
                    <a:pt x="3295" y="133"/>
                  </a:lnTo>
                  <a:lnTo>
                    <a:pt x="133" y="3295"/>
                  </a:lnTo>
                  <a:lnTo>
                    <a:pt x="80" y="3375"/>
                  </a:lnTo>
                  <a:lnTo>
                    <a:pt x="27" y="3455"/>
                  </a:lnTo>
                  <a:lnTo>
                    <a:pt x="0" y="3561"/>
                  </a:lnTo>
                  <a:lnTo>
                    <a:pt x="0" y="3641"/>
                  </a:lnTo>
                  <a:lnTo>
                    <a:pt x="0" y="3747"/>
                  </a:lnTo>
                  <a:lnTo>
                    <a:pt x="27" y="3827"/>
                  </a:lnTo>
                  <a:lnTo>
                    <a:pt x="80" y="3906"/>
                  </a:lnTo>
                  <a:lnTo>
                    <a:pt x="133" y="3986"/>
                  </a:lnTo>
                  <a:lnTo>
                    <a:pt x="213" y="4066"/>
                  </a:lnTo>
                  <a:lnTo>
                    <a:pt x="319" y="4092"/>
                  </a:lnTo>
                  <a:lnTo>
                    <a:pt x="399" y="4119"/>
                  </a:lnTo>
                  <a:lnTo>
                    <a:pt x="505" y="4146"/>
                  </a:lnTo>
                  <a:lnTo>
                    <a:pt x="585" y="4119"/>
                  </a:lnTo>
                  <a:lnTo>
                    <a:pt x="665" y="4092"/>
                  </a:lnTo>
                  <a:lnTo>
                    <a:pt x="771" y="4066"/>
                  </a:lnTo>
                  <a:lnTo>
                    <a:pt x="851" y="3986"/>
                  </a:lnTo>
                  <a:lnTo>
                    <a:pt x="4013" y="824"/>
                  </a:lnTo>
                  <a:lnTo>
                    <a:pt x="4066" y="744"/>
                  </a:lnTo>
                  <a:lnTo>
                    <a:pt x="4119" y="664"/>
                  </a:lnTo>
                  <a:lnTo>
                    <a:pt x="4146" y="585"/>
                  </a:lnTo>
                  <a:lnTo>
                    <a:pt x="4146" y="478"/>
                  </a:lnTo>
                  <a:lnTo>
                    <a:pt x="4146" y="399"/>
                  </a:lnTo>
                  <a:lnTo>
                    <a:pt x="4119" y="292"/>
                  </a:lnTo>
                  <a:lnTo>
                    <a:pt x="4066" y="213"/>
                  </a:lnTo>
                  <a:lnTo>
                    <a:pt x="4013" y="133"/>
                  </a:lnTo>
                  <a:lnTo>
                    <a:pt x="3933" y="80"/>
                  </a:lnTo>
                  <a:lnTo>
                    <a:pt x="3827" y="27"/>
                  </a:lnTo>
                  <a:lnTo>
                    <a:pt x="374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1ef63d65b67_3_0"/>
            <p:cNvSpPr/>
            <p:nvPr/>
          </p:nvSpPr>
          <p:spPr>
            <a:xfrm>
              <a:off x="1551898" y="2056909"/>
              <a:ext cx="185455" cy="185428"/>
            </a:xfrm>
            <a:custGeom>
              <a:rect b="b" l="l" r="r" t="t"/>
              <a:pathLst>
                <a:path extrusionOk="0" h="6883" w="6884">
                  <a:moveTo>
                    <a:pt x="3455" y="0"/>
                  </a:moveTo>
                  <a:lnTo>
                    <a:pt x="718" y="2764"/>
                  </a:lnTo>
                  <a:lnTo>
                    <a:pt x="532" y="2950"/>
                  </a:lnTo>
                  <a:lnTo>
                    <a:pt x="399" y="3136"/>
                  </a:lnTo>
                  <a:lnTo>
                    <a:pt x="266" y="3348"/>
                  </a:lnTo>
                  <a:lnTo>
                    <a:pt x="187" y="3561"/>
                  </a:lnTo>
                  <a:lnTo>
                    <a:pt x="107" y="3774"/>
                  </a:lnTo>
                  <a:lnTo>
                    <a:pt x="54" y="4013"/>
                  </a:lnTo>
                  <a:lnTo>
                    <a:pt x="1" y="4225"/>
                  </a:lnTo>
                  <a:lnTo>
                    <a:pt x="1" y="4465"/>
                  </a:lnTo>
                  <a:lnTo>
                    <a:pt x="1" y="4704"/>
                  </a:lnTo>
                  <a:lnTo>
                    <a:pt x="54" y="4916"/>
                  </a:lnTo>
                  <a:lnTo>
                    <a:pt x="107" y="5155"/>
                  </a:lnTo>
                  <a:lnTo>
                    <a:pt x="187" y="5368"/>
                  </a:lnTo>
                  <a:lnTo>
                    <a:pt x="266" y="5581"/>
                  </a:lnTo>
                  <a:lnTo>
                    <a:pt x="399" y="5793"/>
                  </a:lnTo>
                  <a:lnTo>
                    <a:pt x="532" y="5979"/>
                  </a:lnTo>
                  <a:lnTo>
                    <a:pt x="718" y="6165"/>
                  </a:lnTo>
                  <a:lnTo>
                    <a:pt x="904" y="6325"/>
                  </a:lnTo>
                  <a:lnTo>
                    <a:pt x="1090" y="6484"/>
                  </a:lnTo>
                  <a:lnTo>
                    <a:pt x="1303" y="6590"/>
                  </a:lnTo>
                  <a:lnTo>
                    <a:pt x="1515" y="6697"/>
                  </a:lnTo>
                  <a:lnTo>
                    <a:pt x="1728" y="6776"/>
                  </a:lnTo>
                  <a:lnTo>
                    <a:pt x="1941" y="6830"/>
                  </a:lnTo>
                  <a:lnTo>
                    <a:pt x="2180" y="6856"/>
                  </a:lnTo>
                  <a:lnTo>
                    <a:pt x="2419" y="6883"/>
                  </a:lnTo>
                  <a:lnTo>
                    <a:pt x="2631" y="6856"/>
                  </a:lnTo>
                  <a:lnTo>
                    <a:pt x="2871" y="6830"/>
                  </a:lnTo>
                  <a:lnTo>
                    <a:pt x="3110" y="6776"/>
                  </a:lnTo>
                  <a:lnTo>
                    <a:pt x="3322" y="6697"/>
                  </a:lnTo>
                  <a:lnTo>
                    <a:pt x="3535" y="6590"/>
                  </a:lnTo>
                  <a:lnTo>
                    <a:pt x="3748" y="6484"/>
                  </a:lnTo>
                  <a:lnTo>
                    <a:pt x="3934" y="6325"/>
                  </a:lnTo>
                  <a:lnTo>
                    <a:pt x="4120" y="6165"/>
                  </a:lnTo>
                  <a:lnTo>
                    <a:pt x="6883" y="3402"/>
                  </a:lnTo>
                  <a:lnTo>
                    <a:pt x="34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1ef63d65b67_3_0"/>
            <p:cNvSpPr/>
            <p:nvPr/>
          </p:nvSpPr>
          <p:spPr>
            <a:xfrm>
              <a:off x="1640667" y="2041876"/>
              <a:ext cx="111720" cy="111693"/>
            </a:xfrm>
            <a:custGeom>
              <a:rect b="b" l="l" r="r" t="t"/>
              <a:pathLst>
                <a:path extrusionOk="0" h="4146" w="4147">
                  <a:moveTo>
                    <a:pt x="399" y="0"/>
                  </a:moveTo>
                  <a:lnTo>
                    <a:pt x="293" y="27"/>
                  </a:lnTo>
                  <a:lnTo>
                    <a:pt x="213" y="80"/>
                  </a:lnTo>
                  <a:lnTo>
                    <a:pt x="134" y="133"/>
                  </a:lnTo>
                  <a:lnTo>
                    <a:pt x="81" y="213"/>
                  </a:lnTo>
                  <a:lnTo>
                    <a:pt x="27" y="292"/>
                  </a:lnTo>
                  <a:lnTo>
                    <a:pt x="1" y="399"/>
                  </a:lnTo>
                  <a:lnTo>
                    <a:pt x="1" y="478"/>
                  </a:lnTo>
                  <a:lnTo>
                    <a:pt x="1" y="585"/>
                  </a:lnTo>
                  <a:lnTo>
                    <a:pt x="27" y="664"/>
                  </a:lnTo>
                  <a:lnTo>
                    <a:pt x="81" y="744"/>
                  </a:lnTo>
                  <a:lnTo>
                    <a:pt x="134" y="824"/>
                  </a:lnTo>
                  <a:lnTo>
                    <a:pt x="3296" y="3986"/>
                  </a:lnTo>
                  <a:lnTo>
                    <a:pt x="3376" y="4066"/>
                  </a:lnTo>
                  <a:lnTo>
                    <a:pt x="3455" y="4092"/>
                  </a:lnTo>
                  <a:lnTo>
                    <a:pt x="3562" y="4119"/>
                  </a:lnTo>
                  <a:lnTo>
                    <a:pt x="3641" y="4146"/>
                  </a:lnTo>
                  <a:lnTo>
                    <a:pt x="3748" y="4119"/>
                  </a:lnTo>
                  <a:lnTo>
                    <a:pt x="3827" y="4092"/>
                  </a:lnTo>
                  <a:lnTo>
                    <a:pt x="3934" y="4066"/>
                  </a:lnTo>
                  <a:lnTo>
                    <a:pt x="4014" y="3986"/>
                  </a:lnTo>
                  <a:lnTo>
                    <a:pt x="4067" y="3906"/>
                  </a:lnTo>
                  <a:lnTo>
                    <a:pt x="4120" y="3827"/>
                  </a:lnTo>
                  <a:lnTo>
                    <a:pt x="4146" y="3747"/>
                  </a:lnTo>
                  <a:lnTo>
                    <a:pt x="4146" y="3641"/>
                  </a:lnTo>
                  <a:lnTo>
                    <a:pt x="4146" y="3561"/>
                  </a:lnTo>
                  <a:lnTo>
                    <a:pt x="4120" y="3455"/>
                  </a:lnTo>
                  <a:lnTo>
                    <a:pt x="4067" y="3375"/>
                  </a:lnTo>
                  <a:lnTo>
                    <a:pt x="4014" y="3295"/>
                  </a:lnTo>
                  <a:lnTo>
                    <a:pt x="851" y="133"/>
                  </a:lnTo>
                  <a:lnTo>
                    <a:pt x="771" y="80"/>
                  </a:lnTo>
                  <a:lnTo>
                    <a:pt x="665" y="27"/>
                  </a:lnTo>
                  <a:lnTo>
                    <a:pt x="58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1ef63d65b67_3_0"/>
            <p:cNvSpPr/>
            <p:nvPr/>
          </p:nvSpPr>
          <p:spPr>
            <a:xfrm>
              <a:off x="1854009" y="1952380"/>
              <a:ext cx="18642" cy="19343"/>
            </a:xfrm>
            <a:custGeom>
              <a:rect b="b" l="l" r="r" t="t"/>
              <a:pathLst>
                <a:path extrusionOk="0" h="718" w="692">
                  <a:moveTo>
                    <a:pt x="453" y="0"/>
                  </a:moveTo>
                  <a:lnTo>
                    <a:pt x="373" y="27"/>
                  </a:lnTo>
                  <a:lnTo>
                    <a:pt x="293" y="80"/>
                  </a:lnTo>
                  <a:lnTo>
                    <a:pt x="54" y="319"/>
                  </a:lnTo>
                  <a:lnTo>
                    <a:pt x="1" y="399"/>
                  </a:lnTo>
                  <a:lnTo>
                    <a:pt x="1" y="479"/>
                  </a:lnTo>
                  <a:lnTo>
                    <a:pt x="1" y="558"/>
                  </a:lnTo>
                  <a:lnTo>
                    <a:pt x="54" y="638"/>
                  </a:lnTo>
                  <a:lnTo>
                    <a:pt x="134" y="691"/>
                  </a:lnTo>
                  <a:lnTo>
                    <a:pt x="213" y="718"/>
                  </a:lnTo>
                  <a:lnTo>
                    <a:pt x="320" y="691"/>
                  </a:lnTo>
                  <a:lnTo>
                    <a:pt x="399" y="638"/>
                  </a:lnTo>
                  <a:lnTo>
                    <a:pt x="639" y="399"/>
                  </a:lnTo>
                  <a:lnTo>
                    <a:pt x="692" y="319"/>
                  </a:lnTo>
                  <a:lnTo>
                    <a:pt x="692" y="239"/>
                  </a:lnTo>
                  <a:lnTo>
                    <a:pt x="692" y="160"/>
                  </a:lnTo>
                  <a:lnTo>
                    <a:pt x="639" y="80"/>
                  </a:lnTo>
                  <a:lnTo>
                    <a:pt x="559" y="27"/>
                  </a:lnTo>
                  <a:lnTo>
                    <a:pt x="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1ef63d65b67_3_0"/>
            <p:cNvSpPr/>
            <p:nvPr/>
          </p:nvSpPr>
          <p:spPr>
            <a:xfrm>
              <a:off x="1835393" y="1936620"/>
              <a:ext cx="14359" cy="21498"/>
            </a:xfrm>
            <a:custGeom>
              <a:rect b="b" l="l" r="r" t="t"/>
              <a:pathLst>
                <a:path extrusionOk="0" h="798" w="533">
                  <a:moveTo>
                    <a:pt x="267" y="1"/>
                  </a:moveTo>
                  <a:lnTo>
                    <a:pt x="187" y="54"/>
                  </a:lnTo>
                  <a:lnTo>
                    <a:pt x="107" y="107"/>
                  </a:lnTo>
                  <a:lnTo>
                    <a:pt x="81" y="187"/>
                  </a:lnTo>
                  <a:lnTo>
                    <a:pt x="1" y="506"/>
                  </a:lnTo>
                  <a:lnTo>
                    <a:pt x="1" y="612"/>
                  </a:lnTo>
                  <a:lnTo>
                    <a:pt x="28" y="692"/>
                  </a:lnTo>
                  <a:lnTo>
                    <a:pt x="81" y="771"/>
                  </a:lnTo>
                  <a:lnTo>
                    <a:pt x="160" y="798"/>
                  </a:lnTo>
                  <a:lnTo>
                    <a:pt x="293" y="798"/>
                  </a:lnTo>
                  <a:lnTo>
                    <a:pt x="373" y="771"/>
                  </a:lnTo>
                  <a:lnTo>
                    <a:pt x="426" y="692"/>
                  </a:lnTo>
                  <a:lnTo>
                    <a:pt x="453" y="638"/>
                  </a:lnTo>
                  <a:lnTo>
                    <a:pt x="532" y="293"/>
                  </a:lnTo>
                  <a:lnTo>
                    <a:pt x="532" y="213"/>
                  </a:lnTo>
                  <a:lnTo>
                    <a:pt x="506" y="134"/>
                  </a:lnTo>
                  <a:lnTo>
                    <a:pt x="453" y="54"/>
                  </a:lnTo>
                  <a:lnTo>
                    <a:pt x="373" y="27"/>
                  </a:lnTo>
                  <a:lnTo>
                    <a:pt x="26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1ef63d65b67_3_0"/>
            <p:cNvSpPr/>
            <p:nvPr/>
          </p:nvSpPr>
          <p:spPr>
            <a:xfrm>
              <a:off x="1866913" y="1975279"/>
              <a:ext cx="21498" cy="15059"/>
            </a:xfrm>
            <a:custGeom>
              <a:rect b="b" l="l" r="r" t="t"/>
              <a:pathLst>
                <a:path extrusionOk="0" h="559" w="798">
                  <a:moveTo>
                    <a:pt x="505" y="1"/>
                  </a:moveTo>
                  <a:lnTo>
                    <a:pt x="186" y="80"/>
                  </a:lnTo>
                  <a:lnTo>
                    <a:pt x="80" y="134"/>
                  </a:lnTo>
                  <a:lnTo>
                    <a:pt x="27" y="187"/>
                  </a:lnTo>
                  <a:lnTo>
                    <a:pt x="0" y="293"/>
                  </a:lnTo>
                  <a:lnTo>
                    <a:pt x="0" y="373"/>
                  </a:lnTo>
                  <a:lnTo>
                    <a:pt x="27" y="452"/>
                  </a:lnTo>
                  <a:lnTo>
                    <a:pt x="80" y="506"/>
                  </a:lnTo>
                  <a:lnTo>
                    <a:pt x="160" y="532"/>
                  </a:lnTo>
                  <a:lnTo>
                    <a:pt x="239" y="559"/>
                  </a:lnTo>
                  <a:lnTo>
                    <a:pt x="293" y="559"/>
                  </a:lnTo>
                  <a:lnTo>
                    <a:pt x="611" y="479"/>
                  </a:lnTo>
                  <a:lnTo>
                    <a:pt x="691" y="426"/>
                  </a:lnTo>
                  <a:lnTo>
                    <a:pt x="771" y="373"/>
                  </a:lnTo>
                  <a:lnTo>
                    <a:pt x="797" y="266"/>
                  </a:lnTo>
                  <a:lnTo>
                    <a:pt x="797" y="187"/>
                  </a:lnTo>
                  <a:lnTo>
                    <a:pt x="744" y="107"/>
                  </a:lnTo>
                  <a:lnTo>
                    <a:pt x="691" y="27"/>
                  </a:lnTo>
                  <a:lnTo>
                    <a:pt x="61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1ef63d65b67_3_0"/>
            <p:cNvSpPr/>
            <p:nvPr/>
          </p:nvSpPr>
          <p:spPr>
            <a:xfrm>
              <a:off x="1654272" y="1952380"/>
              <a:ext cx="18642" cy="19343"/>
            </a:xfrm>
            <a:custGeom>
              <a:rect b="b" l="l" r="r" t="t"/>
              <a:pathLst>
                <a:path extrusionOk="0" h="718" w="692">
                  <a:moveTo>
                    <a:pt x="240" y="0"/>
                  </a:moveTo>
                  <a:lnTo>
                    <a:pt x="134" y="27"/>
                  </a:lnTo>
                  <a:lnTo>
                    <a:pt x="54" y="80"/>
                  </a:lnTo>
                  <a:lnTo>
                    <a:pt x="1" y="160"/>
                  </a:lnTo>
                  <a:lnTo>
                    <a:pt x="1" y="239"/>
                  </a:lnTo>
                  <a:lnTo>
                    <a:pt x="1" y="319"/>
                  </a:lnTo>
                  <a:lnTo>
                    <a:pt x="54" y="399"/>
                  </a:lnTo>
                  <a:lnTo>
                    <a:pt x="293" y="638"/>
                  </a:lnTo>
                  <a:lnTo>
                    <a:pt x="373" y="691"/>
                  </a:lnTo>
                  <a:lnTo>
                    <a:pt x="453" y="718"/>
                  </a:lnTo>
                  <a:lnTo>
                    <a:pt x="559" y="691"/>
                  </a:lnTo>
                  <a:lnTo>
                    <a:pt x="639" y="638"/>
                  </a:lnTo>
                  <a:lnTo>
                    <a:pt x="692" y="558"/>
                  </a:lnTo>
                  <a:lnTo>
                    <a:pt x="692" y="479"/>
                  </a:lnTo>
                  <a:lnTo>
                    <a:pt x="692" y="399"/>
                  </a:lnTo>
                  <a:lnTo>
                    <a:pt x="639" y="319"/>
                  </a:lnTo>
                  <a:lnTo>
                    <a:pt x="399" y="80"/>
                  </a:lnTo>
                  <a:lnTo>
                    <a:pt x="320" y="27"/>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1ef63d65b67_3_0"/>
            <p:cNvSpPr/>
            <p:nvPr/>
          </p:nvSpPr>
          <p:spPr>
            <a:xfrm>
              <a:off x="1677198" y="1936620"/>
              <a:ext cx="14332" cy="21498"/>
            </a:xfrm>
            <a:custGeom>
              <a:rect b="b" l="l" r="r" t="t"/>
              <a:pathLst>
                <a:path extrusionOk="0" h="798" w="532">
                  <a:moveTo>
                    <a:pt x="266" y="1"/>
                  </a:moveTo>
                  <a:lnTo>
                    <a:pt x="160" y="27"/>
                  </a:lnTo>
                  <a:lnTo>
                    <a:pt x="80" y="54"/>
                  </a:lnTo>
                  <a:lnTo>
                    <a:pt x="27" y="134"/>
                  </a:lnTo>
                  <a:lnTo>
                    <a:pt x="0" y="213"/>
                  </a:lnTo>
                  <a:lnTo>
                    <a:pt x="0" y="293"/>
                  </a:lnTo>
                  <a:lnTo>
                    <a:pt x="80" y="638"/>
                  </a:lnTo>
                  <a:lnTo>
                    <a:pt x="106" y="692"/>
                  </a:lnTo>
                  <a:lnTo>
                    <a:pt x="160" y="771"/>
                  </a:lnTo>
                  <a:lnTo>
                    <a:pt x="239" y="798"/>
                  </a:lnTo>
                  <a:lnTo>
                    <a:pt x="372" y="798"/>
                  </a:lnTo>
                  <a:lnTo>
                    <a:pt x="452" y="771"/>
                  </a:lnTo>
                  <a:lnTo>
                    <a:pt x="505" y="692"/>
                  </a:lnTo>
                  <a:lnTo>
                    <a:pt x="532" y="612"/>
                  </a:lnTo>
                  <a:lnTo>
                    <a:pt x="532" y="506"/>
                  </a:lnTo>
                  <a:lnTo>
                    <a:pt x="452" y="187"/>
                  </a:lnTo>
                  <a:lnTo>
                    <a:pt x="399" y="107"/>
                  </a:lnTo>
                  <a:lnTo>
                    <a:pt x="346" y="54"/>
                  </a:lnTo>
                  <a:lnTo>
                    <a:pt x="2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1ef63d65b67_3_0"/>
            <p:cNvSpPr/>
            <p:nvPr/>
          </p:nvSpPr>
          <p:spPr>
            <a:xfrm>
              <a:off x="1638539" y="1975279"/>
              <a:ext cx="21498" cy="15059"/>
            </a:xfrm>
            <a:custGeom>
              <a:rect b="b" l="l" r="r" t="t"/>
              <a:pathLst>
                <a:path extrusionOk="0" h="559" w="798">
                  <a:moveTo>
                    <a:pt x="186" y="1"/>
                  </a:moveTo>
                  <a:lnTo>
                    <a:pt x="106" y="27"/>
                  </a:lnTo>
                  <a:lnTo>
                    <a:pt x="53" y="107"/>
                  </a:lnTo>
                  <a:lnTo>
                    <a:pt x="0" y="187"/>
                  </a:lnTo>
                  <a:lnTo>
                    <a:pt x="0" y="266"/>
                  </a:lnTo>
                  <a:lnTo>
                    <a:pt x="27" y="373"/>
                  </a:lnTo>
                  <a:lnTo>
                    <a:pt x="106" y="426"/>
                  </a:lnTo>
                  <a:lnTo>
                    <a:pt x="186" y="479"/>
                  </a:lnTo>
                  <a:lnTo>
                    <a:pt x="505" y="559"/>
                  </a:lnTo>
                  <a:lnTo>
                    <a:pt x="558" y="559"/>
                  </a:lnTo>
                  <a:lnTo>
                    <a:pt x="638" y="532"/>
                  </a:lnTo>
                  <a:lnTo>
                    <a:pt x="718" y="506"/>
                  </a:lnTo>
                  <a:lnTo>
                    <a:pt x="771" y="452"/>
                  </a:lnTo>
                  <a:lnTo>
                    <a:pt x="797" y="373"/>
                  </a:lnTo>
                  <a:lnTo>
                    <a:pt x="797" y="293"/>
                  </a:lnTo>
                  <a:lnTo>
                    <a:pt x="771" y="187"/>
                  </a:lnTo>
                  <a:lnTo>
                    <a:pt x="691" y="134"/>
                  </a:lnTo>
                  <a:lnTo>
                    <a:pt x="611" y="80"/>
                  </a:lnTo>
                  <a:lnTo>
                    <a:pt x="2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1ef63d65b67_3_0"/>
            <p:cNvSpPr/>
            <p:nvPr/>
          </p:nvSpPr>
          <p:spPr>
            <a:xfrm>
              <a:off x="1752362" y="1980290"/>
              <a:ext cx="93805" cy="73762"/>
            </a:xfrm>
            <a:custGeom>
              <a:rect b="b" l="l" r="r" t="t"/>
              <a:pathLst>
                <a:path extrusionOk="0" h="2738" w="3482">
                  <a:moveTo>
                    <a:pt x="1914" y="1"/>
                  </a:moveTo>
                  <a:lnTo>
                    <a:pt x="1701" y="27"/>
                  </a:lnTo>
                  <a:lnTo>
                    <a:pt x="1515" y="54"/>
                  </a:lnTo>
                  <a:lnTo>
                    <a:pt x="1329" y="80"/>
                  </a:lnTo>
                  <a:lnTo>
                    <a:pt x="1170" y="160"/>
                  </a:lnTo>
                  <a:lnTo>
                    <a:pt x="1010" y="240"/>
                  </a:lnTo>
                  <a:lnTo>
                    <a:pt x="851" y="320"/>
                  </a:lnTo>
                  <a:lnTo>
                    <a:pt x="691" y="452"/>
                  </a:lnTo>
                  <a:lnTo>
                    <a:pt x="558" y="559"/>
                  </a:lnTo>
                  <a:lnTo>
                    <a:pt x="426" y="692"/>
                  </a:lnTo>
                  <a:lnTo>
                    <a:pt x="319" y="851"/>
                  </a:lnTo>
                  <a:lnTo>
                    <a:pt x="240" y="1011"/>
                  </a:lnTo>
                  <a:lnTo>
                    <a:pt x="160" y="1170"/>
                  </a:lnTo>
                  <a:lnTo>
                    <a:pt x="80" y="1329"/>
                  </a:lnTo>
                  <a:lnTo>
                    <a:pt x="54" y="1515"/>
                  </a:lnTo>
                  <a:lnTo>
                    <a:pt x="0" y="1701"/>
                  </a:lnTo>
                  <a:lnTo>
                    <a:pt x="0" y="1914"/>
                  </a:lnTo>
                  <a:lnTo>
                    <a:pt x="0" y="2180"/>
                  </a:lnTo>
                  <a:lnTo>
                    <a:pt x="27" y="2286"/>
                  </a:lnTo>
                  <a:lnTo>
                    <a:pt x="54" y="2392"/>
                  </a:lnTo>
                  <a:lnTo>
                    <a:pt x="107" y="2499"/>
                  </a:lnTo>
                  <a:lnTo>
                    <a:pt x="160" y="2578"/>
                  </a:lnTo>
                  <a:lnTo>
                    <a:pt x="240" y="2632"/>
                  </a:lnTo>
                  <a:lnTo>
                    <a:pt x="346" y="2685"/>
                  </a:lnTo>
                  <a:lnTo>
                    <a:pt x="452" y="2711"/>
                  </a:lnTo>
                  <a:lnTo>
                    <a:pt x="558" y="2738"/>
                  </a:lnTo>
                  <a:lnTo>
                    <a:pt x="1568" y="2738"/>
                  </a:lnTo>
                  <a:lnTo>
                    <a:pt x="1754" y="2711"/>
                  </a:lnTo>
                  <a:lnTo>
                    <a:pt x="1940" y="2685"/>
                  </a:lnTo>
                  <a:lnTo>
                    <a:pt x="2126" y="2658"/>
                  </a:lnTo>
                  <a:lnTo>
                    <a:pt x="2312" y="2578"/>
                  </a:lnTo>
                  <a:lnTo>
                    <a:pt x="2472" y="2499"/>
                  </a:lnTo>
                  <a:lnTo>
                    <a:pt x="2631" y="2419"/>
                  </a:lnTo>
                  <a:lnTo>
                    <a:pt x="2791" y="2286"/>
                  </a:lnTo>
                  <a:lnTo>
                    <a:pt x="2924" y="2180"/>
                  </a:lnTo>
                  <a:lnTo>
                    <a:pt x="3030" y="2047"/>
                  </a:lnTo>
                  <a:lnTo>
                    <a:pt x="3136" y="1887"/>
                  </a:lnTo>
                  <a:lnTo>
                    <a:pt x="3242" y="1728"/>
                  </a:lnTo>
                  <a:lnTo>
                    <a:pt x="3322" y="1569"/>
                  </a:lnTo>
                  <a:lnTo>
                    <a:pt x="3375" y="1409"/>
                  </a:lnTo>
                  <a:lnTo>
                    <a:pt x="3428" y="1223"/>
                  </a:lnTo>
                  <a:lnTo>
                    <a:pt x="3455" y="1037"/>
                  </a:lnTo>
                  <a:lnTo>
                    <a:pt x="3482" y="824"/>
                  </a:lnTo>
                  <a:lnTo>
                    <a:pt x="3482" y="293"/>
                  </a:lnTo>
                  <a:lnTo>
                    <a:pt x="3455" y="187"/>
                  </a:lnTo>
                  <a:lnTo>
                    <a:pt x="3402" y="80"/>
                  </a:lnTo>
                  <a:lnTo>
                    <a:pt x="3296" y="27"/>
                  </a:lnTo>
                  <a:lnTo>
                    <a:pt x="3189" y="1"/>
                  </a:ln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1ef63d65b67_3_0"/>
            <p:cNvSpPr/>
            <p:nvPr/>
          </p:nvSpPr>
          <p:spPr>
            <a:xfrm>
              <a:off x="1753063" y="2005345"/>
              <a:ext cx="59457" cy="48007"/>
            </a:xfrm>
            <a:custGeom>
              <a:rect b="b" l="l" r="r" t="t"/>
              <a:pathLst>
                <a:path extrusionOk="0" h="1782" w="2207">
                  <a:moveTo>
                    <a:pt x="1861" y="1"/>
                  </a:moveTo>
                  <a:lnTo>
                    <a:pt x="1463" y="160"/>
                  </a:lnTo>
                  <a:lnTo>
                    <a:pt x="1117" y="346"/>
                  </a:lnTo>
                  <a:lnTo>
                    <a:pt x="798" y="532"/>
                  </a:lnTo>
                  <a:lnTo>
                    <a:pt x="559" y="745"/>
                  </a:lnTo>
                  <a:lnTo>
                    <a:pt x="346" y="931"/>
                  </a:lnTo>
                  <a:lnTo>
                    <a:pt x="187" y="1117"/>
                  </a:lnTo>
                  <a:lnTo>
                    <a:pt x="1" y="1383"/>
                  </a:lnTo>
                  <a:lnTo>
                    <a:pt x="54" y="1542"/>
                  </a:lnTo>
                  <a:lnTo>
                    <a:pt x="134" y="1648"/>
                  </a:lnTo>
                  <a:lnTo>
                    <a:pt x="267" y="1728"/>
                  </a:lnTo>
                  <a:lnTo>
                    <a:pt x="400" y="1781"/>
                  </a:lnTo>
                  <a:lnTo>
                    <a:pt x="426" y="1728"/>
                  </a:lnTo>
                  <a:lnTo>
                    <a:pt x="506" y="1595"/>
                  </a:lnTo>
                  <a:lnTo>
                    <a:pt x="639" y="1436"/>
                  </a:lnTo>
                  <a:lnTo>
                    <a:pt x="798" y="1276"/>
                  </a:lnTo>
                  <a:lnTo>
                    <a:pt x="1064" y="1037"/>
                  </a:lnTo>
                  <a:lnTo>
                    <a:pt x="1356" y="825"/>
                  </a:lnTo>
                  <a:lnTo>
                    <a:pt x="1675" y="665"/>
                  </a:lnTo>
                  <a:lnTo>
                    <a:pt x="2021" y="532"/>
                  </a:lnTo>
                  <a:lnTo>
                    <a:pt x="2127" y="479"/>
                  </a:lnTo>
                  <a:lnTo>
                    <a:pt x="2180" y="373"/>
                  </a:lnTo>
                  <a:lnTo>
                    <a:pt x="2207" y="293"/>
                  </a:lnTo>
                  <a:lnTo>
                    <a:pt x="2207" y="187"/>
                  </a:lnTo>
                  <a:lnTo>
                    <a:pt x="2153" y="81"/>
                  </a:lnTo>
                  <a:lnTo>
                    <a:pt x="2074" y="27"/>
                  </a:lnTo>
                  <a:lnTo>
                    <a:pt x="1967"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1ef63d65b67_3_0"/>
            <p:cNvSpPr/>
            <p:nvPr/>
          </p:nvSpPr>
          <p:spPr>
            <a:xfrm>
              <a:off x="1680755" y="1980290"/>
              <a:ext cx="93832" cy="73762"/>
            </a:xfrm>
            <a:custGeom>
              <a:rect b="b" l="l" r="r" t="t"/>
              <a:pathLst>
                <a:path extrusionOk="0" h="2738" w="3483">
                  <a:moveTo>
                    <a:pt x="293" y="1"/>
                  </a:moveTo>
                  <a:lnTo>
                    <a:pt x="187" y="27"/>
                  </a:lnTo>
                  <a:lnTo>
                    <a:pt x="81" y="80"/>
                  </a:lnTo>
                  <a:lnTo>
                    <a:pt x="28" y="187"/>
                  </a:lnTo>
                  <a:lnTo>
                    <a:pt x="1" y="293"/>
                  </a:lnTo>
                  <a:lnTo>
                    <a:pt x="1" y="824"/>
                  </a:lnTo>
                  <a:lnTo>
                    <a:pt x="28" y="1037"/>
                  </a:lnTo>
                  <a:lnTo>
                    <a:pt x="54" y="1223"/>
                  </a:lnTo>
                  <a:lnTo>
                    <a:pt x="107" y="1409"/>
                  </a:lnTo>
                  <a:lnTo>
                    <a:pt x="160" y="1569"/>
                  </a:lnTo>
                  <a:lnTo>
                    <a:pt x="240" y="1728"/>
                  </a:lnTo>
                  <a:lnTo>
                    <a:pt x="346" y="1887"/>
                  </a:lnTo>
                  <a:lnTo>
                    <a:pt x="453" y="2047"/>
                  </a:lnTo>
                  <a:lnTo>
                    <a:pt x="559" y="2180"/>
                  </a:lnTo>
                  <a:lnTo>
                    <a:pt x="692" y="2286"/>
                  </a:lnTo>
                  <a:lnTo>
                    <a:pt x="851" y="2419"/>
                  </a:lnTo>
                  <a:lnTo>
                    <a:pt x="1011" y="2499"/>
                  </a:lnTo>
                  <a:lnTo>
                    <a:pt x="1170" y="2578"/>
                  </a:lnTo>
                  <a:lnTo>
                    <a:pt x="1356" y="2658"/>
                  </a:lnTo>
                  <a:lnTo>
                    <a:pt x="1516" y="2685"/>
                  </a:lnTo>
                  <a:lnTo>
                    <a:pt x="1728" y="2711"/>
                  </a:lnTo>
                  <a:lnTo>
                    <a:pt x="1914" y="2738"/>
                  </a:lnTo>
                  <a:lnTo>
                    <a:pt x="2924" y="2738"/>
                  </a:lnTo>
                  <a:lnTo>
                    <a:pt x="3030" y="2711"/>
                  </a:lnTo>
                  <a:lnTo>
                    <a:pt x="3137" y="2685"/>
                  </a:lnTo>
                  <a:lnTo>
                    <a:pt x="3243" y="2632"/>
                  </a:lnTo>
                  <a:lnTo>
                    <a:pt x="3323" y="2578"/>
                  </a:lnTo>
                  <a:lnTo>
                    <a:pt x="3376" y="2499"/>
                  </a:lnTo>
                  <a:lnTo>
                    <a:pt x="3429" y="2392"/>
                  </a:lnTo>
                  <a:lnTo>
                    <a:pt x="3456" y="2286"/>
                  </a:lnTo>
                  <a:lnTo>
                    <a:pt x="3482" y="2180"/>
                  </a:lnTo>
                  <a:lnTo>
                    <a:pt x="3482" y="1914"/>
                  </a:lnTo>
                  <a:lnTo>
                    <a:pt x="3456" y="1701"/>
                  </a:lnTo>
                  <a:lnTo>
                    <a:pt x="3429" y="1515"/>
                  </a:lnTo>
                  <a:lnTo>
                    <a:pt x="3402" y="1329"/>
                  </a:lnTo>
                  <a:lnTo>
                    <a:pt x="3323" y="1170"/>
                  </a:lnTo>
                  <a:lnTo>
                    <a:pt x="3243" y="1011"/>
                  </a:lnTo>
                  <a:lnTo>
                    <a:pt x="3163" y="851"/>
                  </a:lnTo>
                  <a:lnTo>
                    <a:pt x="3057" y="692"/>
                  </a:lnTo>
                  <a:lnTo>
                    <a:pt x="2924" y="559"/>
                  </a:lnTo>
                  <a:lnTo>
                    <a:pt x="2791" y="452"/>
                  </a:lnTo>
                  <a:lnTo>
                    <a:pt x="2632" y="320"/>
                  </a:lnTo>
                  <a:lnTo>
                    <a:pt x="2472" y="240"/>
                  </a:lnTo>
                  <a:lnTo>
                    <a:pt x="2313" y="160"/>
                  </a:lnTo>
                  <a:lnTo>
                    <a:pt x="2153" y="80"/>
                  </a:lnTo>
                  <a:lnTo>
                    <a:pt x="1967" y="54"/>
                  </a:lnTo>
                  <a:lnTo>
                    <a:pt x="1781" y="27"/>
                  </a:lnTo>
                  <a:lnTo>
                    <a:pt x="1569" y="1"/>
                  </a:ln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1ef63d65b67_3_0"/>
            <p:cNvSpPr/>
            <p:nvPr/>
          </p:nvSpPr>
          <p:spPr>
            <a:xfrm>
              <a:off x="1714403" y="2005345"/>
              <a:ext cx="59457" cy="48007"/>
            </a:xfrm>
            <a:custGeom>
              <a:rect b="b" l="l" r="r" t="t"/>
              <a:pathLst>
                <a:path extrusionOk="0" h="1782" w="2207">
                  <a:moveTo>
                    <a:pt x="240" y="1"/>
                  </a:moveTo>
                  <a:lnTo>
                    <a:pt x="134" y="27"/>
                  </a:lnTo>
                  <a:lnTo>
                    <a:pt x="54" y="81"/>
                  </a:lnTo>
                  <a:lnTo>
                    <a:pt x="1" y="187"/>
                  </a:lnTo>
                  <a:lnTo>
                    <a:pt x="1" y="293"/>
                  </a:lnTo>
                  <a:lnTo>
                    <a:pt x="28" y="373"/>
                  </a:lnTo>
                  <a:lnTo>
                    <a:pt x="81" y="479"/>
                  </a:lnTo>
                  <a:lnTo>
                    <a:pt x="187" y="532"/>
                  </a:lnTo>
                  <a:lnTo>
                    <a:pt x="532" y="665"/>
                  </a:lnTo>
                  <a:lnTo>
                    <a:pt x="851" y="825"/>
                  </a:lnTo>
                  <a:lnTo>
                    <a:pt x="1144" y="1037"/>
                  </a:lnTo>
                  <a:lnTo>
                    <a:pt x="1409" y="1276"/>
                  </a:lnTo>
                  <a:lnTo>
                    <a:pt x="1569" y="1436"/>
                  </a:lnTo>
                  <a:lnTo>
                    <a:pt x="1675" y="1595"/>
                  </a:lnTo>
                  <a:lnTo>
                    <a:pt x="1781" y="1728"/>
                  </a:lnTo>
                  <a:lnTo>
                    <a:pt x="1808" y="1781"/>
                  </a:lnTo>
                  <a:lnTo>
                    <a:pt x="1941" y="1728"/>
                  </a:lnTo>
                  <a:lnTo>
                    <a:pt x="2074" y="1648"/>
                  </a:lnTo>
                  <a:lnTo>
                    <a:pt x="2153" y="1542"/>
                  </a:lnTo>
                  <a:lnTo>
                    <a:pt x="2207" y="1383"/>
                  </a:lnTo>
                  <a:lnTo>
                    <a:pt x="2021" y="1117"/>
                  </a:lnTo>
                  <a:lnTo>
                    <a:pt x="1861" y="931"/>
                  </a:lnTo>
                  <a:lnTo>
                    <a:pt x="1649" y="745"/>
                  </a:lnTo>
                  <a:lnTo>
                    <a:pt x="1409" y="532"/>
                  </a:lnTo>
                  <a:lnTo>
                    <a:pt x="1090" y="346"/>
                  </a:lnTo>
                  <a:lnTo>
                    <a:pt x="745" y="160"/>
                  </a:lnTo>
                  <a:lnTo>
                    <a:pt x="346" y="1"/>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7" name="Google Shape;1537;g1ef63d65b67_3_0"/>
          <p:cNvGrpSpPr/>
          <p:nvPr/>
        </p:nvGrpSpPr>
        <p:grpSpPr>
          <a:xfrm>
            <a:off x="5073290" y="1094576"/>
            <a:ext cx="3150848" cy="3320710"/>
            <a:chOff x="5463815" y="1256501"/>
            <a:chExt cx="3150848" cy="3320710"/>
          </a:xfrm>
        </p:grpSpPr>
        <p:sp>
          <p:nvSpPr>
            <p:cNvPr id="1538" name="Google Shape;1538;g1ef63d65b67_3_0"/>
            <p:cNvSpPr/>
            <p:nvPr/>
          </p:nvSpPr>
          <p:spPr>
            <a:xfrm rot="316603">
              <a:off x="5590150" y="1655569"/>
              <a:ext cx="1957493" cy="2837643"/>
            </a:xfrm>
            <a:custGeom>
              <a:rect b="b" l="l" r="r" t="t"/>
              <a:pathLst>
                <a:path extrusionOk="0" h="98385" w="67869">
                  <a:moveTo>
                    <a:pt x="4069" y="1"/>
                  </a:moveTo>
                  <a:lnTo>
                    <a:pt x="3613" y="71"/>
                  </a:lnTo>
                  <a:lnTo>
                    <a:pt x="3192" y="176"/>
                  </a:lnTo>
                  <a:lnTo>
                    <a:pt x="2771" y="352"/>
                  </a:lnTo>
                  <a:lnTo>
                    <a:pt x="2385" y="527"/>
                  </a:lnTo>
                  <a:lnTo>
                    <a:pt x="2000" y="772"/>
                  </a:lnTo>
                  <a:lnTo>
                    <a:pt x="1649" y="1018"/>
                  </a:lnTo>
                  <a:lnTo>
                    <a:pt x="1333" y="1299"/>
                  </a:lnTo>
                  <a:lnTo>
                    <a:pt x="1053" y="1614"/>
                  </a:lnTo>
                  <a:lnTo>
                    <a:pt x="772" y="1965"/>
                  </a:lnTo>
                  <a:lnTo>
                    <a:pt x="561" y="2351"/>
                  </a:lnTo>
                  <a:lnTo>
                    <a:pt x="386" y="2737"/>
                  </a:lnTo>
                  <a:lnTo>
                    <a:pt x="211" y="3158"/>
                  </a:lnTo>
                  <a:lnTo>
                    <a:pt x="106" y="3578"/>
                  </a:lnTo>
                  <a:lnTo>
                    <a:pt x="35" y="4034"/>
                  </a:lnTo>
                  <a:lnTo>
                    <a:pt x="0" y="4490"/>
                  </a:lnTo>
                  <a:lnTo>
                    <a:pt x="0" y="93895"/>
                  </a:lnTo>
                  <a:lnTo>
                    <a:pt x="35" y="94245"/>
                  </a:lnTo>
                  <a:lnTo>
                    <a:pt x="70" y="94596"/>
                  </a:lnTo>
                  <a:lnTo>
                    <a:pt x="141" y="94947"/>
                  </a:lnTo>
                  <a:lnTo>
                    <a:pt x="246" y="95262"/>
                  </a:lnTo>
                  <a:lnTo>
                    <a:pt x="351" y="95578"/>
                  </a:lnTo>
                  <a:lnTo>
                    <a:pt x="491" y="95894"/>
                  </a:lnTo>
                  <a:lnTo>
                    <a:pt x="667" y="96209"/>
                  </a:lnTo>
                  <a:lnTo>
                    <a:pt x="842" y="96490"/>
                  </a:lnTo>
                  <a:lnTo>
                    <a:pt x="1053" y="96736"/>
                  </a:lnTo>
                  <a:lnTo>
                    <a:pt x="1263" y="96981"/>
                  </a:lnTo>
                  <a:lnTo>
                    <a:pt x="1508" y="97227"/>
                  </a:lnTo>
                  <a:lnTo>
                    <a:pt x="1754" y="97437"/>
                  </a:lnTo>
                  <a:lnTo>
                    <a:pt x="2035" y="97648"/>
                  </a:lnTo>
                  <a:lnTo>
                    <a:pt x="2315" y="97823"/>
                  </a:lnTo>
                  <a:lnTo>
                    <a:pt x="2631" y="97963"/>
                  </a:lnTo>
                  <a:lnTo>
                    <a:pt x="2947" y="98104"/>
                  </a:lnTo>
                  <a:lnTo>
                    <a:pt x="3297" y="98209"/>
                  </a:lnTo>
                  <a:lnTo>
                    <a:pt x="3718" y="98314"/>
                  </a:lnTo>
                  <a:lnTo>
                    <a:pt x="4104" y="98384"/>
                  </a:lnTo>
                  <a:lnTo>
                    <a:pt x="63344" y="98384"/>
                  </a:lnTo>
                  <a:lnTo>
                    <a:pt x="63835" y="98349"/>
                  </a:lnTo>
                  <a:lnTo>
                    <a:pt x="64256" y="98314"/>
                  </a:lnTo>
                  <a:lnTo>
                    <a:pt x="64712" y="98174"/>
                  </a:lnTo>
                  <a:lnTo>
                    <a:pt x="65098" y="98033"/>
                  </a:lnTo>
                  <a:lnTo>
                    <a:pt x="65519" y="97858"/>
                  </a:lnTo>
                  <a:lnTo>
                    <a:pt x="65870" y="97612"/>
                  </a:lnTo>
                  <a:lnTo>
                    <a:pt x="66220" y="97367"/>
                  </a:lnTo>
                  <a:lnTo>
                    <a:pt x="66536" y="97086"/>
                  </a:lnTo>
                  <a:lnTo>
                    <a:pt x="66817" y="96736"/>
                  </a:lnTo>
                  <a:lnTo>
                    <a:pt x="67097" y="96420"/>
                  </a:lnTo>
                  <a:lnTo>
                    <a:pt x="67308" y="96034"/>
                  </a:lnTo>
                  <a:lnTo>
                    <a:pt x="67518" y="95648"/>
                  </a:lnTo>
                  <a:lnTo>
                    <a:pt x="67659" y="95227"/>
                  </a:lnTo>
                  <a:lnTo>
                    <a:pt x="67764" y="94807"/>
                  </a:lnTo>
                  <a:lnTo>
                    <a:pt x="67834" y="94351"/>
                  </a:lnTo>
                  <a:lnTo>
                    <a:pt x="67869" y="93895"/>
                  </a:lnTo>
                  <a:lnTo>
                    <a:pt x="67869" y="4490"/>
                  </a:lnTo>
                  <a:lnTo>
                    <a:pt x="67834" y="4069"/>
                  </a:lnTo>
                  <a:lnTo>
                    <a:pt x="67799" y="3684"/>
                  </a:lnTo>
                  <a:lnTo>
                    <a:pt x="67694" y="3298"/>
                  </a:lnTo>
                  <a:lnTo>
                    <a:pt x="67588" y="2947"/>
                  </a:lnTo>
                  <a:lnTo>
                    <a:pt x="67448" y="2596"/>
                  </a:lnTo>
                  <a:lnTo>
                    <a:pt x="67273" y="2246"/>
                  </a:lnTo>
                  <a:lnTo>
                    <a:pt x="67062" y="1930"/>
                  </a:lnTo>
                  <a:lnTo>
                    <a:pt x="66852" y="1649"/>
                  </a:lnTo>
                  <a:lnTo>
                    <a:pt x="66501" y="1263"/>
                  </a:lnTo>
                  <a:lnTo>
                    <a:pt x="66150" y="948"/>
                  </a:lnTo>
                  <a:lnTo>
                    <a:pt x="65765" y="667"/>
                  </a:lnTo>
                  <a:lnTo>
                    <a:pt x="65309" y="422"/>
                  </a:lnTo>
                  <a:lnTo>
                    <a:pt x="64853" y="246"/>
                  </a:lnTo>
                  <a:lnTo>
                    <a:pt x="64397" y="106"/>
                  </a:lnTo>
                  <a:lnTo>
                    <a:pt x="638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1ef63d65b67_3_0"/>
            <p:cNvSpPr/>
            <p:nvPr/>
          </p:nvSpPr>
          <p:spPr>
            <a:xfrm rot="316603">
              <a:off x="5697376" y="1758773"/>
              <a:ext cx="1743051" cy="2631248"/>
            </a:xfrm>
            <a:custGeom>
              <a:rect b="b" l="l" r="r" t="t"/>
              <a:pathLst>
                <a:path extrusionOk="0" h="91229" w="60434">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57487" y="91229"/>
                  </a:lnTo>
                  <a:lnTo>
                    <a:pt x="57803" y="91193"/>
                  </a:lnTo>
                  <a:lnTo>
                    <a:pt x="58083" y="91158"/>
                  </a:lnTo>
                  <a:lnTo>
                    <a:pt x="58364" y="91088"/>
                  </a:lnTo>
                  <a:lnTo>
                    <a:pt x="58644" y="90983"/>
                  </a:lnTo>
                  <a:lnTo>
                    <a:pt x="58890" y="90878"/>
                  </a:lnTo>
                  <a:lnTo>
                    <a:pt x="59135" y="90702"/>
                  </a:lnTo>
                  <a:lnTo>
                    <a:pt x="59381" y="90527"/>
                  </a:lnTo>
                  <a:lnTo>
                    <a:pt x="59591" y="90352"/>
                  </a:lnTo>
                  <a:lnTo>
                    <a:pt x="59767" y="90141"/>
                  </a:lnTo>
                  <a:lnTo>
                    <a:pt x="59942" y="89896"/>
                  </a:lnTo>
                  <a:lnTo>
                    <a:pt x="60082" y="89685"/>
                  </a:lnTo>
                  <a:lnTo>
                    <a:pt x="60223" y="89405"/>
                  </a:lnTo>
                  <a:lnTo>
                    <a:pt x="60328" y="89124"/>
                  </a:lnTo>
                  <a:lnTo>
                    <a:pt x="60398" y="88843"/>
                  </a:lnTo>
                  <a:lnTo>
                    <a:pt x="60433" y="88563"/>
                  </a:lnTo>
                  <a:lnTo>
                    <a:pt x="60433" y="88247"/>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1ef63d65b67_3_0"/>
            <p:cNvSpPr/>
            <p:nvPr/>
          </p:nvSpPr>
          <p:spPr>
            <a:xfrm rot="316603">
              <a:off x="5697376" y="1758773"/>
              <a:ext cx="1743051" cy="2631248"/>
            </a:xfrm>
            <a:custGeom>
              <a:rect b="b" l="l" r="r" t="t"/>
              <a:pathLst>
                <a:path extrusionOk="0" h="91229" w="60434">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49490" y="91229"/>
                  </a:lnTo>
                  <a:lnTo>
                    <a:pt x="60433" y="79864"/>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1ef63d65b67_3_0"/>
            <p:cNvSpPr/>
            <p:nvPr/>
          </p:nvSpPr>
          <p:spPr>
            <a:xfrm rot="316603">
              <a:off x="7015610" y="4123020"/>
              <a:ext cx="315678" cy="327792"/>
            </a:xfrm>
            <a:custGeom>
              <a:rect b="b" l="l" r="r" t="t"/>
              <a:pathLst>
                <a:path extrusionOk="0" h="11365" w="10945">
                  <a:moveTo>
                    <a:pt x="2667" y="0"/>
                  </a:moveTo>
                  <a:lnTo>
                    <a:pt x="2386" y="71"/>
                  </a:lnTo>
                  <a:lnTo>
                    <a:pt x="2105" y="141"/>
                  </a:lnTo>
                  <a:lnTo>
                    <a:pt x="1825" y="211"/>
                  </a:lnTo>
                  <a:lnTo>
                    <a:pt x="1579" y="351"/>
                  </a:lnTo>
                  <a:lnTo>
                    <a:pt x="1334" y="492"/>
                  </a:lnTo>
                  <a:lnTo>
                    <a:pt x="1088" y="667"/>
                  </a:lnTo>
                  <a:lnTo>
                    <a:pt x="878" y="877"/>
                  </a:lnTo>
                  <a:lnTo>
                    <a:pt x="702" y="1088"/>
                  </a:lnTo>
                  <a:lnTo>
                    <a:pt x="527" y="1298"/>
                  </a:lnTo>
                  <a:lnTo>
                    <a:pt x="387" y="1544"/>
                  </a:lnTo>
                  <a:lnTo>
                    <a:pt x="246" y="1789"/>
                  </a:lnTo>
                  <a:lnTo>
                    <a:pt x="141" y="2070"/>
                  </a:lnTo>
                  <a:lnTo>
                    <a:pt x="71" y="2350"/>
                  </a:lnTo>
                  <a:lnTo>
                    <a:pt x="36" y="2666"/>
                  </a:lnTo>
                  <a:lnTo>
                    <a:pt x="1" y="2947"/>
                  </a:lnTo>
                  <a:lnTo>
                    <a:pt x="1" y="11365"/>
                  </a:lnTo>
                  <a:lnTo>
                    <a:pt x="109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1ef63d65b67_3_0"/>
            <p:cNvSpPr/>
            <p:nvPr/>
          </p:nvSpPr>
          <p:spPr>
            <a:xfrm rot="316603">
              <a:off x="6295846" y="1668282"/>
              <a:ext cx="788085" cy="192233"/>
            </a:xfrm>
            <a:custGeom>
              <a:rect b="b" l="l" r="r" t="t"/>
              <a:pathLst>
                <a:path extrusionOk="0" h="6665" w="27324">
                  <a:moveTo>
                    <a:pt x="0" y="0"/>
                  </a:moveTo>
                  <a:lnTo>
                    <a:pt x="0" y="6664"/>
                  </a:lnTo>
                  <a:lnTo>
                    <a:pt x="27323" y="6664"/>
                  </a:lnTo>
                  <a:lnTo>
                    <a:pt x="27323"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1ef63d65b67_3_0"/>
            <p:cNvSpPr/>
            <p:nvPr/>
          </p:nvSpPr>
          <p:spPr>
            <a:xfrm rot="316603">
              <a:off x="6320152" y="1333542"/>
              <a:ext cx="788085" cy="335897"/>
            </a:xfrm>
            <a:custGeom>
              <a:rect b="b" l="l" r="r" t="t"/>
              <a:pathLst>
                <a:path extrusionOk="0" h="11646" w="27324">
                  <a:moveTo>
                    <a:pt x="13679" y="2842"/>
                  </a:moveTo>
                  <a:lnTo>
                    <a:pt x="13925" y="2877"/>
                  </a:lnTo>
                  <a:lnTo>
                    <a:pt x="14170" y="2912"/>
                  </a:lnTo>
                  <a:lnTo>
                    <a:pt x="14416" y="2982"/>
                  </a:lnTo>
                  <a:lnTo>
                    <a:pt x="14661" y="3052"/>
                  </a:lnTo>
                  <a:lnTo>
                    <a:pt x="14872" y="3157"/>
                  </a:lnTo>
                  <a:lnTo>
                    <a:pt x="15082" y="3298"/>
                  </a:lnTo>
                  <a:lnTo>
                    <a:pt x="15293" y="3438"/>
                  </a:lnTo>
                  <a:lnTo>
                    <a:pt x="15468" y="3613"/>
                  </a:lnTo>
                  <a:lnTo>
                    <a:pt x="15643" y="3789"/>
                  </a:lnTo>
                  <a:lnTo>
                    <a:pt x="15784" y="3964"/>
                  </a:lnTo>
                  <a:lnTo>
                    <a:pt x="15889" y="4175"/>
                  </a:lnTo>
                  <a:lnTo>
                    <a:pt x="16029" y="4420"/>
                  </a:lnTo>
                  <a:lnTo>
                    <a:pt x="16099" y="4630"/>
                  </a:lnTo>
                  <a:lnTo>
                    <a:pt x="16169" y="4876"/>
                  </a:lnTo>
                  <a:lnTo>
                    <a:pt x="16205" y="5157"/>
                  </a:lnTo>
                  <a:lnTo>
                    <a:pt x="16205" y="5402"/>
                  </a:lnTo>
                  <a:lnTo>
                    <a:pt x="16205" y="5648"/>
                  </a:lnTo>
                  <a:lnTo>
                    <a:pt x="16169" y="5928"/>
                  </a:lnTo>
                  <a:lnTo>
                    <a:pt x="16099" y="6174"/>
                  </a:lnTo>
                  <a:lnTo>
                    <a:pt x="16029" y="6384"/>
                  </a:lnTo>
                  <a:lnTo>
                    <a:pt x="15889" y="6630"/>
                  </a:lnTo>
                  <a:lnTo>
                    <a:pt x="15784" y="6840"/>
                  </a:lnTo>
                  <a:lnTo>
                    <a:pt x="15643" y="7016"/>
                  </a:lnTo>
                  <a:lnTo>
                    <a:pt x="15468" y="7191"/>
                  </a:lnTo>
                  <a:lnTo>
                    <a:pt x="15293" y="7366"/>
                  </a:lnTo>
                  <a:lnTo>
                    <a:pt x="15082" y="7507"/>
                  </a:lnTo>
                  <a:lnTo>
                    <a:pt x="14872" y="7647"/>
                  </a:lnTo>
                  <a:lnTo>
                    <a:pt x="14661" y="7752"/>
                  </a:lnTo>
                  <a:lnTo>
                    <a:pt x="14416" y="7822"/>
                  </a:lnTo>
                  <a:lnTo>
                    <a:pt x="14170" y="7892"/>
                  </a:lnTo>
                  <a:lnTo>
                    <a:pt x="13925" y="7927"/>
                  </a:lnTo>
                  <a:lnTo>
                    <a:pt x="13679" y="7963"/>
                  </a:lnTo>
                  <a:lnTo>
                    <a:pt x="13399" y="7927"/>
                  </a:lnTo>
                  <a:lnTo>
                    <a:pt x="13153" y="7892"/>
                  </a:lnTo>
                  <a:lnTo>
                    <a:pt x="12908" y="7822"/>
                  </a:lnTo>
                  <a:lnTo>
                    <a:pt x="12662" y="7752"/>
                  </a:lnTo>
                  <a:lnTo>
                    <a:pt x="12452" y="7647"/>
                  </a:lnTo>
                  <a:lnTo>
                    <a:pt x="12241" y="7507"/>
                  </a:lnTo>
                  <a:lnTo>
                    <a:pt x="12031" y="7366"/>
                  </a:lnTo>
                  <a:lnTo>
                    <a:pt x="11855" y="7191"/>
                  </a:lnTo>
                  <a:lnTo>
                    <a:pt x="11680" y="7016"/>
                  </a:lnTo>
                  <a:lnTo>
                    <a:pt x="11540" y="6840"/>
                  </a:lnTo>
                  <a:lnTo>
                    <a:pt x="11434" y="6630"/>
                  </a:lnTo>
                  <a:lnTo>
                    <a:pt x="11329" y="6384"/>
                  </a:lnTo>
                  <a:lnTo>
                    <a:pt x="11224" y="6174"/>
                  </a:lnTo>
                  <a:lnTo>
                    <a:pt x="11154" y="5928"/>
                  </a:lnTo>
                  <a:lnTo>
                    <a:pt x="11119" y="5648"/>
                  </a:lnTo>
                  <a:lnTo>
                    <a:pt x="11119" y="5402"/>
                  </a:lnTo>
                  <a:lnTo>
                    <a:pt x="11119" y="5157"/>
                  </a:lnTo>
                  <a:lnTo>
                    <a:pt x="11154" y="4876"/>
                  </a:lnTo>
                  <a:lnTo>
                    <a:pt x="11224" y="4630"/>
                  </a:lnTo>
                  <a:lnTo>
                    <a:pt x="11329" y="4420"/>
                  </a:lnTo>
                  <a:lnTo>
                    <a:pt x="11434" y="4175"/>
                  </a:lnTo>
                  <a:lnTo>
                    <a:pt x="11540" y="3964"/>
                  </a:lnTo>
                  <a:lnTo>
                    <a:pt x="11680" y="3789"/>
                  </a:lnTo>
                  <a:lnTo>
                    <a:pt x="11855" y="3613"/>
                  </a:lnTo>
                  <a:lnTo>
                    <a:pt x="12031" y="3438"/>
                  </a:lnTo>
                  <a:lnTo>
                    <a:pt x="12241" y="3298"/>
                  </a:lnTo>
                  <a:lnTo>
                    <a:pt x="12452" y="3157"/>
                  </a:lnTo>
                  <a:lnTo>
                    <a:pt x="12662" y="3052"/>
                  </a:lnTo>
                  <a:lnTo>
                    <a:pt x="12908" y="2982"/>
                  </a:lnTo>
                  <a:lnTo>
                    <a:pt x="13153" y="2912"/>
                  </a:lnTo>
                  <a:lnTo>
                    <a:pt x="13399" y="2877"/>
                  </a:lnTo>
                  <a:lnTo>
                    <a:pt x="13679" y="2842"/>
                  </a:lnTo>
                  <a:close/>
                  <a:moveTo>
                    <a:pt x="13399" y="1"/>
                  </a:moveTo>
                  <a:lnTo>
                    <a:pt x="12732" y="71"/>
                  </a:lnTo>
                  <a:lnTo>
                    <a:pt x="12136" y="211"/>
                  </a:lnTo>
                  <a:lnTo>
                    <a:pt x="11505" y="387"/>
                  </a:lnTo>
                  <a:lnTo>
                    <a:pt x="10943" y="632"/>
                  </a:lnTo>
                  <a:lnTo>
                    <a:pt x="10382" y="948"/>
                  </a:lnTo>
                  <a:lnTo>
                    <a:pt x="9891" y="1298"/>
                  </a:lnTo>
                  <a:lnTo>
                    <a:pt x="9435" y="1684"/>
                  </a:lnTo>
                  <a:lnTo>
                    <a:pt x="8979" y="2140"/>
                  </a:lnTo>
                  <a:lnTo>
                    <a:pt x="8593" y="2631"/>
                  </a:lnTo>
                  <a:lnTo>
                    <a:pt x="8278" y="3157"/>
                  </a:lnTo>
                  <a:lnTo>
                    <a:pt x="7997" y="3719"/>
                  </a:lnTo>
                  <a:lnTo>
                    <a:pt x="7787" y="4280"/>
                  </a:lnTo>
                  <a:lnTo>
                    <a:pt x="7611" y="4911"/>
                  </a:lnTo>
                  <a:lnTo>
                    <a:pt x="7506" y="5542"/>
                  </a:lnTo>
                  <a:lnTo>
                    <a:pt x="7471" y="6209"/>
                  </a:lnTo>
                  <a:lnTo>
                    <a:pt x="7436" y="6630"/>
                  </a:lnTo>
                  <a:lnTo>
                    <a:pt x="7331" y="7016"/>
                  </a:lnTo>
                  <a:lnTo>
                    <a:pt x="7155" y="7366"/>
                  </a:lnTo>
                  <a:lnTo>
                    <a:pt x="6910" y="7647"/>
                  </a:lnTo>
                  <a:lnTo>
                    <a:pt x="6594" y="7892"/>
                  </a:lnTo>
                  <a:lnTo>
                    <a:pt x="6279" y="8103"/>
                  </a:lnTo>
                  <a:lnTo>
                    <a:pt x="5893" y="8208"/>
                  </a:lnTo>
                  <a:lnTo>
                    <a:pt x="5682" y="8243"/>
                  </a:lnTo>
                  <a:lnTo>
                    <a:pt x="2982" y="8243"/>
                  </a:lnTo>
                  <a:lnTo>
                    <a:pt x="2666" y="8278"/>
                  </a:lnTo>
                  <a:lnTo>
                    <a:pt x="2385" y="8313"/>
                  </a:lnTo>
                  <a:lnTo>
                    <a:pt x="2105" y="8383"/>
                  </a:lnTo>
                  <a:lnTo>
                    <a:pt x="1824" y="8489"/>
                  </a:lnTo>
                  <a:lnTo>
                    <a:pt x="1579" y="8629"/>
                  </a:lnTo>
                  <a:lnTo>
                    <a:pt x="1333" y="8769"/>
                  </a:lnTo>
                  <a:lnTo>
                    <a:pt x="1088" y="8945"/>
                  </a:lnTo>
                  <a:lnTo>
                    <a:pt x="877" y="9120"/>
                  </a:lnTo>
                  <a:lnTo>
                    <a:pt x="702" y="9330"/>
                  </a:lnTo>
                  <a:lnTo>
                    <a:pt x="526" y="9576"/>
                  </a:lnTo>
                  <a:lnTo>
                    <a:pt x="386" y="9821"/>
                  </a:lnTo>
                  <a:lnTo>
                    <a:pt x="246" y="10067"/>
                  </a:lnTo>
                  <a:lnTo>
                    <a:pt x="141" y="10348"/>
                  </a:lnTo>
                  <a:lnTo>
                    <a:pt x="70" y="10628"/>
                  </a:lnTo>
                  <a:lnTo>
                    <a:pt x="35" y="10909"/>
                  </a:lnTo>
                  <a:lnTo>
                    <a:pt x="0" y="11224"/>
                  </a:lnTo>
                  <a:lnTo>
                    <a:pt x="0" y="11645"/>
                  </a:lnTo>
                  <a:lnTo>
                    <a:pt x="27323" y="11645"/>
                  </a:lnTo>
                  <a:lnTo>
                    <a:pt x="27323" y="11224"/>
                  </a:lnTo>
                  <a:lnTo>
                    <a:pt x="27288" y="10909"/>
                  </a:lnTo>
                  <a:lnTo>
                    <a:pt x="27253" y="10628"/>
                  </a:lnTo>
                  <a:lnTo>
                    <a:pt x="27183" y="10348"/>
                  </a:lnTo>
                  <a:lnTo>
                    <a:pt x="27078" y="10067"/>
                  </a:lnTo>
                  <a:lnTo>
                    <a:pt x="26972" y="9821"/>
                  </a:lnTo>
                  <a:lnTo>
                    <a:pt x="26797" y="9576"/>
                  </a:lnTo>
                  <a:lnTo>
                    <a:pt x="26622" y="9330"/>
                  </a:lnTo>
                  <a:lnTo>
                    <a:pt x="26446" y="9120"/>
                  </a:lnTo>
                  <a:lnTo>
                    <a:pt x="26236" y="8945"/>
                  </a:lnTo>
                  <a:lnTo>
                    <a:pt x="25990" y="8769"/>
                  </a:lnTo>
                  <a:lnTo>
                    <a:pt x="25745" y="8629"/>
                  </a:lnTo>
                  <a:lnTo>
                    <a:pt x="25499" y="8489"/>
                  </a:lnTo>
                  <a:lnTo>
                    <a:pt x="25219" y="8383"/>
                  </a:lnTo>
                  <a:lnTo>
                    <a:pt x="24938" y="8313"/>
                  </a:lnTo>
                  <a:lnTo>
                    <a:pt x="24657" y="8278"/>
                  </a:lnTo>
                  <a:lnTo>
                    <a:pt x="24342" y="8243"/>
                  </a:lnTo>
                  <a:lnTo>
                    <a:pt x="21641" y="8243"/>
                  </a:lnTo>
                  <a:lnTo>
                    <a:pt x="21431" y="8208"/>
                  </a:lnTo>
                  <a:lnTo>
                    <a:pt x="21045" y="8103"/>
                  </a:lnTo>
                  <a:lnTo>
                    <a:pt x="20729" y="7927"/>
                  </a:lnTo>
                  <a:lnTo>
                    <a:pt x="20413" y="7647"/>
                  </a:lnTo>
                  <a:lnTo>
                    <a:pt x="20203" y="7366"/>
                  </a:lnTo>
                  <a:lnTo>
                    <a:pt x="19993" y="7016"/>
                  </a:lnTo>
                  <a:lnTo>
                    <a:pt x="19887" y="6630"/>
                  </a:lnTo>
                  <a:lnTo>
                    <a:pt x="19852" y="6209"/>
                  </a:lnTo>
                  <a:lnTo>
                    <a:pt x="19852" y="5928"/>
                  </a:lnTo>
                  <a:lnTo>
                    <a:pt x="19782" y="5332"/>
                  </a:lnTo>
                  <a:lnTo>
                    <a:pt x="19677" y="4771"/>
                  </a:lnTo>
                  <a:lnTo>
                    <a:pt x="19537" y="4245"/>
                  </a:lnTo>
                  <a:lnTo>
                    <a:pt x="19326" y="3719"/>
                  </a:lnTo>
                  <a:lnTo>
                    <a:pt x="19081" y="3192"/>
                  </a:lnTo>
                  <a:lnTo>
                    <a:pt x="18800" y="2736"/>
                  </a:lnTo>
                  <a:lnTo>
                    <a:pt x="18449" y="2281"/>
                  </a:lnTo>
                  <a:lnTo>
                    <a:pt x="18063" y="1860"/>
                  </a:lnTo>
                  <a:lnTo>
                    <a:pt x="17678" y="1509"/>
                  </a:lnTo>
                  <a:lnTo>
                    <a:pt x="17222" y="1158"/>
                  </a:lnTo>
                  <a:lnTo>
                    <a:pt x="16766" y="842"/>
                  </a:lnTo>
                  <a:lnTo>
                    <a:pt x="16275" y="597"/>
                  </a:lnTo>
                  <a:lnTo>
                    <a:pt x="15749" y="387"/>
                  </a:lnTo>
                  <a:lnTo>
                    <a:pt x="15222" y="211"/>
                  </a:lnTo>
                  <a:lnTo>
                    <a:pt x="14661" y="71"/>
                  </a:lnTo>
                  <a:lnTo>
                    <a:pt x="14065" y="36"/>
                  </a:lnTo>
                  <a:lnTo>
                    <a:pt x="1339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1ef63d65b67_3_0"/>
            <p:cNvSpPr/>
            <p:nvPr/>
          </p:nvSpPr>
          <p:spPr>
            <a:xfrm rot="316603">
              <a:off x="6608556" y="1382181"/>
              <a:ext cx="213461" cy="214471"/>
            </a:xfrm>
            <a:custGeom>
              <a:rect b="b" l="l" r="r" t="t"/>
              <a:pathLst>
                <a:path extrusionOk="0" h="7436" w="7401">
                  <a:moveTo>
                    <a:pt x="3718" y="1158"/>
                  </a:moveTo>
                  <a:lnTo>
                    <a:pt x="3964" y="1193"/>
                  </a:lnTo>
                  <a:lnTo>
                    <a:pt x="4209" y="1228"/>
                  </a:lnTo>
                  <a:lnTo>
                    <a:pt x="4455" y="1298"/>
                  </a:lnTo>
                  <a:lnTo>
                    <a:pt x="4700" y="1368"/>
                  </a:lnTo>
                  <a:lnTo>
                    <a:pt x="4911" y="1473"/>
                  </a:lnTo>
                  <a:lnTo>
                    <a:pt x="5121" y="1614"/>
                  </a:lnTo>
                  <a:lnTo>
                    <a:pt x="5332" y="1754"/>
                  </a:lnTo>
                  <a:lnTo>
                    <a:pt x="5507" y="1929"/>
                  </a:lnTo>
                  <a:lnTo>
                    <a:pt x="5682" y="2105"/>
                  </a:lnTo>
                  <a:lnTo>
                    <a:pt x="5823" y="2280"/>
                  </a:lnTo>
                  <a:lnTo>
                    <a:pt x="5928" y="2491"/>
                  </a:lnTo>
                  <a:lnTo>
                    <a:pt x="6068" y="2736"/>
                  </a:lnTo>
                  <a:lnTo>
                    <a:pt x="6138" y="2946"/>
                  </a:lnTo>
                  <a:lnTo>
                    <a:pt x="6208" y="3192"/>
                  </a:lnTo>
                  <a:lnTo>
                    <a:pt x="6244" y="3473"/>
                  </a:lnTo>
                  <a:lnTo>
                    <a:pt x="6244" y="3718"/>
                  </a:lnTo>
                  <a:lnTo>
                    <a:pt x="6244" y="3964"/>
                  </a:lnTo>
                  <a:lnTo>
                    <a:pt x="6208" y="4244"/>
                  </a:lnTo>
                  <a:lnTo>
                    <a:pt x="6138" y="4490"/>
                  </a:lnTo>
                  <a:lnTo>
                    <a:pt x="6068" y="4700"/>
                  </a:lnTo>
                  <a:lnTo>
                    <a:pt x="5928" y="4946"/>
                  </a:lnTo>
                  <a:lnTo>
                    <a:pt x="5823" y="5156"/>
                  </a:lnTo>
                  <a:lnTo>
                    <a:pt x="5682" y="5332"/>
                  </a:lnTo>
                  <a:lnTo>
                    <a:pt x="5507" y="5507"/>
                  </a:lnTo>
                  <a:lnTo>
                    <a:pt x="5332" y="5682"/>
                  </a:lnTo>
                  <a:lnTo>
                    <a:pt x="5121" y="5823"/>
                  </a:lnTo>
                  <a:lnTo>
                    <a:pt x="4911" y="5963"/>
                  </a:lnTo>
                  <a:lnTo>
                    <a:pt x="4700" y="6068"/>
                  </a:lnTo>
                  <a:lnTo>
                    <a:pt x="4455" y="6138"/>
                  </a:lnTo>
                  <a:lnTo>
                    <a:pt x="4209" y="6208"/>
                  </a:lnTo>
                  <a:lnTo>
                    <a:pt x="3964" y="6243"/>
                  </a:lnTo>
                  <a:lnTo>
                    <a:pt x="3718" y="6279"/>
                  </a:lnTo>
                  <a:lnTo>
                    <a:pt x="3438" y="6243"/>
                  </a:lnTo>
                  <a:lnTo>
                    <a:pt x="3192" y="6208"/>
                  </a:lnTo>
                  <a:lnTo>
                    <a:pt x="2947" y="6138"/>
                  </a:lnTo>
                  <a:lnTo>
                    <a:pt x="2701" y="6068"/>
                  </a:lnTo>
                  <a:lnTo>
                    <a:pt x="2491" y="5963"/>
                  </a:lnTo>
                  <a:lnTo>
                    <a:pt x="2280" y="5823"/>
                  </a:lnTo>
                  <a:lnTo>
                    <a:pt x="2070" y="5682"/>
                  </a:lnTo>
                  <a:lnTo>
                    <a:pt x="1894" y="5507"/>
                  </a:lnTo>
                  <a:lnTo>
                    <a:pt x="1719" y="5332"/>
                  </a:lnTo>
                  <a:lnTo>
                    <a:pt x="1579" y="5156"/>
                  </a:lnTo>
                  <a:lnTo>
                    <a:pt x="1473" y="4946"/>
                  </a:lnTo>
                  <a:lnTo>
                    <a:pt x="1368" y="4700"/>
                  </a:lnTo>
                  <a:lnTo>
                    <a:pt x="1263" y="4490"/>
                  </a:lnTo>
                  <a:lnTo>
                    <a:pt x="1193" y="4244"/>
                  </a:lnTo>
                  <a:lnTo>
                    <a:pt x="1158" y="3964"/>
                  </a:lnTo>
                  <a:lnTo>
                    <a:pt x="1158" y="3718"/>
                  </a:lnTo>
                  <a:lnTo>
                    <a:pt x="1158" y="3473"/>
                  </a:lnTo>
                  <a:lnTo>
                    <a:pt x="1193" y="3192"/>
                  </a:lnTo>
                  <a:lnTo>
                    <a:pt x="1263" y="2946"/>
                  </a:lnTo>
                  <a:lnTo>
                    <a:pt x="1368" y="2736"/>
                  </a:lnTo>
                  <a:lnTo>
                    <a:pt x="1473" y="2491"/>
                  </a:lnTo>
                  <a:lnTo>
                    <a:pt x="1579" y="2280"/>
                  </a:lnTo>
                  <a:lnTo>
                    <a:pt x="1719" y="2105"/>
                  </a:lnTo>
                  <a:lnTo>
                    <a:pt x="1894" y="1929"/>
                  </a:lnTo>
                  <a:lnTo>
                    <a:pt x="2070" y="1754"/>
                  </a:lnTo>
                  <a:lnTo>
                    <a:pt x="2280" y="1614"/>
                  </a:lnTo>
                  <a:lnTo>
                    <a:pt x="2491" y="1473"/>
                  </a:lnTo>
                  <a:lnTo>
                    <a:pt x="2701" y="1368"/>
                  </a:lnTo>
                  <a:lnTo>
                    <a:pt x="2947" y="1298"/>
                  </a:lnTo>
                  <a:lnTo>
                    <a:pt x="3192" y="1228"/>
                  </a:lnTo>
                  <a:lnTo>
                    <a:pt x="3438" y="1193"/>
                  </a:lnTo>
                  <a:lnTo>
                    <a:pt x="3718" y="1158"/>
                  </a:lnTo>
                  <a:close/>
                  <a:moveTo>
                    <a:pt x="3718" y="0"/>
                  </a:moveTo>
                  <a:lnTo>
                    <a:pt x="3332" y="35"/>
                  </a:lnTo>
                  <a:lnTo>
                    <a:pt x="2947" y="105"/>
                  </a:lnTo>
                  <a:lnTo>
                    <a:pt x="2596" y="176"/>
                  </a:lnTo>
                  <a:lnTo>
                    <a:pt x="2245" y="316"/>
                  </a:lnTo>
                  <a:lnTo>
                    <a:pt x="1929" y="456"/>
                  </a:lnTo>
                  <a:lnTo>
                    <a:pt x="1649" y="632"/>
                  </a:lnTo>
                  <a:lnTo>
                    <a:pt x="1333" y="877"/>
                  </a:lnTo>
                  <a:lnTo>
                    <a:pt x="1088" y="1088"/>
                  </a:lnTo>
                  <a:lnTo>
                    <a:pt x="842" y="1368"/>
                  </a:lnTo>
                  <a:lnTo>
                    <a:pt x="632" y="1649"/>
                  </a:lnTo>
                  <a:lnTo>
                    <a:pt x="456" y="1964"/>
                  </a:lnTo>
                  <a:lnTo>
                    <a:pt x="281" y="2280"/>
                  </a:lnTo>
                  <a:lnTo>
                    <a:pt x="176" y="2631"/>
                  </a:lnTo>
                  <a:lnTo>
                    <a:pt x="70" y="2982"/>
                  </a:lnTo>
                  <a:lnTo>
                    <a:pt x="35" y="3332"/>
                  </a:lnTo>
                  <a:lnTo>
                    <a:pt x="0" y="3718"/>
                  </a:lnTo>
                  <a:lnTo>
                    <a:pt x="35" y="4139"/>
                  </a:lnTo>
                  <a:lnTo>
                    <a:pt x="106" y="4560"/>
                  </a:lnTo>
                  <a:lnTo>
                    <a:pt x="211" y="4946"/>
                  </a:lnTo>
                  <a:lnTo>
                    <a:pt x="351" y="5332"/>
                  </a:lnTo>
                  <a:lnTo>
                    <a:pt x="561" y="5682"/>
                  </a:lnTo>
                  <a:lnTo>
                    <a:pt x="807" y="5998"/>
                  </a:lnTo>
                  <a:lnTo>
                    <a:pt x="1053" y="6314"/>
                  </a:lnTo>
                  <a:lnTo>
                    <a:pt x="1333" y="6559"/>
                  </a:lnTo>
                  <a:lnTo>
                    <a:pt x="1579" y="6770"/>
                  </a:lnTo>
                  <a:lnTo>
                    <a:pt x="1859" y="6945"/>
                  </a:lnTo>
                  <a:lnTo>
                    <a:pt x="2140" y="7085"/>
                  </a:lnTo>
                  <a:lnTo>
                    <a:pt x="2420" y="7190"/>
                  </a:lnTo>
                  <a:lnTo>
                    <a:pt x="2736" y="7296"/>
                  </a:lnTo>
                  <a:lnTo>
                    <a:pt x="3052" y="7366"/>
                  </a:lnTo>
                  <a:lnTo>
                    <a:pt x="3367" y="7401"/>
                  </a:lnTo>
                  <a:lnTo>
                    <a:pt x="3718" y="7436"/>
                  </a:lnTo>
                  <a:lnTo>
                    <a:pt x="4034" y="7401"/>
                  </a:lnTo>
                  <a:lnTo>
                    <a:pt x="4350" y="7366"/>
                  </a:lnTo>
                  <a:lnTo>
                    <a:pt x="4665" y="7296"/>
                  </a:lnTo>
                  <a:lnTo>
                    <a:pt x="4981" y="7190"/>
                  </a:lnTo>
                  <a:lnTo>
                    <a:pt x="5261" y="7085"/>
                  </a:lnTo>
                  <a:lnTo>
                    <a:pt x="5542" y="6945"/>
                  </a:lnTo>
                  <a:lnTo>
                    <a:pt x="5823" y="6770"/>
                  </a:lnTo>
                  <a:lnTo>
                    <a:pt x="6068" y="6559"/>
                  </a:lnTo>
                  <a:lnTo>
                    <a:pt x="6349" y="6314"/>
                  </a:lnTo>
                  <a:lnTo>
                    <a:pt x="6629" y="5998"/>
                  </a:lnTo>
                  <a:lnTo>
                    <a:pt x="6840" y="5682"/>
                  </a:lnTo>
                  <a:lnTo>
                    <a:pt x="7050" y="5332"/>
                  </a:lnTo>
                  <a:lnTo>
                    <a:pt x="7191" y="4946"/>
                  </a:lnTo>
                  <a:lnTo>
                    <a:pt x="7296" y="4560"/>
                  </a:lnTo>
                  <a:lnTo>
                    <a:pt x="7366" y="4139"/>
                  </a:lnTo>
                  <a:lnTo>
                    <a:pt x="7401" y="3718"/>
                  </a:lnTo>
                  <a:lnTo>
                    <a:pt x="7401" y="3332"/>
                  </a:lnTo>
                  <a:lnTo>
                    <a:pt x="7331" y="2982"/>
                  </a:lnTo>
                  <a:lnTo>
                    <a:pt x="7226" y="2631"/>
                  </a:lnTo>
                  <a:lnTo>
                    <a:pt x="7120" y="2280"/>
                  </a:lnTo>
                  <a:lnTo>
                    <a:pt x="6945" y="1964"/>
                  </a:lnTo>
                  <a:lnTo>
                    <a:pt x="6770" y="1649"/>
                  </a:lnTo>
                  <a:lnTo>
                    <a:pt x="6559" y="1368"/>
                  </a:lnTo>
                  <a:lnTo>
                    <a:pt x="6314" y="1088"/>
                  </a:lnTo>
                  <a:lnTo>
                    <a:pt x="6068" y="877"/>
                  </a:lnTo>
                  <a:lnTo>
                    <a:pt x="5788" y="632"/>
                  </a:lnTo>
                  <a:lnTo>
                    <a:pt x="5472" y="456"/>
                  </a:lnTo>
                  <a:lnTo>
                    <a:pt x="5156" y="316"/>
                  </a:lnTo>
                  <a:lnTo>
                    <a:pt x="4805" y="176"/>
                  </a:lnTo>
                  <a:lnTo>
                    <a:pt x="4455" y="105"/>
                  </a:lnTo>
                  <a:lnTo>
                    <a:pt x="4069" y="35"/>
                  </a:lnTo>
                  <a:lnTo>
                    <a:pt x="371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1ef63d65b67_3_0"/>
            <p:cNvSpPr/>
            <p:nvPr/>
          </p:nvSpPr>
          <p:spPr>
            <a:xfrm rot="316603">
              <a:off x="6298181" y="2050089"/>
              <a:ext cx="669717" cy="669717"/>
            </a:xfrm>
            <a:custGeom>
              <a:rect b="b" l="l" r="r" t="t"/>
              <a:pathLst>
                <a:path extrusionOk="0" h="23220" w="23220">
                  <a:moveTo>
                    <a:pt x="11014" y="1"/>
                  </a:moveTo>
                  <a:lnTo>
                    <a:pt x="10418" y="36"/>
                  </a:lnTo>
                  <a:lnTo>
                    <a:pt x="9821" y="141"/>
                  </a:lnTo>
                  <a:lnTo>
                    <a:pt x="9260" y="211"/>
                  </a:lnTo>
                  <a:lnTo>
                    <a:pt x="8699" y="351"/>
                  </a:lnTo>
                  <a:lnTo>
                    <a:pt x="8138" y="527"/>
                  </a:lnTo>
                  <a:lnTo>
                    <a:pt x="7612" y="702"/>
                  </a:lnTo>
                  <a:lnTo>
                    <a:pt x="7086" y="912"/>
                  </a:lnTo>
                  <a:lnTo>
                    <a:pt x="6559" y="1123"/>
                  </a:lnTo>
                  <a:lnTo>
                    <a:pt x="6068" y="1404"/>
                  </a:lnTo>
                  <a:lnTo>
                    <a:pt x="5577" y="1684"/>
                  </a:lnTo>
                  <a:lnTo>
                    <a:pt x="5121" y="1965"/>
                  </a:lnTo>
                  <a:lnTo>
                    <a:pt x="4665" y="2280"/>
                  </a:lnTo>
                  <a:lnTo>
                    <a:pt x="4210" y="2631"/>
                  </a:lnTo>
                  <a:lnTo>
                    <a:pt x="3789" y="3017"/>
                  </a:lnTo>
                  <a:lnTo>
                    <a:pt x="3403" y="3403"/>
                  </a:lnTo>
                  <a:lnTo>
                    <a:pt x="3017" y="3789"/>
                  </a:lnTo>
                  <a:lnTo>
                    <a:pt x="2631" y="4209"/>
                  </a:lnTo>
                  <a:lnTo>
                    <a:pt x="2280" y="4665"/>
                  </a:lnTo>
                  <a:lnTo>
                    <a:pt x="1965" y="5121"/>
                  </a:lnTo>
                  <a:lnTo>
                    <a:pt x="1684" y="5577"/>
                  </a:lnTo>
                  <a:lnTo>
                    <a:pt x="1404" y="6068"/>
                  </a:lnTo>
                  <a:lnTo>
                    <a:pt x="1123" y="6559"/>
                  </a:lnTo>
                  <a:lnTo>
                    <a:pt x="913" y="7086"/>
                  </a:lnTo>
                  <a:lnTo>
                    <a:pt x="702" y="7612"/>
                  </a:lnTo>
                  <a:lnTo>
                    <a:pt x="492" y="8138"/>
                  </a:lnTo>
                  <a:lnTo>
                    <a:pt x="351" y="8699"/>
                  </a:lnTo>
                  <a:lnTo>
                    <a:pt x="211" y="9260"/>
                  </a:lnTo>
                  <a:lnTo>
                    <a:pt x="106" y="9821"/>
                  </a:lnTo>
                  <a:lnTo>
                    <a:pt x="36" y="10418"/>
                  </a:lnTo>
                  <a:lnTo>
                    <a:pt x="1" y="11014"/>
                  </a:lnTo>
                  <a:lnTo>
                    <a:pt x="1" y="11610"/>
                  </a:lnTo>
                  <a:lnTo>
                    <a:pt x="1" y="12206"/>
                  </a:lnTo>
                  <a:lnTo>
                    <a:pt x="36" y="12803"/>
                  </a:lnTo>
                  <a:lnTo>
                    <a:pt x="106" y="13364"/>
                  </a:lnTo>
                  <a:lnTo>
                    <a:pt x="211" y="13925"/>
                  </a:lnTo>
                  <a:lnTo>
                    <a:pt x="351" y="14486"/>
                  </a:lnTo>
                  <a:lnTo>
                    <a:pt x="492" y="15047"/>
                  </a:lnTo>
                  <a:lnTo>
                    <a:pt x="702" y="15574"/>
                  </a:lnTo>
                  <a:lnTo>
                    <a:pt x="913" y="16135"/>
                  </a:lnTo>
                  <a:lnTo>
                    <a:pt x="1123" y="16626"/>
                  </a:lnTo>
                  <a:lnTo>
                    <a:pt x="1404" y="17117"/>
                  </a:lnTo>
                  <a:lnTo>
                    <a:pt x="1684" y="17608"/>
                  </a:lnTo>
                  <a:lnTo>
                    <a:pt x="1965" y="18099"/>
                  </a:lnTo>
                  <a:lnTo>
                    <a:pt x="2280" y="18555"/>
                  </a:lnTo>
                  <a:lnTo>
                    <a:pt x="2631" y="18976"/>
                  </a:lnTo>
                  <a:lnTo>
                    <a:pt x="3017" y="19397"/>
                  </a:lnTo>
                  <a:lnTo>
                    <a:pt x="3403" y="19818"/>
                  </a:lnTo>
                  <a:lnTo>
                    <a:pt x="3789" y="20203"/>
                  </a:lnTo>
                  <a:lnTo>
                    <a:pt x="4210" y="20554"/>
                  </a:lnTo>
                  <a:lnTo>
                    <a:pt x="4665" y="20905"/>
                  </a:lnTo>
                  <a:lnTo>
                    <a:pt x="5121" y="21220"/>
                  </a:lnTo>
                  <a:lnTo>
                    <a:pt x="5577" y="21536"/>
                  </a:lnTo>
                  <a:lnTo>
                    <a:pt x="6068" y="21817"/>
                  </a:lnTo>
                  <a:lnTo>
                    <a:pt x="6559" y="22062"/>
                  </a:lnTo>
                  <a:lnTo>
                    <a:pt x="7086" y="22308"/>
                  </a:lnTo>
                  <a:lnTo>
                    <a:pt x="7612" y="22518"/>
                  </a:lnTo>
                  <a:lnTo>
                    <a:pt x="8138" y="22694"/>
                  </a:lnTo>
                  <a:lnTo>
                    <a:pt x="8699" y="22834"/>
                  </a:lnTo>
                  <a:lnTo>
                    <a:pt x="9260" y="22974"/>
                  </a:lnTo>
                  <a:lnTo>
                    <a:pt x="9821" y="23079"/>
                  </a:lnTo>
                  <a:lnTo>
                    <a:pt x="10418" y="23150"/>
                  </a:lnTo>
                  <a:lnTo>
                    <a:pt x="11014" y="23185"/>
                  </a:lnTo>
                  <a:lnTo>
                    <a:pt x="11610" y="23220"/>
                  </a:lnTo>
                  <a:lnTo>
                    <a:pt x="12206" y="23185"/>
                  </a:lnTo>
                  <a:lnTo>
                    <a:pt x="12768" y="23150"/>
                  </a:lnTo>
                  <a:lnTo>
                    <a:pt x="13364" y="23079"/>
                  </a:lnTo>
                  <a:lnTo>
                    <a:pt x="13925" y="22974"/>
                  </a:lnTo>
                  <a:lnTo>
                    <a:pt x="14486" y="22834"/>
                  </a:lnTo>
                  <a:lnTo>
                    <a:pt x="15047" y="22694"/>
                  </a:lnTo>
                  <a:lnTo>
                    <a:pt x="15574" y="22518"/>
                  </a:lnTo>
                  <a:lnTo>
                    <a:pt x="16100" y="22308"/>
                  </a:lnTo>
                  <a:lnTo>
                    <a:pt x="16626" y="22062"/>
                  </a:lnTo>
                  <a:lnTo>
                    <a:pt x="17117" y="21817"/>
                  </a:lnTo>
                  <a:lnTo>
                    <a:pt x="17608" y="21536"/>
                  </a:lnTo>
                  <a:lnTo>
                    <a:pt x="18099" y="21220"/>
                  </a:lnTo>
                  <a:lnTo>
                    <a:pt x="18555" y="20905"/>
                  </a:lnTo>
                  <a:lnTo>
                    <a:pt x="18976" y="20554"/>
                  </a:lnTo>
                  <a:lnTo>
                    <a:pt x="19397" y="20203"/>
                  </a:lnTo>
                  <a:lnTo>
                    <a:pt x="19818" y="19818"/>
                  </a:lnTo>
                  <a:lnTo>
                    <a:pt x="20203" y="19397"/>
                  </a:lnTo>
                  <a:lnTo>
                    <a:pt x="20554" y="18976"/>
                  </a:lnTo>
                  <a:lnTo>
                    <a:pt x="20905" y="18555"/>
                  </a:lnTo>
                  <a:lnTo>
                    <a:pt x="21221" y="18099"/>
                  </a:lnTo>
                  <a:lnTo>
                    <a:pt x="21536" y="17608"/>
                  </a:lnTo>
                  <a:lnTo>
                    <a:pt x="21817" y="17117"/>
                  </a:lnTo>
                  <a:lnTo>
                    <a:pt x="22062" y="16626"/>
                  </a:lnTo>
                  <a:lnTo>
                    <a:pt x="22308" y="16135"/>
                  </a:lnTo>
                  <a:lnTo>
                    <a:pt x="22483" y="15574"/>
                  </a:lnTo>
                  <a:lnTo>
                    <a:pt x="22694" y="15047"/>
                  </a:lnTo>
                  <a:lnTo>
                    <a:pt x="22834" y="14486"/>
                  </a:lnTo>
                  <a:lnTo>
                    <a:pt x="22974" y="13925"/>
                  </a:lnTo>
                  <a:lnTo>
                    <a:pt x="23079" y="13364"/>
                  </a:lnTo>
                  <a:lnTo>
                    <a:pt x="23150" y="12803"/>
                  </a:lnTo>
                  <a:lnTo>
                    <a:pt x="23185" y="12206"/>
                  </a:lnTo>
                  <a:lnTo>
                    <a:pt x="23220" y="11610"/>
                  </a:lnTo>
                  <a:lnTo>
                    <a:pt x="23185" y="11014"/>
                  </a:lnTo>
                  <a:lnTo>
                    <a:pt x="23150" y="10418"/>
                  </a:lnTo>
                  <a:lnTo>
                    <a:pt x="23079" y="9821"/>
                  </a:lnTo>
                  <a:lnTo>
                    <a:pt x="22974" y="9260"/>
                  </a:lnTo>
                  <a:lnTo>
                    <a:pt x="22834" y="8699"/>
                  </a:lnTo>
                  <a:lnTo>
                    <a:pt x="22694" y="8138"/>
                  </a:lnTo>
                  <a:lnTo>
                    <a:pt x="22483" y="7612"/>
                  </a:lnTo>
                  <a:lnTo>
                    <a:pt x="22308" y="7086"/>
                  </a:lnTo>
                  <a:lnTo>
                    <a:pt x="22062" y="6559"/>
                  </a:lnTo>
                  <a:lnTo>
                    <a:pt x="21817" y="6068"/>
                  </a:lnTo>
                  <a:lnTo>
                    <a:pt x="21536" y="5577"/>
                  </a:lnTo>
                  <a:lnTo>
                    <a:pt x="21221" y="5121"/>
                  </a:lnTo>
                  <a:lnTo>
                    <a:pt x="20905" y="4665"/>
                  </a:lnTo>
                  <a:lnTo>
                    <a:pt x="20554" y="4209"/>
                  </a:lnTo>
                  <a:lnTo>
                    <a:pt x="20203" y="3789"/>
                  </a:lnTo>
                  <a:lnTo>
                    <a:pt x="19818" y="3403"/>
                  </a:lnTo>
                  <a:lnTo>
                    <a:pt x="19397" y="3017"/>
                  </a:lnTo>
                  <a:lnTo>
                    <a:pt x="18976" y="2631"/>
                  </a:lnTo>
                  <a:lnTo>
                    <a:pt x="18555" y="2280"/>
                  </a:lnTo>
                  <a:lnTo>
                    <a:pt x="18099" y="1965"/>
                  </a:lnTo>
                  <a:lnTo>
                    <a:pt x="17608" y="1684"/>
                  </a:lnTo>
                  <a:lnTo>
                    <a:pt x="17117" y="1404"/>
                  </a:lnTo>
                  <a:lnTo>
                    <a:pt x="16626" y="1123"/>
                  </a:lnTo>
                  <a:lnTo>
                    <a:pt x="16100" y="912"/>
                  </a:lnTo>
                  <a:lnTo>
                    <a:pt x="15574" y="702"/>
                  </a:lnTo>
                  <a:lnTo>
                    <a:pt x="15047" y="527"/>
                  </a:lnTo>
                  <a:lnTo>
                    <a:pt x="14486" y="351"/>
                  </a:lnTo>
                  <a:lnTo>
                    <a:pt x="13925" y="211"/>
                  </a:lnTo>
                  <a:lnTo>
                    <a:pt x="13364" y="141"/>
                  </a:lnTo>
                  <a:lnTo>
                    <a:pt x="12768" y="36"/>
                  </a:lnTo>
                  <a:lnTo>
                    <a:pt x="122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1ef63d65b67_3_0"/>
            <p:cNvSpPr/>
            <p:nvPr/>
          </p:nvSpPr>
          <p:spPr>
            <a:xfrm rot="316603">
              <a:off x="6430701" y="2182578"/>
              <a:ext cx="403647" cy="404656"/>
            </a:xfrm>
            <a:custGeom>
              <a:rect b="b" l="l" r="r" t="t"/>
              <a:pathLst>
                <a:path extrusionOk="0" h="14030" w="13995">
                  <a:moveTo>
                    <a:pt x="5261" y="0"/>
                  </a:moveTo>
                  <a:lnTo>
                    <a:pt x="5261" y="5261"/>
                  </a:lnTo>
                  <a:lnTo>
                    <a:pt x="0" y="5261"/>
                  </a:lnTo>
                  <a:lnTo>
                    <a:pt x="0" y="8734"/>
                  </a:lnTo>
                  <a:lnTo>
                    <a:pt x="5261" y="8734"/>
                  </a:lnTo>
                  <a:lnTo>
                    <a:pt x="5261" y="14030"/>
                  </a:lnTo>
                  <a:lnTo>
                    <a:pt x="8734" y="14030"/>
                  </a:lnTo>
                  <a:lnTo>
                    <a:pt x="8734" y="8734"/>
                  </a:lnTo>
                  <a:lnTo>
                    <a:pt x="13995" y="8734"/>
                  </a:lnTo>
                  <a:lnTo>
                    <a:pt x="13995" y="5261"/>
                  </a:lnTo>
                  <a:lnTo>
                    <a:pt x="8734" y="5261"/>
                  </a:lnTo>
                  <a:lnTo>
                    <a:pt x="87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1ef63d65b67_3_0"/>
            <p:cNvSpPr/>
            <p:nvPr/>
          </p:nvSpPr>
          <p:spPr>
            <a:xfrm rot="316603">
              <a:off x="6016233" y="3562346"/>
              <a:ext cx="1011641" cy="46580"/>
            </a:xfrm>
            <a:custGeom>
              <a:rect b="b" l="l" r="r" t="t"/>
              <a:pathLst>
                <a:path extrusionOk="0" h="1615" w="35075">
                  <a:moveTo>
                    <a:pt x="0" y="1"/>
                  </a:moveTo>
                  <a:lnTo>
                    <a:pt x="0" y="1614"/>
                  </a:lnTo>
                  <a:lnTo>
                    <a:pt x="35074" y="1614"/>
                  </a:lnTo>
                  <a:lnTo>
                    <a:pt x="350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1ef63d65b67_3_0"/>
            <p:cNvSpPr/>
            <p:nvPr/>
          </p:nvSpPr>
          <p:spPr>
            <a:xfrm rot="316603">
              <a:off x="6004827" y="3686271"/>
              <a:ext cx="1011641" cy="45542"/>
            </a:xfrm>
            <a:custGeom>
              <a:rect b="b" l="l" r="r" t="t"/>
              <a:pathLst>
                <a:path extrusionOk="0" h="1579" w="35075">
                  <a:moveTo>
                    <a:pt x="0" y="0"/>
                  </a:moveTo>
                  <a:lnTo>
                    <a:pt x="0" y="1578"/>
                  </a:lnTo>
                  <a:lnTo>
                    <a:pt x="35074" y="1578"/>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1ef63d65b67_3_0"/>
            <p:cNvSpPr/>
            <p:nvPr/>
          </p:nvSpPr>
          <p:spPr>
            <a:xfrm rot="316603">
              <a:off x="5993422" y="3809159"/>
              <a:ext cx="1011641" cy="46551"/>
            </a:xfrm>
            <a:custGeom>
              <a:rect b="b" l="l" r="r" t="t"/>
              <a:pathLst>
                <a:path extrusionOk="0" h="1614" w="35075">
                  <a:moveTo>
                    <a:pt x="0" y="0"/>
                  </a:moveTo>
                  <a:lnTo>
                    <a:pt x="0" y="1614"/>
                  </a:lnTo>
                  <a:lnTo>
                    <a:pt x="35074" y="1614"/>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1ef63d65b67_3_0"/>
            <p:cNvSpPr/>
            <p:nvPr/>
          </p:nvSpPr>
          <p:spPr>
            <a:xfrm rot="316603">
              <a:off x="5982063" y="3932048"/>
              <a:ext cx="1011641" cy="46551"/>
            </a:xfrm>
            <a:custGeom>
              <a:rect b="b" l="l" r="r" t="t"/>
              <a:pathLst>
                <a:path extrusionOk="0" h="1614" w="35075">
                  <a:moveTo>
                    <a:pt x="0" y="0"/>
                  </a:moveTo>
                  <a:lnTo>
                    <a:pt x="0" y="1614"/>
                  </a:lnTo>
                  <a:lnTo>
                    <a:pt x="35074" y="1614"/>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g1ef63d65b67_3_0"/>
            <p:cNvGrpSpPr/>
            <p:nvPr/>
          </p:nvGrpSpPr>
          <p:grpSpPr>
            <a:xfrm>
              <a:off x="5582416" y="1256501"/>
              <a:ext cx="228896" cy="228922"/>
              <a:chOff x="5751103" y="1099326"/>
              <a:chExt cx="228896" cy="228922"/>
            </a:xfrm>
          </p:grpSpPr>
          <p:sp>
            <p:nvSpPr>
              <p:cNvPr id="1552" name="Google Shape;1552;g1ef63d65b67_3_0"/>
              <p:cNvSpPr/>
              <p:nvPr/>
            </p:nvSpPr>
            <p:spPr>
              <a:xfrm rot="316603">
                <a:off x="5760335" y="1108556"/>
                <a:ext cx="210433" cy="210462"/>
              </a:xfrm>
              <a:custGeom>
                <a:rect b="b" l="l" r="r" t="t"/>
                <a:pathLst>
                  <a:path extrusionOk="0" h="7297" w="7296">
                    <a:moveTo>
                      <a:pt x="3648" y="1"/>
                    </a:moveTo>
                    <a:lnTo>
                      <a:pt x="3262" y="36"/>
                    </a:lnTo>
                    <a:lnTo>
                      <a:pt x="2912" y="71"/>
                    </a:lnTo>
                    <a:lnTo>
                      <a:pt x="2561" y="176"/>
                    </a:lnTo>
                    <a:lnTo>
                      <a:pt x="2210" y="282"/>
                    </a:lnTo>
                    <a:lnTo>
                      <a:pt x="1894" y="457"/>
                    </a:lnTo>
                    <a:lnTo>
                      <a:pt x="1614" y="632"/>
                    </a:lnTo>
                    <a:lnTo>
                      <a:pt x="1333" y="843"/>
                    </a:lnTo>
                    <a:lnTo>
                      <a:pt x="1053" y="1088"/>
                    </a:lnTo>
                    <a:lnTo>
                      <a:pt x="842" y="1334"/>
                    </a:lnTo>
                    <a:lnTo>
                      <a:pt x="632" y="1614"/>
                    </a:lnTo>
                    <a:lnTo>
                      <a:pt x="456" y="1895"/>
                    </a:lnTo>
                    <a:lnTo>
                      <a:pt x="281" y="2211"/>
                    </a:lnTo>
                    <a:lnTo>
                      <a:pt x="176" y="2561"/>
                    </a:lnTo>
                    <a:lnTo>
                      <a:pt x="71" y="2912"/>
                    </a:lnTo>
                    <a:lnTo>
                      <a:pt x="36" y="3263"/>
                    </a:lnTo>
                    <a:lnTo>
                      <a:pt x="0" y="3649"/>
                    </a:lnTo>
                    <a:lnTo>
                      <a:pt x="36" y="3999"/>
                    </a:lnTo>
                    <a:lnTo>
                      <a:pt x="71" y="4385"/>
                    </a:lnTo>
                    <a:lnTo>
                      <a:pt x="176" y="4736"/>
                    </a:lnTo>
                    <a:lnTo>
                      <a:pt x="281" y="5052"/>
                    </a:lnTo>
                    <a:lnTo>
                      <a:pt x="456" y="5367"/>
                    </a:lnTo>
                    <a:lnTo>
                      <a:pt x="632" y="5683"/>
                    </a:lnTo>
                    <a:lnTo>
                      <a:pt x="842" y="5964"/>
                    </a:lnTo>
                    <a:lnTo>
                      <a:pt x="1053" y="6209"/>
                    </a:lnTo>
                    <a:lnTo>
                      <a:pt x="1333" y="6455"/>
                    </a:lnTo>
                    <a:lnTo>
                      <a:pt x="1614" y="6665"/>
                    </a:lnTo>
                    <a:lnTo>
                      <a:pt x="1894" y="6840"/>
                    </a:lnTo>
                    <a:lnTo>
                      <a:pt x="2210" y="6981"/>
                    </a:lnTo>
                    <a:lnTo>
                      <a:pt x="2561" y="7121"/>
                    </a:lnTo>
                    <a:lnTo>
                      <a:pt x="2912" y="7191"/>
                    </a:lnTo>
                    <a:lnTo>
                      <a:pt x="3262" y="7261"/>
                    </a:lnTo>
                    <a:lnTo>
                      <a:pt x="3648" y="7296"/>
                    </a:lnTo>
                    <a:lnTo>
                      <a:pt x="3999" y="7261"/>
                    </a:lnTo>
                    <a:lnTo>
                      <a:pt x="4385" y="7191"/>
                    </a:lnTo>
                    <a:lnTo>
                      <a:pt x="4735" y="7121"/>
                    </a:lnTo>
                    <a:lnTo>
                      <a:pt x="5051" y="6981"/>
                    </a:lnTo>
                    <a:lnTo>
                      <a:pt x="5367" y="6840"/>
                    </a:lnTo>
                    <a:lnTo>
                      <a:pt x="5682" y="6665"/>
                    </a:lnTo>
                    <a:lnTo>
                      <a:pt x="5963" y="6455"/>
                    </a:lnTo>
                    <a:lnTo>
                      <a:pt x="6209" y="6209"/>
                    </a:lnTo>
                    <a:lnTo>
                      <a:pt x="6454" y="5964"/>
                    </a:lnTo>
                    <a:lnTo>
                      <a:pt x="6665" y="5683"/>
                    </a:lnTo>
                    <a:lnTo>
                      <a:pt x="6840" y="5367"/>
                    </a:lnTo>
                    <a:lnTo>
                      <a:pt x="6980" y="5052"/>
                    </a:lnTo>
                    <a:lnTo>
                      <a:pt x="7121" y="4736"/>
                    </a:lnTo>
                    <a:lnTo>
                      <a:pt x="7191" y="4385"/>
                    </a:lnTo>
                    <a:lnTo>
                      <a:pt x="7261" y="3999"/>
                    </a:lnTo>
                    <a:lnTo>
                      <a:pt x="7296" y="3649"/>
                    </a:lnTo>
                    <a:lnTo>
                      <a:pt x="7261" y="3263"/>
                    </a:lnTo>
                    <a:lnTo>
                      <a:pt x="7191" y="2912"/>
                    </a:lnTo>
                    <a:lnTo>
                      <a:pt x="7121" y="2561"/>
                    </a:lnTo>
                    <a:lnTo>
                      <a:pt x="6980" y="2211"/>
                    </a:lnTo>
                    <a:lnTo>
                      <a:pt x="6840" y="1895"/>
                    </a:lnTo>
                    <a:lnTo>
                      <a:pt x="6665" y="1614"/>
                    </a:lnTo>
                    <a:lnTo>
                      <a:pt x="6454" y="1334"/>
                    </a:lnTo>
                    <a:lnTo>
                      <a:pt x="6209" y="1088"/>
                    </a:lnTo>
                    <a:lnTo>
                      <a:pt x="5963" y="843"/>
                    </a:lnTo>
                    <a:lnTo>
                      <a:pt x="5682" y="632"/>
                    </a:lnTo>
                    <a:lnTo>
                      <a:pt x="5367" y="457"/>
                    </a:lnTo>
                    <a:lnTo>
                      <a:pt x="5051" y="282"/>
                    </a:lnTo>
                    <a:lnTo>
                      <a:pt x="4735" y="176"/>
                    </a:lnTo>
                    <a:lnTo>
                      <a:pt x="4385" y="71"/>
                    </a:lnTo>
                    <a:lnTo>
                      <a:pt x="3999" y="36"/>
                    </a:lnTo>
                    <a:lnTo>
                      <a:pt x="36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1ef63d65b67_3_0"/>
              <p:cNvSpPr/>
              <p:nvPr/>
            </p:nvSpPr>
            <p:spPr>
              <a:xfrm rot="316603">
                <a:off x="5785016" y="1208697"/>
                <a:ext cx="159872" cy="23305"/>
              </a:xfrm>
              <a:custGeom>
                <a:rect b="b" l="l" r="r" t="t"/>
                <a:pathLst>
                  <a:path extrusionOk="0" h="808" w="5543">
                    <a:moveTo>
                      <a:pt x="386" y="0"/>
                    </a:moveTo>
                    <a:lnTo>
                      <a:pt x="211" y="35"/>
                    </a:lnTo>
                    <a:lnTo>
                      <a:pt x="106" y="106"/>
                    </a:lnTo>
                    <a:lnTo>
                      <a:pt x="0" y="246"/>
                    </a:lnTo>
                    <a:lnTo>
                      <a:pt x="0" y="386"/>
                    </a:lnTo>
                    <a:lnTo>
                      <a:pt x="0" y="562"/>
                    </a:lnTo>
                    <a:lnTo>
                      <a:pt x="106" y="667"/>
                    </a:lnTo>
                    <a:lnTo>
                      <a:pt x="211" y="772"/>
                    </a:lnTo>
                    <a:lnTo>
                      <a:pt x="386" y="807"/>
                    </a:lnTo>
                    <a:lnTo>
                      <a:pt x="5156" y="807"/>
                    </a:lnTo>
                    <a:lnTo>
                      <a:pt x="5297" y="772"/>
                    </a:lnTo>
                    <a:lnTo>
                      <a:pt x="5437" y="667"/>
                    </a:lnTo>
                    <a:lnTo>
                      <a:pt x="5507" y="562"/>
                    </a:lnTo>
                    <a:lnTo>
                      <a:pt x="5542" y="386"/>
                    </a:lnTo>
                    <a:lnTo>
                      <a:pt x="5507" y="246"/>
                    </a:lnTo>
                    <a:lnTo>
                      <a:pt x="5437" y="106"/>
                    </a:lnTo>
                    <a:lnTo>
                      <a:pt x="5297" y="35"/>
                    </a:lnTo>
                    <a:lnTo>
                      <a:pt x="515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4" name="Google Shape;1554;g1ef63d65b67_3_0"/>
            <p:cNvGrpSpPr/>
            <p:nvPr/>
          </p:nvGrpSpPr>
          <p:grpSpPr>
            <a:xfrm>
              <a:off x="7896488" y="4273250"/>
              <a:ext cx="181550" cy="181550"/>
              <a:chOff x="7896488" y="4273250"/>
              <a:chExt cx="181550" cy="181550"/>
            </a:xfrm>
          </p:grpSpPr>
          <p:sp>
            <p:nvSpPr>
              <p:cNvPr id="1555" name="Google Shape;1555;g1ef63d65b67_3_0"/>
              <p:cNvSpPr/>
              <p:nvPr/>
            </p:nvSpPr>
            <p:spPr>
              <a:xfrm>
                <a:off x="7896488" y="4273250"/>
                <a:ext cx="181550" cy="181550"/>
              </a:xfrm>
              <a:custGeom>
                <a:rect b="b" l="l" r="r" t="t"/>
                <a:pathLst>
                  <a:path extrusionOk="0" h="7262" w="7262">
                    <a:moveTo>
                      <a:pt x="3263" y="1"/>
                    </a:moveTo>
                    <a:lnTo>
                      <a:pt x="2912" y="71"/>
                    </a:lnTo>
                    <a:lnTo>
                      <a:pt x="2561" y="141"/>
                    </a:lnTo>
                    <a:lnTo>
                      <a:pt x="2211" y="282"/>
                    </a:lnTo>
                    <a:lnTo>
                      <a:pt x="1895" y="422"/>
                    </a:lnTo>
                    <a:lnTo>
                      <a:pt x="1579" y="597"/>
                    </a:lnTo>
                    <a:lnTo>
                      <a:pt x="1299" y="808"/>
                    </a:lnTo>
                    <a:lnTo>
                      <a:pt x="1053" y="1053"/>
                    </a:lnTo>
                    <a:lnTo>
                      <a:pt x="808" y="1299"/>
                    </a:lnTo>
                    <a:lnTo>
                      <a:pt x="597" y="1579"/>
                    </a:lnTo>
                    <a:lnTo>
                      <a:pt x="422" y="1895"/>
                    </a:lnTo>
                    <a:lnTo>
                      <a:pt x="282" y="2211"/>
                    </a:lnTo>
                    <a:lnTo>
                      <a:pt x="141" y="2526"/>
                    </a:lnTo>
                    <a:lnTo>
                      <a:pt x="71" y="2877"/>
                    </a:lnTo>
                    <a:lnTo>
                      <a:pt x="1" y="3263"/>
                    </a:lnTo>
                    <a:lnTo>
                      <a:pt x="1" y="3614"/>
                    </a:lnTo>
                    <a:lnTo>
                      <a:pt x="1" y="3999"/>
                    </a:lnTo>
                    <a:lnTo>
                      <a:pt x="71" y="4350"/>
                    </a:lnTo>
                    <a:lnTo>
                      <a:pt x="141" y="4701"/>
                    </a:lnTo>
                    <a:lnTo>
                      <a:pt x="282" y="5052"/>
                    </a:lnTo>
                    <a:lnTo>
                      <a:pt x="422" y="5367"/>
                    </a:lnTo>
                    <a:lnTo>
                      <a:pt x="597" y="5648"/>
                    </a:lnTo>
                    <a:lnTo>
                      <a:pt x="808" y="5929"/>
                    </a:lnTo>
                    <a:lnTo>
                      <a:pt x="1053" y="6209"/>
                    </a:lnTo>
                    <a:lnTo>
                      <a:pt x="1299" y="6420"/>
                    </a:lnTo>
                    <a:lnTo>
                      <a:pt x="1579" y="6630"/>
                    </a:lnTo>
                    <a:lnTo>
                      <a:pt x="1895" y="6805"/>
                    </a:lnTo>
                    <a:lnTo>
                      <a:pt x="2211" y="6981"/>
                    </a:lnTo>
                    <a:lnTo>
                      <a:pt x="2561" y="7086"/>
                    </a:lnTo>
                    <a:lnTo>
                      <a:pt x="2912" y="7191"/>
                    </a:lnTo>
                    <a:lnTo>
                      <a:pt x="3263" y="7226"/>
                    </a:lnTo>
                    <a:lnTo>
                      <a:pt x="3614" y="7261"/>
                    </a:lnTo>
                    <a:lnTo>
                      <a:pt x="3999" y="7226"/>
                    </a:lnTo>
                    <a:lnTo>
                      <a:pt x="4350" y="7191"/>
                    </a:lnTo>
                    <a:lnTo>
                      <a:pt x="4701" y="7086"/>
                    </a:lnTo>
                    <a:lnTo>
                      <a:pt x="5052" y="6981"/>
                    </a:lnTo>
                    <a:lnTo>
                      <a:pt x="5367" y="6805"/>
                    </a:lnTo>
                    <a:lnTo>
                      <a:pt x="5648" y="6630"/>
                    </a:lnTo>
                    <a:lnTo>
                      <a:pt x="5928" y="6420"/>
                    </a:lnTo>
                    <a:lnTo>
                      <a:pt x="6209" y="6209"/>
                    </a:lnTo>
                    <a:lnTo>
                      <a:pt x="6420" y="5929"/>
                    </a:lnTo>
                    <a:lnTo>
                      <a:pt x="6630" y="5648"/>
                    </a:lnTo>
                    <a:lnTo>
                      <a:pt x="6840" y="5367"/>
                    </a:lnTo>
                    <a:lnTo>
                      <a:pt x="6981" y="5052"/>
                    </a:lnTo>
                    <a:lnTo>
                      <a:pt x="7086" y="4701"/>
                    </a:lnTo>
                    <a:lnTo>
                      <a:pt x="7191" y="4350"/>
                    </a:lnTo>
                    <a:lnTo>
                      <a:pt x="7261" y="3999"/>
                    </a:lnTo>
                    <a:lnTo>
                      <a:pt x="7261" y="3614"/>
                    </a:lnTo>
                    <a:lnTo>
                      <a:pt x="7261" y="3263"/>
                    </a:lnTo>
                    <a:lnTo>
                      <a:pt x="7191" y="2877"/>
                    </a:lnTo>
                    <a:lnTo>
                      <a:pt x="7086" y="2526"/>
                    </a:lnTo>
                    <a:lnTo>
                      <a:pt x="6981" y="2211"/>
                    </a:lnTo>
                    <a:lnTo>
                      <a:pt x="6840" y="1895"/>
                    </a:lnTo>
                    <a:lnTo>
                      <a:pt x="6630" y="1579"/>
                    </a:lnTo>
                    <a:lnTo>
                      <a:pt x="6420" y="1299"/>
                    </a:lnTo>
                    <a:lnTo>
                      <a:pt x="6209" y="1053"/>
                    </a:lnTo>
                    <a:lnTo>
                      <a:pt x="5928" y="808"/>
                    </a:lnTo>
                    <a:lnTo>
                      <a:pt x="5648" y="597"/>
                    </a:lnTo>
                    <a:lnTo>
                      <a:pt x="5367" y="422"/>
                    </a:lnTo>
                    <a:lnTo>
                      <a:pt x="5052" y="282"/>
                    </a:lnTo>
                    <a:lnTo>
                      <a:pt x="4701" y="141"/>
                    </a:lnTo>
                    <a:lnTo>
                      <a:pt x="4350" y="71"/>
                    </a:lnTo>
                    <a:lnTo>
                      <a:pt x="39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1ef63d65b67_3_0"/>
              <p:cNvSpPr/>
              <p:nvPr/>
            </p:nvSpPr>
            <p:spPr>
              <a:xfrm>
                <a:off x="7917538" y="4359200"/>
                <a:ext cx="139450" cy="20175"/>
              </a:xfrm>
              <a:custGeom>
                <a:rect b="b" l="l" r="r" t="t"/>
                <a:pathLst>
                  <a:path extrusionOk="0" h="807" w="5578">
                    <a:moveTo>
                      <a:pt x="422" y="0"/>
                    </a:moveTo>
                    <a:lnTo>
                      <a:pt x="246" y="35"/>
                    </a:lnTo>
                    <a:lnTo>
                      <a:pt x="106" y="141"/>
                    </a:lnTo>
                    <a:lnTo>
                      <a:pt x="36" y="246"/>
                    </a:lnTo>
                    <a:lnTo>
                      <a:pt x="1" y="421"/>
                    </a:lnTo>
                    <a:lnTo>
                      <a:pt x="36" y="561"/>
                    </a:lnTo>
                    <a:lnTo>
                      <a:pt x="106" y="702"/>
                    </a:lnTo>
                    <a:lnTo>
                      <a:pt x="246" y="772"/>
                    </a:lnTo>
                    <a:lnTo>
                      <a:pt x="422" y="807"/>
                    </a:lnTo>
                    <a:lnTo>
                      <a:pt x="5157" y="807"/>
                    </a:lnTo>
                    <a:lnTo>
                      <a:pt x="5332" y="772"/>
                    </a:lnTo>
                    <a:lnTo>
                      <a:pt x="5437" y="702"/>
                    </a:lnTo>
                    <a:lnTo>
                      <a:pt x="5542" y="561"/>
                    </a:lnTo>
                    <a:lnTo>
                      <a:pt x="5578" y="421"/>
                    </a:lnTo>
                    <a:lnTo>
                      <a:pt x="5542" y="246"/>
                    </a:lnTo>
                    <a:lnTo>
                      <a:pt x="5437" y="141"/>
                    </a:lnTo>
                    <a:lnTo>
                      <a:pt x="5332" y="35"/>
                    </a:lnTo>
                    <a:lnTo>
                      <a:pt x="51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7" name="Google Shape;1557;g1ef63d65b67_3_0"/>
            <p:cNvSpPr/>
            <p:nvPr/>
          </p:nvSpPr>
          <p:spPr>
            <a:xfrm>
              <a:off x="8096413" y="3156150"/>
              <a:ext cx="518250" cy="1042600"/>
            </a:xfrm>
            <a:custGeom>
              <a:rect b="b" l="l" r="r" t="t"/>
              <a:pathLst>
                <a:path extrusionOk="0" h="41704" w="20730">
                  <a:moveTo>
                    <a:pt x="12417" y="0"/>
                  </a:moveTo>
                  <a:lnTo>
                    <a:pt x="1" y="2175"/>
                  </a:lnTo>
                  <a:lnTo>
                    <a:pt x="5508" y="41704"/>
                  </a:lnTo>
                  <a:lnTo>
                    <a:pt x="20730" y="39038"/>
                  </a:lnTo>
                  <a:lnTo>
                    <a:pt x="1241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1ef63d65b67_3_0"/>
            <p:cNvSpPr/>
            <p:nvPr/>
          </p:nvSpPr>
          <p:spPr>
            <a:xfrm>
              <a:off x="8197263" y="3247350"/>
              <a:ext cx="379700" cy="754100"/>
            </a:xfrm>
            <a:custGeom>
              <a:rect b="b" l="l" r="r" t="t"/>
              <a:pathLst>
                <a:path extrusionOk="0" h="30164" w="15188">
                  <a:moveTo>
                    <a:pt x="9155" y="0"/>
                  </a:moveTo>
                  <a:lnTo>
                    <a:pt x="0" y="1614"/>
                  </a:lnTo>
                  <a:lnTo>
                    <a:pt x="4560" y="30164"/>
                  </a:lnTo>
                  <a:lnTo>
                    <a:pt x="15188" y="28270"/>
                  </a:lnTo>
                  <a:lnTo>
                    <a:pt x="9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1ef63d65b67_3_0"/>
            <p:cNvSpPr/>
            <p:nvPr/>
          </p:nvSpPr>
          <p:spPr>
            <a:xfrm>
              <a:off x="8096413" y="3012350"/>
              <a:ext cx="310450" cy="198175"/>
            </a:xfrm>
            <a:custGeom>
              <a:rect b="b" l="l" r="r" t="t"/>
              <a:pathLst>
                <a:path extrusionOk="0" h="7927" w="12418">
                  <a:moveTo>
                    <a:pt x="6981" y="0"/>
                  </a:moveTo>
                  <a:lnTo>
                    <a:pt x="3158" y="667"/>
                  </a:lnTo>
                  <a:lnTo>
                    <a:pt x="1" y="7927"/>
                  </a:lnTo>
                  <a:lnTo>
                    <a:pt x="12417" y="5752"/>
                  </a:lnTo>
                  <a:lnTo>
                    <a:pt x="69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1ef63d65b67_3_0"/>
            <p:cNvSpPr/>
            <p:nvPr/>
          </p:nvSpPr>
          <p:spPr>
            <a:xfrm>
              <a:off x="8175338" y="2883450"/>
              <a:ext cx="95600" cy="145575"/>
            </a:xfrm>
            <a:custGeom>
              <a:rect b="b" l="l" r="r" t="t"/>
              <a:pathLst>
                <a:path extrusionOk="0" h="5823" w="3824">
                  <a:moveTo>
                    <a:pt x="948" y="0"/>
                  </a:moveTo>
                  <a:lnTo>
                    <a:pt x="807" y="35"/>
                  </a:lnTo>
                  <a:lnTo>
                    <a:pt x="702" y="106"/>
                  </a:lnTo>
                  <a:lnTo>
                    <a:pt x="492" y="246"/>
                  </a:lnTo>
                  <a:lnTo>
                    <a:pt x="351" y="456"/>
                  </a:lnTo>
                  <a:lnTo>
                    <a:pt x="316" y="561"/>
                  </a:lnTo>
                  <a:lnTo>
                    <a:pt x="316" y="702"/>
                  </a:lnTo>
                  <a:lnTo>
                    <a:pt x="1" y="5823"/>
                  </a:lnTo>
                  <a:lnTo>
                    <a:pt x="1" y="5823"/>
                  </a:lnTo>
                  <a:lnTo>
                    <a:pt x="3824" y="5156"/>
                  </a:lnTo>
                  <a:lnTo>
                    <a:pt x="1789" y="421"/>
                  </a:lnTo>
                  <a:lnTo>
                    <a:pt x="1719" y="316"/>
                  </a:lnTo>
                  <a:lnTo>
                    <a:pt x="1649" y="211"/>
                  </a:lnTo>
                  <a:lnTo>
                    <a:pt x="1439" y="70"/>
                  </a:lnTo>
                  <a:lnTo>
                    <a:pt x="119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1ef63d65b67_3_0"/>
            <p:cNvSpPr/>
            <p:nvPr/>
          </p:nvSpPr>
          <p:spPr>
            <a:xfrm>
              <a:off x="8221813" y="4043525"/>
              <a:ext cx="392850" cy="155225"/>
            </a:xfrm>
            <a:custGeom>
              <a:rect b="b" l="l" r="r" t="t"/>
              <a:pathLst>
                <a:path extrusionOk="0" h="6209" w="15714">
                  <a:moveTo>
                    <a:pt x="14977" y="1"/>
                  </a:moveTo>
                  <a:lnTo>
                    <a:pt x="0" y="2631"/>
                  </a:lnTo>
                  <a:lnTo>
                    <a:pt x="492" y="6209"/>
                  </a:lnTo>
                  <a:lnTo>
                    <a:pt x="15714" y="3543"/>
                  </a:lnTo>
                  <a:lnTo>
                    <a:pt x="149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1ef63d65b67_3_0"/>
            <p:cNvSpPr/>
            <p:nvPr/>
          </p:nvSpPr>
          <p:spPr>
            <a:xfrm>
              <a:off x="8133238" y="3275400"/>
              <a:ext cx="81575" cy="328850"/>
            </a:xfrm>
            <a:custGeom>
              <a:rect b="b" l="l" r="r" t="t"/>
              <a:pathLst>
                <a:path extrusionOk="0" h="13154" w="3263">
                  <a:moveTo>
                    <a:pt x="702" y="0"/>
                  </a:moveTo>
                  <a:lnTo>
                    <a:pt x="562" y="36"/>
                  </a:lnTo>
                  <a:lnTo>
                    <a:pt x="422" y="106"/>
                  </a:lnTo>
                  <a:lnTo>
                    <a:pt x="282" y="176"/>
                  </a:lnTo>
                  <a:lnTo>
                    <a:pt x="176" y="316"/>
                  </a:lnTo>
                  <a:lnTo>
                    <a:pt x="106" y="421"/>
                  </a:lnTo>
                  <a:lnTo>
                    <a:pt x="36" y="597"/>
                  </a:lnTo>
                  <a:lnTo>
                    <a:pt x="1" y="737"/>
                  </a:lnTo>
                  <a:lnTo>
                    <a:pt x="1" y="912"/>
                  </a:lnTo>
                  <a:lnTo>
                    <a:pt x="1685" y="12417"/>
                  </a:lnTo>
                  <a:lnTo>
                    <a:pt x="1720" y="12592"/>
                  </a:lnTo>
                  <a:lnTo>
                    <a:pt x="1790" y="12732"/>
                  </a:lnTo>
                  <a:lnTo>
                    <a:pt x="1895" y="12873"/>
                  </a:lnTo>
                  <a:lnTo>
                    <a:pt x="2000" y="12978"/>
                  </a:lnTo>
                  <a:lnTo>
                    <a:pt x="2141" y="13083"/>
                  </a:lnTo>
                  <a:lnTo>
                    <a:pt x="2281" y="13153"/>
                  </a:lnTo>
                  <a:lnTo>
                    <a:pt x="2596" y="13153"/>
                  </a:lnTo>
                  <a:lnTo>
                    <a:pt x="2772" y="13118"/>
                  </a:lnTo>
                  <a:lnTo>
                    <a:pt x="2912" y="13013"/>
                  </a:lnTo>
                  <a:lnTo>
                    <a:pt x="3017" y="12908"/>
                  </a:lnTo>
                  <a:lnTo>
                    <a:pt x="3123" y="12803"/>
                  </a:lnTo>
                  <a:lnTo>
                    <a:pt x="3193" y="12662"/>
                  </a:lnTo>
                  <a:lnTo>
                    <a:pt x="3263" y="12487"/>
                  </a:lnTo>
                  <a:lnTo>
                    <a:pt x="3263" y="12312"/>
                  </a:lnTo>
                  <a:lnTo>
                    <a:pt x="3263" y="12136"/>
                  </a:lnTo>
                  <a:lnTo>
                    <a:pt x="1509" y="702"/>
                  </a:lnTo>
                  <a:lnTo>
                    <a:pt x="1474" y="562"/>
                  </a:lnTo>
                  <a:lnTo>
                    <a:pt x="1404" y="421"/>
                  </a:lnTo>
                  <a:lnTo>
                    <a:pt x="1334" y="281"/>
                  </a:lnTo>
                  <a:lnTo>
                    <a:pt x="1229" y="176"/>
                  </a:lnTo>
                  <a:lnTo>
                    <a:pt x="1123" y="106"/>
                  </a:lnTo>
                  <a:lnTo>
                    <a:pt x="983" y="36"/>
                  </a:lnTo>
                  <a:lnTo>
                    <a:pt x="84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1ef63d65b67_3_0"/>
            <p:cNvSpPr/>
            <p:nvPr/>
          </p:nvSpPr>
          <p:spPr>
            <a:xfrm>
              <a:off x="8186738" y="3640175"/>
              <a:ext cx="48250" cy="94725"/>
            </a:xfrm>
            <a:custGeom>
              <a:rect b="b" l="l" r="r" t="t"/>
              <a:pathLst>
                <a:path extrusionOk="0" h="3789" w="1930">
                  <a:moveTo>
                    <a:pt x="667" y="0"/>
                  </a:moveTo>
                  <a:lnTo>
                    <a:pt x="527" y="35"/>
                  </a:lnTo>
                  <a:lnTo>
                    <a:pt x="386" y="141"/>
                  </a:lnTo>
                  <a:lnTo>
                    <a:pt x="246" y="246"/>
                  </a:lnTo>
                  <a:lnTo>
                    <a:pt x="141" y="386"/>
                  </a:lnTo>
                  <a:lnTo>
                    <a:pt x="71" y="526"/>
                  </a:lnTo>
                  <a:lnTo>
                    <a:pt x="36" y="702"/>
                  </a:lnTo>
                  <a:lnTo>
                    <a:pt x="1" y="877"/>
                  </a:lnTo>
                  <a:lnTo>
                    <a:pt x="1" y="1053"/>
                  </a:lnTo>
                  <a:lnTo>
                    <a:pt x="281" y="2912"/>
                  </a:lnTo>
                  <a:lnTo>
                    <a:pt x="316" y="3122"/>
                  </a:lnTo>
                  <a:lnTo>
                    <a:pt x="386" y="3262"/>
                  </a:lnTo>
                  <a:lnTo>
                    <a:pt x="492" y="3403"/>
                  </a:lnTo>
                  <a:lnTo>
                    <a:pt x="597" y="3543"/>
                  </a:lnTo>
                  <a:lnTo>
                    <a:pt x="702" y="3648"/>
                  </a:lnTo>
                  <a:lnTo>
                    <a:pt x="842" y="3718"/>
                  </a:lnTo>
                  <a:lnTo>
                    <a:pt x="1018" y="3753"/>
                  </a:lnTo>
                  <a:lnTo>
                    <a:pt x="1158" y="3788"/>
                  </a:lnTo>
                  <a:lnTo>
                    <a:pt x="1333" y="3753"/>
                  </a:lnTo>
                  <a:lnTo>
                    <a:pt x="1509" y="3683"/>
                  </a:lnTo>
                  <a:lnTo>
                    <a:pt x="1649" y="3578"/>
                  </a:lnTo>
                  <a:lnTo>
                    <a:pt x="1754" y="3438"/>
                  </a:lnTo>
                  <a:lnTo>
                    <a:pt x="1824" y="3262"/>
                  </a:lnTo>
                  <a:lnTo>
                    <a:pt x="1895" y="3087"/>
                  </a:lnTo>
                  <a:lnTo>
                    <a:pt x="1930" y="2876"/>
                  </a:lnTo>
                  <a:lnTo>
                    <a:pt x="1895" y="2701"/>
                  </a:lnTo>
                  <a:lnTo>
                    <a:pt x="1614" y="772"/>
                  </a:lnTo>
                  <a:lnTo>
                    <a:pt x="1579" y="597"/>
                  </a:lnTo>
                  <a:lnTo>
                    <a:pt x="1509" y="421"/>
                  </a:lnTo>
                  <a:lnTo>
                    <a:pt x="1403" y="281"/>
                  </a:lnTo>
                  <a:lnTo>
                    <a:pt x="1298" y="176"/>
                  </a:lnTo>
                  <a:lnTo>
                    <a:pt x="1158" y="71"/>
                  </a:lnTo>
                  <a:lnTo>
                    <a:pt x="983" y="35"/>
                  </a:lnTo>
                  <a:lnTo>
                    <a:pt x="8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0"/>
                                        </p:tgtEl>
                                        <p:attrNameLst>
                                          <p:attrName>style.visibility</p:attrName>
                                        </p:attrNameLst>
                                      </p:cBhvr>
                                      <p:to>
                                        <p:strVal val="visible"/>
                                      </p:to>
                                    </p:set>
                                    <p:animEffect filter="fade" transition="in">
                                      <p:cBhvr>
                                        <p:cTn dur="1000"/>
                                        <p:tgtEl>
                                          <p:spTgt spid="1480"/>
                                        </p:tgtEl>
                                      </p:cBhvr>
                                    </p:animEffect>
                                  </p:childTnLst>
                                </p:cTn>
                              </p:par>
                              <p:par>
                                <p:cTn fill="hold" nodeType="withEffect" presetClass="entr" presetID="10" presetSubtype="0">
                                  <p:stCondLst>
                                    <p:cond delay="0"/>
                                  </p:stCondLst>
                                  <p:childTnLst>
                                    <p:set>
                                      <p:cBhvr>
                                        <p:cTn dur="1" fill="hold">
                                          <p:stCondLst>
                                            <p:cond delay="0"/>
                                          </p:stCondLst>
                                        </p:cTn>
                                        <p:tgtEl>
                                          <p:spTgt spid="1481"/>
                                        </p:tgtEl>
                                        <p:attrNameLst>
                                          <p:attrName>style.visibility</p:attrName>
                                        </p:attrNameLst>
                                      </p:cBhvr>
                                      <p:to>
                                        <p:strVal val="visible"/>
                                      </p:to>
                                    </p:set>
                                    <p:animEffect filter="fade" transition="in">
                                      <p:cBhvr>
                                        <p:cTn dur="1000"/>
                                        <p:tgtEl>
                                          <p:spTgt spid="1481"/>
                                        </p:tgtEl>
                                      </p:cBhvr>
                                    </p:animEffect>
                                  </p:childTnLst>
                                </p:cTn>
                              </p:par>
                              <p:par>
                                <p:cTn fill="hold" nodeType="with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1000"/>
                                        <p:tgtEl>
                                          <p:spTgt spid="1482"/>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1000"/>
                                        <p:tgtEl>
                                          <p:spTgt spid="1483"/>
                                        </p:tgtEl>
                                      </p:cBhvr>
                                    </p:animEffect>
                                  </p:childTnLst>
                                </p:cTn>
                              </p:par>
                              <p:par>
                                <p:cTn fill="hold" nodeType="withEffect" presetClass="entr" presetID="10" presetSubtype="0">
                                  <p:stCondLst>
                                    <p:cond delay="0"/>
                                  </p:stCondLst>
                                  <p:childTnLst>
                                    <p:set>
                                      <p:cBhvr>
                                        <p:cTn dur="1" fill="hold">
                                          <p:stCondLst>
                                            <p:cond delay="0"/>
                                          </p:stCondLst>
                                        </p:cTn>
                                        <p:tgtEl>
                                          <p:spTgt spid="1500"/>
                                        </p:tgtEl>
                                        <p:attrNameLst>
                                          <p:attrName>style.visibility</p:attrName>
                                        </p:attrNameLst>
                                      </p:cBhvr>
                                      <p:to>
                                        <p:strVal val="visible"/>
                                      </p:to>
                                    </p:set>
                                    <p:animEffect filter="fade" transition="in">
                                      <p:cBhvr>
                                        <p:cTn dur="1000"/>
                                        <p:tgtEl>
                                          <p:spTgt spid="1500"/>
                                        </p:tgtEl>
                                      </p:cBhvr>
                                    </p:animEffect>
                                  </p:childTnLst>
                                </p:cTn>
                              </p:par>
                              <p:par>
                                <p:cTn fill="hold" nodeType="withEffect" presetClass="entr" presetID="10" presetSubtype="0">
                                  <p:stCondLst>
                                    <p:cond delay="0"/>
                                  </p:stCondLst>
                                  <p:childTnLst>
                                    <p:set>
                                      <p:cBhvr>
                                        <p:cTn dur="1" fill="hold">
                                          <p:stCondLst>
                                            <p:cond delay="0"/>
                                          </p:stCondLst>
                                        </p:cTn>
                                        <p:tgtEl>
                                          <p:spTgt spid="1521"/>
                                        </p:tgtEl>
                                        <p:attrNameLst>
                                          <p:attrName>style.visibility</p:attrName>
                                        </p:attrNameLst>
                                      </p:cBhvr>
                                      <p:to>
                                        <p:strVal val="visible"/>
                                      </p:to>
                                    </p:set>
                                    <p:animEffect filter="fade" transition="in">
                                      <p:cBhvr>
                                        <p:cTn dur="1000"/>
                                        <p:tgtEl>
                                          <p:spTgt spid="15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37"/>
                                        </p:tgtEl>
                                        <p:attrNameLst>
                                          <p:attrName>style.visibility</p:attrName>
                                        </p:attrNameLst>
                                      </p:cBhvr>
                                      <p:to>
                                        <p:strVal val="visible"/>
                                      </p:to>
                                    </p:set>
                                    <p:animEffect filter="fade" transition="in">
                                      <p:cBhvr>
                                        <p:cTn dur="1000"/>
                                        <p:tgtEl>
                                          <p:spTgt spid="1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12"/>
          <p:cNvSpPr txBox="1"/>
          <p:nvPr>
            <p:ph type="title"/>
          </p:nvPr>
        </p:nvSpPr>
        <p:spPr>
          <a:xfrm>
            <a:off x="727200" y="1045425"/>
            <a:ext cx="7232400" cy="305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Thank you</a:t>
            </a:r>
            <a:endParaRPr/>
          </a:p>
        </p:txBody>
      </p:sp>
      <p:grpSp>
        <p:nvGrpSpPr>
          <p:cNvPr id="1569" name="Google Shape;1569;p12"/>
          <p:cNvGrpSpPr/>
          <p:nvPr/>
        </p:nvGrpSpPr>
        <p:grpSpPr>
          <a:xfrm rot="-878206">
            <a:off x="6987999" y="2743717"/>
            <a:ext cx="1126318" cy="1586761"/>
            <a:chOff x="6673700" y="2662425"/>
            <a:chExt cx="1374925" cy="1937000"/>
          </a:xfrm>
        </p:grpSpPr>
        <p:sp>
          <p:nvSpPr>
            <p:cNvPr id="1570" name="Google Shape;1570;p12"/>
            <p:cNvSpPr/>
            <p:nvPr/>
          </p:nvSpPr>
          <p:spPr>
            <a:xfrm flipH="1">
              <a:off x="6673700" y="2778175"/>
              <a:ext cx="1305650" cy="1821250"/>
            </a:xfrm>
            <a:custGeom>
              <a:rect b="b" l="l" r="r" t="t"/>
              <a:pathLst>
                <a:path extrusionOk="0" h="72850" w="52226">
                  <a:moveTo>
                    <a:pt x="11961" y="1"/>
                  </a:moveTo>
                  <a:lnTo>
                    <a:pt x="0" y="6174"/>
                  </a:lnTo>
                  <a:lnTo>
                    <a:pt x="2210" y="10383"/>
                  </a:lnTo>
                  <a:lnTo>
                    <a:pt x="2491" y="11049"/>
                  </a:lnTo>
                  <a:lnTo>
                    <a:pt x="2736" y="11540"/>
                  </a:lnTo>
                  <a:lnTo>
                    <a:pt x="2912" y="12031"/>
                  </a:lnTo>
                  <a:lnTo>
                    <a:pt x="3122" y="12628"/>
                  </a:lnTo>
                  <a:lnTo>
                    <a:pt x="3297" y="13224"/>
                  </a:lnTo>
                  <a:lnTo>
                    <a:pt x="3438" y="13785"/>
                  </a:lnTo>
                  <a:lnTo>
                    <a:pt x="3543" y="14381"/>
                  </a:lnTo>
                  <a:lnTo>
                    <a:pt x="3648" y="15013"/>
                  </a:lnTo>
                  <a:lnTo>
                    <a:pt x="3718" y="15609"/>
                  </a:lnTo>
                  <a:lnTo>
                    <a:pt x="3753" y="16205"/>
                  </a:lnTo>
                  <a:lnTo>
                    <a:pt x="3753" y="16801"/>
                  </a:lnTo>
                  <a:lnTo>
                    <a:pt x="3753" y="17433"/>
                  </a:lnTo>
                  <a:lnTo>
                    <a:pt x="3718" y="18029"/>
                  </a:lnTo>
                  <a:lnTo>
                    <a:pt x="3648" y="18625"/>
                  </a:lnTo>
                  <a:lnTo>
                    <a:pt x="3543" y="19257"/>
                  </a:lnTo>
                  <a:lnTo>
                    <a:pt x="3438" y="19853"/>
                  </a:lnTo>
                  <a:lnTo>
                    <a:pt x="3297" y="20449"/>
                  </a:lnTo>
                  <a:lnTo>
                    <a:pt x="3122" y="21045"/>
                  </a:lnTo>
                  <a:lnTo>
                    <a:pt x="2947" y="21607"/>
                  </a:lnTo>
                  <a:lnTo>
                    <a:pt x="2701" y="22378"/>
                  </a:lnTo>
                  <a:lnTo>
                    <a:pt x="2491" y="23150"/>
                  </a:lnTo>
                  <a:lnTo>
                    <a:pt x="2350" y="23957"/>
                  </a:lnTo>
                  <a:lnTo>
                    <a:pt x="2245" y="24798"/>
                  </a:lnTo>
                  <a:lnTo>
                    <a:pt x="2175" y="25640"/>
                  </a:lnTo>
                  <a:lnTo>
                    <a:pt x="2140" y="26517"/>
                  </a:lnTo>
                  <a:lnTo>
                    <a:pt x="2140" y="27359"/>
                  </a:lnTo>
                  <a:lnTo>
                    <a:pt x="2210" y="28236"/>
                  </a:lnTo>
                  <a:lnTo>
                    <a:pt x="2280" y="29077"/>
                  </a:lnTo>
                  <a:lnTo>
                    <a:pt x="2421" y="29919"/>
                  </a:lnTo>
                  <a:lnTo>
                    <a:pt x="2561" y="30761"/>
                  </a:lnTo>
                  <a:lnTo>
                    <a:pt x="2771" y="31568"/>
                  </a:lnTo>
                  <a:lnTo>
                    <a:pt x="2982" y="32339"/>
                  </a:lnTo>
                  <a:lnTo>
                    <a:pt x="3227" y="33076"/>
                  </a:lnTo>
                  <a:lnTo>
                    <a:pt x="3543" y="33812"/>
                  </a:lnTo>
                  <a:lnTo>
                    <a:pt x="3859" y="34479"/>
                  </a:lnTo>
                  <a:lnTo>
                    <a:pt x="23009" y="71587"/>
                  </a:lnTo>
                  <a:lnTo>
                    <a:pt x="23114" y="71798"/>
                  </a:lnTo>
                  <a:lnTo>
                    <a:pt x="23255" y="71973"/>
                  </a:lnTo>
                  <a:lnTo>
                    <a:pt x="23430" y="72149"/>
                  </a:lnTo>
                  <a:lnTo>
                    <a:pt x="23570" y="72289"/>
                  </a:lnTo>
                  <a:lnTo>
                    <a:pt x="23781" y="72429"/>
                  </a:lnTo>
                  <a:lnTo>
                    <a:pt x="23956" y="72569"/>
                  </a:lnTo>
                  <a:lnTo>
                    <a:pt x="24167" y="72675"/>
                  </a:lnTo>
                  <a:lnTo>
                    <a:pt x="24377" y="72745"/>
                  </a:lnTo>
                  <a:lnTo>
                    <a:pt x="24587" y="72780"/>
                  </a:lnTo>
                  <a:lnTo>
                    <a:pt x="24833" y="72850"/>
                  </a:lnTo>
                  <a:lnTo>
                    <a:pt x="25289" y="72850"/>
                  </a:lnTo>
                  <a:lnTo>
                    <a:pt x="25499" y="72815"/>
                  </a:lnTo>
                  <a:lnTo>
                    <a:pt x="25745" y="72745"/>
                  </a:lnTo>
                  <a:lnTo>
                    <a:pt x="25955" y="72675"/>
                  </a:lnTo>
                  <a:lnTo>
                    <a:pt x="26166" y="72569"/>
                  </a:lnTo>
                  <a:lnTo>
                    <a:pt x="50963" y="59802"/>
                  </a:lnTo>
                  <a:lnTo>
                    <a:pt x="51174" y="59662"/>
                  </a:lnTo>
                  <a:lnTo>
                    <a:pt x="51349" y="59522"/>
                  </a:lnTo>
                  <a:lnTo>
                    <a:pt x="51525" y="59381"/>
                  </a:lnTo>
                  <a:lnTo>
                    <a:pt x="51700" y="59206"/>
                  </a:lnTo>
                  <a:lnTo>
                    <a:pt x="51805" y="59031"/>
                  </a:lnTo>
                  <a:lnTo>
                    <a:pt x="51945" y="58820"/>
                  </a:lnTo>
                  <a:lnTo>
                    <a:pt x="52051" y="58645"/>
                  </a:lnTo>
                  <a:lnTo>
                    <a:pt x="52121" y="58434"/>
                  </a:lnTo>
                  <a:lnTo>
                    <a:pt x="52191" y="58189"/>
                  </a:lnTo>
                  <a:lnTo>
                    <a:pt x="52226" y="57979"/>
                  </a:lnTo>
                  <a:lnTo>
                    <a:pt x="52226" y="57768"/>
                  </a:lnTo>
                  <a:lnTo>
                    <a:pt x="52226" y="57523"/>
                  </a:lnTo>
                  <a:lnTo>
                    <a:pt x="52191" y="57312"/>
                  </a:lnTo>
                  <a:lnTo>
                    <a:pt x="52156" y="57067"/>
                  </a:lnTo>
                  <a:lnTo>
                    <a:pt x="52051" y="56856"/>
                  </a:lnTo>
                  <a:lnTo>
                    <a:pt x="51980" y="56611"/>
                  </a:lnTo>
                  <a:lnTo>
                    <a:pt x="32830" y="19537"/>
                  </a:lnTo>
                  <a:lnTo>
                    <a:pt x="32444" y="18871"/>
                  </a:lnTo>
                  <a:lnTo>
                    <a:pt x="32023" y="18239"/>
                  </a:lnTo>
                  <a:lnTo>
                    <a:pt x="31567" y="17573"/>
                  </a:lnTo>
                  <a:lnTo>
                    <a:pt x="31076" y="16942"/>
                  </a:lnTo>
                  <a:lnTo>
                    <a:pt x="30515" y="16310"/>
                  </a:lnTo>
                  <a:lnTo>
                    <a:pt x="29954" y="15714"/>
                  </a:lnTo>
                  <a:lnTo>
                    <a:pt x="29323" y="15118"/>
                  </a:lnTo>
                  <a:lnTo>
                    <a:pt x="28691" y="14557"/>
                  </a:lnTo>
                  <a:lnTo>
                    <a:pt x="28025" y="14030"/>
                  </a:lnTo>
                  <a:lnTo>
                    <a:pt x="27323" y="13504"/>
                  </a:lnTo>
                  <a:lnTo>
                    <a:pt x="26587" y="13048"/>
                  </a:lnTo>
                  <a:lnTo>
                    <a:pt x="25885" y="12592"/>
                  </a:lnTo>
                  <a:lnTo>
                    <a:pt x="25114" y="12207"/>
                  </a:lnTo>
                  <a:lnTo>
                    <a:pt x="24377" y="11856"/>
                  </a:lnTo>
                  <a:lnTo>
                    <a:pt x="23605" y="11575"/>
                  </a:lnTo>
                  <a:lnTo>
                    <a:pt x="22869" y="11330"/>
                  </a:lnTo>
                  <a:lnTo>
                    <a:pt x="22273" y="11154"/>
                  </a:lnTo>
                  <a:lnTo>
                    <a:pt x="21676" y="10944"/>
                  </a:lnTo>
                  <a:lnTo>
                    <a:pt x="21115" y="10698"/>
                  </a:lnTo>
                  <a:lnTo>
                    <a:pt x="20554" y="10453"/>
                  </a:lnTo>
                  <a:lnTo>
                    <a:pt x="20028" y="10172"/>
                  </a:lnTo>
                  <a:lnTo>
                    <a:pt x="19502" y="9892"/>
                  </a:lnTo>
                  <a:lnTo>
                    <a:pt x="18976" y="9576"/>
                  </a:lnTo>
                  <a:lnTo>
                    <a:pt x="18485" y="9225"/>
                  </a:lnTo>
                  <a:lnTo>
                    <a:pt x="17994" y="8875"/>
                  </a:lnTo>
                  <a:lnTo>
                    <a:pt x="17502" y="8489"/>
                  </a:lnTo>
                  <a:lnTo>
                    <a:pt x="17047" y="8068"/>
                  </a:lnTo>
                  <a:lnTo>
                    <a:pt x="16626" y="7647"/>
                  </a:lnTo>
                  <a:lnTo>
                    <a:pt x="16205" y="7191"/>
                  </a:lnTo>
                  <a:lnTo>
                    <a:pt x="15819" y="6735"/>
                  </a:lnTo>
                  <a:lnTo>
                    <a:pt x="15433" y="6279"/>
                  </a:lnTo>
                  <a:lnTo>
                    <a:pt x="15082" y="5753"/>
                  </a:lnTo>
                  <a:lnTo>
                    <a:pt x="14767" y="5332"/>
                  </a:lnTo>
                  <a:lnTo>
                    <a:pt x="14486" y="4841"/>
                  </a:lnTo>
                  <a:lnTo>
                    <a:pt x="14135" y="4210"/>
                  </a:lnTo>
                  <a:lnTo>
                    <a:pt x="119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2"/>
            <p:cNvSpPr/>
            <p:nvPr/>
          </p:nvSpPr>
          <p:spPr>
            <a:xfrm flipH="1">
              <a:off x="6673700" y="2778175"/>
              <a:ext cx="1305650" cy="1821250"/>
            </a:xfrm>
            <a:custGeom>
              <a:rect b="b" l="l" r="r" t="t"/>
              <a:pathLst>
                <a:path extrusionOk="0" fill="none" h="72850" w="52226">
                  <a:moveTo>
                    <a:pt x="32830" y="19537"/>
                  </a:moveTo>
                  <a:lnTo>
                    <a:pt x="51980" y="56611"/>
                  </a:lnTo>
                  <a:lnTo>
                    <a:pt x="51980" y="56611"/>
                  </a:lnTo>
                  <a:lnTo>
                    <a:pt x="52051" y="56856"/>
                  </a:lnTo>
                  <a:lnTo>
                    <a:pt x="52156" y="57067"/>
                  </a:lnTo>
                  <a:lnTo>
                    <a:pt x="52191" y="57312"/>
                  </a:lnTo>
                  <a:lnTo>
                    <a:pt x="52226" y="57523"/>
                  </a:lnTo>
                  <a:lnTo>
                    <a:pt x="52226" y="57768"/>
                  </a:lnTo>
                  <a:lnTo>
                    <a:pt x="52226" y="57979"/>
                  </a:lnTo>
                  <a:lnTo>
                    <a:pt x="52191" y="58189"/>
                  </a:lnTo>
                  <a:lnTo>
                    <a:pt x="52121" y="58434"/>
                  </a:lnTo>
                  <a:lnTo>
                    <a:pt x="52051" y="58645"/>
                  </a:lnTo>
                  <a:lnTo>
                    <a:pt x="51945" y="58820"/>
                  </a:lnTo>
                  <a:lnTo>
                    <a:pt x="51805" y="59031"/>
                  </a:lnTo>
                  <a:lnTo>
                    <a:pt x="51700" y="59206"/>
                  </a:lnTo>
                  <a:lnTo>
                    <a:pt x="51525" y="59381"/>
                  </a:lnTo>
                  <a:lnTo>
                    <a:pt x="51349" y="59522"/>
                  </a:lnTo>
                  <a:lnTo>
                    <a:pt x="51174" y="59662"/>
                  </a:lnTo>
                  <a:lnTo>
                    <a:pt x="50963" y="59802"/>
                  </a:lnTo>
                  <a:lnTo>
                    <a:pt x="26166" y="72569"/>
                  </a:lnTo>
                  <a:lnTo>
                    <a:pt x="26166" y="72569"/>
                  </a:lnTo>
                  <a:lnTo>
                    <a:pt x="25955" y="72675"/>
                  </a:lnTo>
                  <a:lnTo>
                    <a:pt x="25745" y="72745"/>
                  </a:lnTo>
                  <a:lnTo>
                    <a:pt x="25499" y="72815"/>
                  </a:lnTo>
                  <a:lnTo>
                    <a:pt x="25289" y="72850"/>
                  </a:lnTo>
                  <a:lnTo>
                    <a:pt x="25043" y="72850"/>
                  </a:lnTo>
                  <a:lnTo>
                    <a:pt x="24833" y="72850"/>
                  </a:lnTo>
                  <a:lnTo>
                    <a:pt x="24587" y="72780"/>
                  </a:lnTo>
                  <a:lnTo>
                    <a:pt x="24377" y="72745"/>
                  </a:lnTo>
                  <a:lnTo>
                    <a:pt x="24167" y="72675"/>
                  </a:lnTo>
                  <a:lnTo>
                    <a:pt x="23956" y="72569"/>
                  </a:lnTo>
                  <a:lnTo>
                    <a:pt x="23781" y="72429"/>
                  </a:lnTo>
                  <a:lnTo>
                    <a:pt x="23570" y="72289"/>
                  </a:lnTo>
                  <a:lnTo>
                    <a:pt x="23430" y="72149"/>
                  </a:lnTo>
                  <a:lnTo>
                    <a:pt x="23255" y="71973"/>
                  </a:lnTo>
                  <a:lnTo>
                    <a:pt x="23114" y="71798"/>
                  </a:lnTo>
                  <a:lnTo>
                    <a:pt x="23009" y="71587"/>
                  </a:lnTo>
                  <a:lnTo>
                    <a:pt x="3859" y="34479"/>
                  </a:lnTo>
                  <a:lnTo>
                    <a:pt x="3859" y="34479"/>
                  </a:lnTo>
                  <a:lnTo>
                    <a:pt x="3543" y="33812"/>
                  </a:lnTo>
                  <a:lnTo>
                    <a:pt x="3227" y="33076"/>
                  </a:lnTo>
                  <a:lnTo>
                    <a:pt x="2982" y="32339"/>
                  </a:lnTo>
                  <a:lnTo>
                    <a:pt x="2771" y="31568"/>
                  </a:lnTo>
                  <a:lnTo>
                    <a:pt x="2561" y="30761"/>
                  </a:lnTo>
                  <a:lnTo>
                    <a:pt x="2421" y="29919"/>
                  </a:lnTo>
                  <a:lnTo>
                    <a:pt x="2280" y="29077"/>
                  </a:lnTo>
                  <a:lnTo>
                    <a:pt x="2210" y="28236"/>
                  </a:lnTo>
                  <a:lnTo>
                    <a:pt x="2140" y="27359"/>
                  </a:lnTo>
                  <a:lnTo>
                    <a:pt x="2140" y="26517"/>
                  </a:lnTo>
                  <a:lnTo>
                    <a:pt x="2175" y="25640"/>
                  </a:lnTo>
                  <a:lnTo>
                    <a:pt x="2245" y="24798"/>
                  </a:lnTo>
                  <a:lnTo>
                    <a:pt x="2350" y="23957"/>
                  </a:lnTo>
                  <a:lnTo>
                    <a:pt x="2491" y="23150"/>
                  </a:lnTo>
                  <a:lnTo>
                    <a:pt x="2701" y="22378"/>
                  </a:lnTo>
                  <a:lnTo>
                    <a:pt x="2947" y="21607"/>
                  </a:lnTo>
                  <a:lnTo>
                    <a:pt x="2947" y="21607"/>
                  </a:lnTo>
                  <a:lnTo>
                    <a:pt x="3122" y="21045"/>
                  </a:lnTo>
                  <a:lnTo>
                    <a:pt x="3297" y="20449"/>
                  </a:lnTo>
                  <a:lnTo>
                    <a:pt x="3438" y="19853"/>
                  </a:lnTo>
                  <a:lnTo>
                    <a:pt x="3543" y="19257"/>
                  </a:lnTo>
                  <a:lnTo>
                    <a:pt x="3648" y="18625"/>
                  </a:lnTo>
                  <a:lnTo>
                    <a:pt x="3718" y="18029"/>
                  </a:lnTo>
                  <a:lnTo>
                    <a:pt x="3753" y="17433"/>
                  </a:lnTo>
                  <a:lnTo>
                    <a:pt x="3753" y="16801"/>
                  </a:lnTo>
                  <a:lnTo>
                    <a:pt x="3753" y="16205"/>
                  </a:lnTo>
                  <a:lnTo>
                    <a:pt x="3718" y="15609"/>
                  </a:lnTo>
                  <a:lnTo>
                    <a:pt x="3648" y="15013"/>
                  </a:lnTo>
                  <a:lnTo>
                    <a:pt x="3543" y="14381"/>
                  </a:lnTo>
                  <a:lnTo>
                    <a:pt x="3438" y="13785"/>
                  </a:lnTo>
                  <a:lnTo>
                    <a:pt x="3297" y="13224"/>
                  </a:lnTo>
                  <a:lnTo>
                    <a:pt x="3122" y="12628"/>
                  </a:lnTo>
                  <a:lnTo>
                    <a:pt x="2912" y="12031"/>
                  </a:lnTo>
                  <a:lnTo>
                    <a:pt x="2912" y="12031"/>
                  </a:lnTo>
                  <a:lnTo>
                    <a:pt x="2736" y="11540"/>
                  </a:lnTo>
                  <a:lnTo>
                    <a:pt x="2491" y="11049"/>
                  </a:lnTo>
                  <a:lnTo>
                    <a:pt x="2491" y="11049"/>
                  </a:lnTo>
                  <a:lnTo>
                    <a:pt x="2210" y="10383"/>
                  </a:lnTo>
                  <a:lnTo>
                    <a:pt x="0" y="6174"/>
                  </a:lnTo>
                  <a:lnTo>
                    <a:pt x="11961" y="1"/>
                  </a:lnTo>
                  <a:lnTo>
                    <a:pt x="14135" y="4210"/>
                  </a:lnTo>
                  <a:lnTo>
                    <a:pt x="14135" y="4210"/>
                  </a:lnTo>
                  <a:lnTo>
                    <a:pt x="14486" y="4841"/>
                  </a:lnTo>
                  <a:lnTo>
                    <a:pt x="14486" y="4841"/>
                  </a:lnTo>
                  <a:lnTo>
                    <a:pt x="14767" y="5332"/>
                  </a:lnTo>
                  <a:lnTo>
                    <a:pt x="15082" y="5753"/>
                  </a:lnTo>
                  <a:lnTo>
                    <a:pt x="15082" y="5753"/>
                  </a:lnTo>
                  <a:lnTo>
                    <a:pt x="15433" y="6279"/>
                  </a:lnTo>
                  <a:lnTo>
                    <a:pt x="15819" y="6735"/>
                  </a:lnTo>
                  <a:lnTo>
                    <a:pt x="16205" y="7191"/>
                  </a:lnTo>
                  <a:lnTo>
                    <a:pt x="16626" y="7647"/>
                  </a:lnTo>
                  <a:lnTo>
                    <a:pt x="17047" y="8068"/>
                  </a:lnTo>
                  <a:lnTo>
                    <a:pt x="17502" y="8489"/>
                  </a:lnTo>
                  <a:lnTo>
                    <a:pt x="17994" y="8875"/>
                  </a:lnTo>
                  <a:lnTo>
                    <a:pt x="18485" y="9225"/>
                  </a:lnTo>
                  <a:lnTo>
                    <a:pt x="18976" y="9576"/>
                  </a:lnTo>
                  <a:lnTo>
                    <a:pt x="19502" y="9892"/>
                  </a:lnTo>
                  <a:lnTo>
                    <a:pt x="20028" y="10172"/>
                  </a:lnTo>
                  <a:lnTo>
                    <a:pt x="20554" y="10453"/>
                  </a:lnTo>
                  <a:lnTo>
                    <a:pt x="21115" y="10698"/>
                  </a:lnTo>
                  <a:lnTo>
                    <a:pt x="21676" y="10944"/>
                  </a:lnTo>
                  <a:lnTo>
                    <a:pt x="22273" y="11154"/>
                  </a:lnTo>
                  <a:lnTo>
                    <a:pt x="22869" y="11330"/>
                  </a:lnTo>
                  <a:lnTo>
                    <a:pt x="22869" y="11330"/>
                  </a:lnTo>
                  <a:lnTo>
                    <a:pt x="23605" y="11575"/>
                  </a:lnTo>
                  <a:lnTo>
                    <a:pt x="24377" y="11856"/>
                  </a:lnTo>
                  <a:lnTo>
                    <a:pt x="25114" y="12207"/>
                  </a:lnTo>
                  <a:lnTo>
                    <a:pt x="25885" y="12592"/>
                  </a:lnTo>
                  <a:lnTo>
                    <a:pt x="26587" y="13048"/>
                  </a:lnTo>
                  <a:lnTo>
                    <a:pt x="27323" y="13504"/>
                  </a:lnTo>
                  <a:lnTo>
                    <a:pt x="28025" y="14030"/>
                  </a:lnTo>
                  <a:lnTo>
                    <a:pt x="28691" y="14557"/>
                  </a:lnTo>
                  <a:lnTo>
                    <a:pt x="29323" y="15118"/>
                  </a:lnTo>
                  <a:lnTo>
                    <a:pt x="29954" y="15714"/>
                  </a:lnTo>
                  <a:lnTo>
                    <a:pt x="30515" y="16310"/>
                  </a:lnTo>
                  <a:lnTo>
                    <a:pt x="31076" y="16942"/>
                  </a:lnTo>
                  <a:lnTo>
                    <a:pt x="31567" y="17573"/>
                  </a:lnTo>
                  <a:lnTo>
                    <a:pt x="32023" y="18239"/>
                  </a:lnTo>
                  <a:lnTo>
                    <a:pt x="32444" y="18871"/>
                  </a:lnTo>
                  <a:lnTo>
                    <a:pt x="32830" y="1953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2"/>
            <p:cNvSpPr/>
            <p:nvPr/>
          </p:nvSpPr>
          <p:spPr>
            <a:xfrm flipH="1">
              <a:off x="7578600" y="3372700"/>
              <a:ext cx="228900" cy="228875"/>
            </a:xfrm>
            <a:custGeom>
              <a:rect b="b" l="l" r="r" t="t"/>
              <a:pathLst>
                <a:path extrusionOk="0" h="9155" w="9156">
                  <a:moveTo>
                    <a:pt x="4666" y="0"/>
                  </a:moveTo>
                  <a:lnTo>
                    <a:pt x="4210" y="35"/>
                  </a:lnTo>
                  <a:lnTo>
                    <a:pt x="3789" y="70"/>
                  </a:lnTo>
                  <a:lnTo>
                    <a:pt x="3333" y="176"/>
                  </a:lnTo>
                  <a:lnTo>
                    <a:pt x="2912" y="316"/>
                  </a:lnTo>
                  <a:lnTo>
                    <a:pt x="2491" y="526"/>
                  </a:lnTo>
                  <a:lnTo>
                    <a:pt x="2070" y="772"/>
                  </a:lnTo>
                  <a:lnTo>
                    <a:pt x="1685" y="1017"/>
                  </a:lnTo>
                  <a:lnTo>
                    <a:pt x="1369" y="1333"/>
                  </a:lnTo>
                  <a:lnTo>
                    <a:pt x="1053" y="1649"/>
                  </a:lnTo>
                  <a:lnTo>
                    <a:pt x="773" y="1999"/>
                  </a:lnTo>
                  <a:lnTo>
                    <a:pt x="562" y="2385"/>
                  </a:lnTo>
                  <a:lnTo>
                    <a:pt x="352" y="2771"/>
                  </a:lnTo>
                  <a:lnTo>
                    <a:pt x="211" y="3192"/>
                  </a:lnTo>
                  <a:lnTo>
                    <a:pt x="106" y="3613"/>
                  </a:lnTo>
                  <a:lnTo>
                    <a:pt x="36" y="4069"/>
                  </a:lnTo>
                  <a:lnTo>
                    <a:pt x="1" y="4490"/>
                  </a:lnTo>
                  <a:lnTo>
                    <a:pt x="1" y="4946"/>
                  </a:lnTo>
                  <a:lnTo>
                    <a:pt x="71" y="5366"/>
                  </a:lnTo>
                  <a:lnTo>
                    <a:pt x="176" y="5822"/>
                  </a:lnTo>
                  <a:lnTo>
                    <a:pt x="317" y="6243"/>
                  </a:lnTo>
                  <a:lnTo>
                    <a:pt x="492" y="6699"/>
                  </a:lnTo>
                  <a:lnTo>
                    <a:pt x="738" y="7085"/>
                  </a:lnTo>
                  <a:lnTo>
                    <a:pt x="1018" y="7471"/>
                  </a:lnTo>
                  <a:lnTo>
                    <a:pt x="1299" y="7787"/>
                  </a:lnTo>
                  <a:lnTo>
                    <a:pt x="1649" y="8102"/>
                  </a:lnTo>
                  <a:lnTo>
                    <a:pt x="2000" y="8383"/>
                  </a:lnTo>
                  <a:lnTo>
                    <a:pt x="2386" y="8593"/>
                  </a:lnTo>
                  <a:lnTo>
                    <a:pt x="2772" y="8804"/>
                  </a:lnTo>
                  <a:lnTo>
                    <a:pt x="3193" y="8944"/>
                  </a:lnTo>
                  <a:lnTo>
                    <a:pt x="3614" y="9049"/>
                  </a:lnTo>
                  <a:lnTo>
                    <a:pt x="4035" y="9119"/>
                  </a:lnTo>
                  <a:lnTo>
                    <a:pt x="4490" y="9155"/>
                  </a:lnTo>
                  <a:lnTo>
                    <a:pt x="4911" y="9155"/>
                  </a:lnTo>
                  <a:lnTo>
                    <a:pt x="5367" y="9084"/>
                  </a:lnTo>
                  <a:lnTo>
                    <a:pt x="5823" y="8979"/>
                  </a:lnTo>
                  <a:lnTo>
                    <a:pt x="6244" y="8839"/>
                  </a:lnTo>
                  <a:lnTo>
                    <a:pt x="6665" y="8663"/>
                  </a:lnTo>
                  <a:lnTo>
                    <a:pt x="7086" y="8418"/>
                  </a:lnTo>
                  <a:lnTo>
                    <a:pt x="7437" y="8137"/>
                  </a:lnTo>
                  <a:lnTo>
                    <a:pt x="7787" y="7857"/>
                  </a:lnTo>
                  <a:lnTo>
                    <a:pt x="8103" y="7506"/>
                  </a:lnTo>
                  <a:lnTo>
                    <a:pt x="8349" y="7155"/>
                  </a:lnTo>
                  <a:lnTo>
                    <a:pt x="8594" y="6769"/>
                  </a:lnTo>
                  <a:lnTo>
                    <a:pt x="8770" y="6384"/>
                  </a:lnTo>
                  <a:lnTo>
                    <a:pt x="8945" y="5963"/>
                  </a:lnTo>
                  <a:lnTo>
                    <a:pt x="9050" y="5542"/>
                  </a:lnTo>
                  <a:lnTo>
                    <a:pt x="9120" y="5121"/>
                  </a:lnTo>
                  <a:lnTo>
                    <a:pt x="9155" y="4665"/>
                  </a:lnTo>
                  <a:lnTo>
                    <a:pt x="9155" y="4244"/>
                  </a:lnTo>
                  <a:lnTo>
                    <a:pt x="9085" y="3788"/>
                  </a:lnTo>
                  <a:lnTo>
                    <a:pt x="8980" y="3367"/>
                  </a:lnTo>
                  <a:lnTo>
                    <a:pt x="8840" y="2911"/>
                  </a:lnTo>
                  <a:lnTo>
                    <a:pt x="8629" y="2490"/>
                  </a:lnTo>
                  <a:lnTo>
                    <a:pt x="8419" y="2070"/>
                  </a:lnTo>
                  <a:lnTo>
                    <a:pt x="8138" y="1719"/>
                  </a:lnTo>
                  <a:lnTo>
                    <a:pt x="7823" y="1368"/>
                  </a:lnTo>
                  <a:lnTo>
                    <a:pt x="7507" y="1052"/>
                  </a:lnTo>
                  <a:lnTo>
                    <a:pt x="7156" y="807"/>
                  </a:lnTo>
                  <a:lnTo>
                    <a:pt x="6770" y="561"/>
                  </a:lnTo>
                  <a:lnTo>
                    <a:pt x="6385" y="386"/>
                  </a:lnTo>
                  <a:lnTo>
                    <a:pt x="5964" y="211"/>
                  </a:lnTo>
                  <a:lnTo>
                    <a:pt x="5543" y="105"/>
                  </a:lnTo>
                  <a:lnTo>
                    <a:pt x="5122" y="35"/>
                  </a:lnTo>
                  <a:lnTo>
                    <a:pt x="466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2"/>
            <p:cNvSpPr/>
            <p:nvPr/>
          </p:nvSpPr>
          <p:spPr>
            <a:xfrm flipH="1">
              <a:off x="6725425" y="3436700"/>
              <a:ext cx="1035600" cy="1111000"/>
            </a:xfrm>
            <a:custGeom>
              <a:rect b="b" l="l" r="r" t="t"/>
              <a:pathLst>
                <a:path extrusionOk="0" h="44440" w="41424">
                  <a:moveTo>
                    <a:pt x="25254" y="1"/>
                  </a:moveTo>
                  <a:lnTo>
                    <a:pt x="1" y="13048"/>
                  </a:lnTo>
                  <a:lnTo>
                    <a:pt x="16100" y="44264"/>
                  </a:lnTo>
                  <a:lnTo>
                    <a:pt x="16170" y="44369"/>
                  </a:lnTo>
                  <a:lnTo>
                    <a:pt x="16275" y="44405"/>
                  </a:lnTo>
                  <a:lnTo>
                    <a:pt x="16381" y="44440"/>
                  </a:lnTo>
                  <a:lnTo>
                    <a:pt x="16486" y="44405"/>
                  </a:lnTo>
                  <a:lnTo>
                    <a:pt x="41248" y="31602"/>
                  </a:lnTo>
                  <a:lnTo>
                    <a:pt x="41353" y="31532"/>
                  </a:lnTo>
                  <a:lnTo>
                    <a:pt x="41389" y="31462"/>
                  </a:lnTo>
                  <a:lnTo>
                    <a:pt x="41424" y="31357"/>
                  </a:lnTo>
                  <a:lnTo>
                    <a:pt x="41389" y="31252"/>
                  </a:lnTo>
                  <a:lnTo>
                    <a:pt x="252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2"/>
            <p:cNvSpPr/>
            <p:nvPr/>
          </p:nvSpPr>
          <p:spPr>
            <a:xfrm flipH="1">
              <a:off x="6844675" y="3392850"/>
              <a:ext cx="719050" cy="719050"/>
            </a:xfrm>
            <a:custGeom>
              <a:rect b="b" l="l" r="r" t="t"/>
              <a:pathLst>
                <a:path extrusionOk="0" h="28762" w="28762">
                  <a:moveTo>
                    <a:pt x="18800" y="1"/>
                  </a:moveTo>
                  <a:lnTo>
                    <a:pt x="737" y="9331"/>
                  </a:lnTo>
                  <a:lnTo>
                    <a:pt x="527" y="9471"/>
                  </a:lnTo>
                  <a:lnTo>
                    <a:pt x="316" y="9681"/>
                  </a:lnTo>
                  <a:lnTo>
                    <a:pt x="176" y="9892"/>
                  </a:lnTo>
                  <a:lnTo>
                    <a:pt x="71" y="10137"/>
                  </a:lnTo>
                  <a:lnTo>
                    <a:pt x="1" y="10418"/>
                  </a:lnTo>
                  <a:lnTo>
                    <a:pt x="1" y="10663"/>
                  </a:lnTo>
                  <a:lnTo>
                    <a:pt x="36" y="10944"/>
                  </a:lnTo>
                  <a:lnTo>
                    <a:pt x="141" y="11225"/>
                  </a:lnTo>
                  <a:lnTo>
                    <a:pt x="8804" y="28025"/>
                  </a:lnTo>
                  <a:lnTo>
                    <a:pt x="8980" y="28271"/>
                  </a:lnTo>
                  <a:lnTo>
                    <a:pt x="9155" y="28446"/>
                  </a:lnTo>
                  <a:lnTo>
                    <a:pt x="9401" y="28621"/>
                  </a:lnTo>
                  <a:lnTo>
                    <a:pt x="9646" y="28727"/>
                  </a:lnTo>
                  <a:lnTo>
                    <a:pt x="9892" y="28762"/>
                  </a:lnTo>
                  <a:lnTo>
                    <a:pt x="10172" y="28762"/>
                  </a:lnTo>
                  <a:lnTo>
                    <a:pt x="10453" y="28727"/>
                  </a:lnTo>
                  <a:lnTo>
                    <a:pt x="10733" y="28621"/>
                  </a:lnTo>
                  <a:lnTo>
                    <a:pt x="28762" y="19292"/>
                  </a:lnTo>
                  <a:lnTo>
                    <a:pt x="188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2"/>
            <p:cNvSpPr/>
            <p:nvPr/>
          </p:nvSpPr>
          <p:spPr>
            <a:xfrm flipH="1">
              <a:off x="7626825" y="2662425"/>
              <a:ext cx="421800" cy="355175"/>
            </a:xfrm>
            <a:custGeom>
              <a:rect b="b" l="l" r="r" t="t"/>
              <a:pathLst>
                <a:path extrusionOk="0" h="14207" w="16872">
                  <a:moveTo>
                    <a:pt x="12382" y="1"/>
                  </a:moveTo>
                  <a:lnTo>
                    <a:pt x="12136" y="71"/>
                  </a:lnTo>
                  <a:lnTo>
                    <a:pt x="11891" y="176"/>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473" y="13890"/>
                  </a:lnTo>
                  <a:lnTo>
                    <a:pt x="3648" y="14031"/>
                  </a:lnTo>
                  <a:lnTo>
                    <a:pt x="3824" y="14136"/>
                  </a:lnTo>
                  <a:lnTo>
                    <a:pt x="4034" y="14206"/>
                  </a:lnTo>
                  <a:lnTo>
                    <a:pt x="4490" y="14206"/>
                  </a:lnTo>
                  <a:lnTo>
                    <a:pt x="4736" y="14136"/>
                  </a:lnTo>
                  <a:lnTo>
                    <a:pt x="4981" y="14031"/>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399" y="282"/>
                  </a:lnTo>
                  <a:lnTo>
                    <a:pt x="13259" y="176"/>
                  </a:lnTo>
                  <a:lnTo>
                    <a:pt x="13083" y="71"/>
                  </a:lnTo>
                  <a:lnTo>
                    <a:pt x="128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2"/>
            <p:cNvSpPr/>
            <p:nvPr/>
          </p:nvSpPr>
          <p:spPr>
            <a:xfrm flipH="1">
              <a:off x="7626825" y="2662425"/>
              <a:ext cx="421800" cy="355175"/>
            </a:xfrm>
            <a:custGeom>
              <a:rect b="b" l="l" r="r" t="t"/>
              <a:pathLst>
                <a:path extrusionOk="0" fill="none" h="14207" w="16872">
                  <a:moveTo>
                    <a:pt x="11891" y="176"/>
                  </a:moveTo>
                  <a:lnTo>
                    <a:pt x="807" y="5893"/>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368" y="13750"/>
                  </a:lnTo>
                  <a:lnTo>
                    <a:pt x="3473" y="13890"/>
                  </a:lnTo>
                  <a:lnTo>
                    <a:pt x="3648" y="14031"/>
                  </a:lnTo>
                  <a:lnTo>
                    <a:pt x="3824" y="14136"/>
                  </a:lnTo>
                  <a:lnTo>
                    <a:pt x="4034" y="14206"/>
                  </a:lnTo>
                  <a:lnTo>
                    <a:pt x="4280" y="14206"/>
                  </a:lnTo>
                  <a:lnTo>
                    <a:pt x="4490" y="14206"/>
                  </a:lnTo>
                  <a:lnTo>
                    <a:pt x="4736" y="14136"/>
                  </a:lnTo>
                  <a:lnTo>
                    <a:pt x="4981" y="14031"/>
                  </a:lnTo>
                  <a:lnTo>
                    <a:pt x="16100" y="8314"/>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539" y="457"/>
                  </a:lnTo>
                  <a:lnTo>
                    <a:pt x="13399" y="282"/>
                  </a:lnTo>
                  <a:lnTo>
                    <a:pt x="13259" y="176"/>
                  </a:lnTo>
                  <a:lnTo>
                    <a:pt x="13083" y="71"/>
                  </a:lnTo>
                  <a:lnTo>
                    <a:pt x="12873" y="1"/>
                  </a:lnTo>
                  <a:lnTo>
                    <a:pt x="12627" y="1"/>
                  </a:lnTo>
                  <a:lnTo>
                    <a:pt x="12382" y="1"/>
                  </a:lnTo>
                  <a:lnTo>
                    <a:pt x="12136" y="71"/>
                  </a:lnTo>
                  <a:lnTo>
                    <a:pt x="11891" y="17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7" name="Google Shape;1577;p12"/>
          <p:cNvGrpSpPr/>
          <p:nvPr/>
        </p:nvGrpSpPr>
        <p:grpSpPr>
          <a:xfrm>
            <a:off x="6478148" y="463300"/>
            <a:ext cx="500098" cy="1048172"/>
            <a:chOff x="907425" y="0"/>
            <a:chExt cx="785700" cy="1646775"/>
          </a:xfrm>
        </p:grpSpPr>
        <p:sp>
          <p:nvSpPr>
            <p:cNvPr id="1578" name="Google Shape;1578;p12"/>
            <p:cNvSpPr/>
            <p:nvPr/>
          </p:nvSpPr>
          <p:spPr>
            <a:xfrm>
              <a:off x="1252925" y="0"/>
              <a:ext cx="176275" cy="176275"/>
            </a:xfrm>
            <a:custGeom>
              <a:rect b="b" l="l" r="r" t="t"/>
              <a:pathLst>
                <a:path extrusionOk="0" h="7051" w="7051">
                  <a:moveTo>
                    <a:pt x="3157" y="1"/>
                  </a:moveTo>
                  <a:lnTo>
                    <a:pt x="2806" y="71"/>
                  </a:lnTo>
                  <a:lnTo>
                    <a:pt x="2455" y="141"/>
                  </a:lnTo>
                  <a:lnTo>
                    <a:pt x="2140" y="281"/>
                  </a:lnTo>
                  <a:lnTo>
                    <a:pt x="1824" y="421"/>
                  </a:lnTo>
                  <a:lnTo>
                    <a:pt x="1543" y="597"/>
                  </a:lnTo>
                  <a:lnTo>
                    <a:pt x="1263" y="807"/>
                  </a:lnTo>
                  <a:lnTo>
                    <a:pt x="1017" y="1018"/>
                  </a:lnTo>
                  <a:lnTo>
                    <a:pt x="807" y="1263"/>
                  </a:lnTo>
                  <a:lnTo>
                    <a:pt x="596" y="1544"/>
                  </a:lnTo>
                  <a:lnTo>
                    <a:pt x="421" y="1824"/>
                  </a:lnTo>
                  <a:lnTo>
                    <a:pt x="281" y="2140"/>
                  </a:lnTo>
                  <a:lnTo>
                    <a:pt x="140" y="2456"/>
                  </a:lnTo>
                  <a:lnTo>
                    <a:pt x="70" y="2807"/>
                  </a:lnTo>
                  <a:lnTo>
                    <a:pt x="0" y="3157"/>
                  </a:lnTo>
                  <a:lnTo>
                    <a:pt x="0" y="3508"/>
                  </a:lnTo>
                  <a:lnTo>
                    <a:pt x="0" y="3894"/>
                  </a:lnTo>
                  <a:lnTo>
                    <a:pt x="70" y="4245"/>
                  </a:lnTo>
                  <a:lnTo>
                    <a:pt x="140" y="4560"/>
                  </a:lnTo>
                  <a:lnTo>
                    <a:pt x="281" y="4876"/>
                  </a:lnTo>
                  <a:lnTo>
                    <a:pt x="421" y="5192"/>
                  </a:lnTo>
                  <a:lnTo>
                    <a:pt x="596" y="5472"/>
                  </a:lnTo>
                  <a:lnTo>
                    <a:pt x="807" y="5753"/>
                  </a:lnTo>
                  <a:lnTo>
                    <a:pt x="1017" y="5998"/>
                  </a:lnTo>
                  <a:lnTo>
                    <a:pt x="1263" y="6244"/>
                  </a:lnTo>
                  <a:lnTo>
                    <a:pt x="1543" y="6454"/>
                  </a:lnTo>
                  <a:lnTo>
                    <a:pt x="1824" y="6630"/>
                  </a:lnTo>
                  <a:lnTo>
                    <a:pt x="2140" y="6770"/>
                  </a:lnTo>
                  <a:lnTo>
                    <a:pt x="2455" y="6875"/>
                  </a:lnTo>
                  <a:lnTo>
                    <a:pt x="2806" y="6980"/>
                  </a:lnTo>
                  <a:lnTo>
                    <a:pt x="3157" y="7015"/>
                  </a:lnTo>
                  <a:lnTo>
                    <a:pt x="3508" y="7050"/>
                  </a:lnTo>
                  <a:lnTo>
                    <a:pt x="3893" y="7015"/>
                  </a:lnTo>
                  <a:lnTo>
                    <a:pt x="4244" y="6980"/>
                  </a:lnTo>
                  <a:lnTo>
                    <a:pt x="4560" y="6875"/>
                  </a:lnTo>
                  <a:lnTo>
                    <a:pt x="4875" y="6770"/>
                  </a:lnTo>
                  <a:lnTo>
                    <a:pt x="5191" y="6630"/>
                  </a:lnTo>
                  <a:lnTo>
                    <a:pt x="5472" y="6454"/>
                  </a:lnTo>
                  <a:lnTo>
                    <a:pt x="5752" y="6244"/>
                  </a:lnTo>
                  <a:lnTo>
                    <a:pt x="5998" y="5998"/>
                  </a:lnTo>
                  <a:lnTo>
                    <a:pt x="6243" y="5753"/>
                  </a:lnTo>
                  <a:lnTo>
                    <a:pt x="6454" y="5472"/>
                  </a:lnTo>
                  <a:lnTo>
                    <a:pt x="6629" y="5192"/>
                  </a:lnTo>
                  <a:lnTo>
                    <a:pt x="6769" y="4876"/>
                  </a:lnTo>
                  <a:lnTo>
                    <a:pt x="6875" y="4560"/>
                  </a:lnTo>
                  <a:lnTo>
                    <a:pt x="6980" y="4245"/>
                  </a:lnTo>
                  <a:lnTo>
                    <a:pt x="7015" y="3894"/>
                  </a:lnTo>
                  <a:lnTo>
                    <a:pt x="7050" y="3508"/>
                  </a:lnTo>
                  <a:lnTo>
                    <a:pt x="7015" y="3157"/>
                  </a:lnTo>
                  <a:lnTo>
                    <a:pt x="6980" y="2807"/>
                  </a:lnTo>
                  <a:lnTo>
                    <a:pt x="6875" y="2456"/>
                  </a:lnTo>
                  <a:lnTo>
                    <a:pt x="6769" y="2140"/>
                  </a:lnTo>
                  <a:lnTo>
                    <a:pt x="6629" y="1824"/>
                  </a:lnTo>
                  <a:lnTo>
                    <a:pt x="6454" y="1544"/>
                  </a:lnTo>
                  <a:lnTo>
                    <a:pt x="6243" y="1263"/>
                  </a:lnTo>
                  <a:lnTo>
                    <a:pt x="5998" y="1018"/>
                  </a:lnTo>
                  <a:lnTo>
                    <a:pt x="5752" y="807"/>
                  </a:lnTo>
                  <a:lnTo>
                    <a:pt x="5472" y="597"/>
                  </a:lnTo>
                  <a:lnTo>
                    <a:pt x="5191" y="421"/>
                  </a:lnTo>
                  <a:lnTo>
                    <a:pt x="4875" y="281"/>
                  </a:lnTo>
                  <a:lnTo>
                    <a:pt x="4560" y="141"/>
                  </a:lnTo>
                  <a:lnTo>
                    <a:pt x="4244" y="71"/>
                  </a:lnTo>
                  <a:lnTo>
                    <a:pt x="38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2"/>
            <p:cNvSpPr/>
            <p:nvPr/>
          </p:nvSpPr>
          <p:spPr>
            <a:xfrm>
              <a:off x="1273950" y="84175"/>
              <a:ext cx="134200" cy="19325"/>
            </a:xfrm>
            <a:custGeom>
              <a:rect b="b" l="l" r="r" t="t"/>
              <a:pathLst>
                <a:path extrusionOk="0" h="773" w="5368">
                  <a:moveTo>
                    <a:pt x="211" y="1"/>
                  </a:moveTo>
                  <a:lnTo>
                    <a:pt x="106" y="106"/>
                  </a:lnTo>
                  <a:lnTo>
                    <a:pt x="1" y="211"/>
                  </a:lnTo>
                  <a:lnTo>
                    <a:pt x="1" y="387"/>
                  </a:lnTo>
                  <a:lnTo>
                    <a:pt x="1" y="527"/>
                  </a:lnTo>
                  <a:lnTo>
                    <a:pt x="106" y="632"/>
                  </a:lnTo>
                  <a:lnTo>
                    <a:pt x="211" y="737"/>
                  </a:lnTo>
                  <a:lnTo>
                    <a:pt x="387" y="772"/>
                  </a:lnTo>
                  <a:lnTo>
                    <a:pt x="4981" y="772"/>
                  </a:lnTo>
                  <a:lnTo>
                    <a:pt x="5122" y="737"/>
                  </a:lnTo>
                  <a:lnTo>
                    <a:pt x="5262" y="632"/>
                  </a:lnTo>
                  <a:lnTo>
                    <a:pt x="5332" y="527"/>
                  </a:lnTo>
                  <a:lnTo>
                    <a:pt x="5367" y="387"/>
                  </a:lnTo>
                  <a:lnTo>
                    <a:pt x="5332" y="211"/>
                  </a:lnTo>
                  <a:lnTo>
                    <a:pt x="5262" y="106"/>
                  </a:lnTo>
                  <a:lnTo>
                    <a:pt x="512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2"/>
            <p:cNvSpPr/>
            <p:nvPr/>
          </p:nvSpPr>
          <p:spPr>
            <a:xfrm>
              <a:off x="978450" y="1435425"/>
              <a:ext cx="211350" cy="211350"/>
            </a:xfrm>
            <a:custGeom>
              <a:rect b="b" l="l" r="r" t="t"/>
              <a:pathLst>
                <a:path extrusionOk="0" h="8454" w="8454">
                  <a:moveTo>
                    <a:pt x="4069" y="0"/>
                  </a:moveTo>
                  <a:lnTo>
                    <a:pt x="3649" y="35"/>
                  </a:lnTo>
                  <a:lnTo>
                    <a:pt x="3228" y="105"/>
                  </a:lnTo>
                  <a:lnTo>
                    <a:pt x="2842" y="211"/>
                  </a:lnTo>
                  <a:lnTo>
                    <a:pt x="2456" y="386"/>
                  </a:lnTo>
                  <a:lnTo>
                    <a:pt x="2105" y="561"/>
                  </a:lnTo>
                  <a:lnTo>
                    <a:pt x="1755" y="772"/>
                  </a:lnTo>
                  <a:lnTo>
                    <a:pt x="1439" y="1017"/>
                  </a:lnTo>
                  <a:lnTo>
                    <a:pt x="1158" y="1298"/>
                  </a:lnTo>
                  <a:lnTo>
                    <a:pt x="878" y="1614"/>
                  </a:lnTo>
                  <a:lnTo>
                    <a:pt x="632" y="1964"/>
                  </a:lnTo>
                  <a:lnTo>
                    <a:pt x="457" y="2315"/>
                  </a:lnTo>
                  <a:lnTo>
                    <a:pt x="281" y="2701"/>
                  </a:lnTo>
                  <a:lnTo>
                    <a:pt x="141" y="3122"/>
                  </a:lnTo>
                  <a:lnTo>
                    <a:pt x="36" y="3543"/>
                  </a:lnTo>
                  <a:lnTo>
                    <a:pt x="1" y="3964"/>
                  </a:lnTo>
                  <a:lnTo>
                    <a:pt x="1" y="4384"/>
                  </a:lnTo>
                  <a:lnTo>
                    <a:pt x="36" y="4805"/>
                  </a:lnTo>
                  <a:lnTo>
                    <a:pt x="106" y="5191"/>
                  </a:lnTo>
                  <a:lnTo>
                    <a:pt x="211" y="5612"/>
                  </a:lnTo>
                  <a:lnTo>
                    <a:pt x="387" y="5963"/>
                  </a:lnTo>
                  <a:lnTo>
                    <a:pt x="562" y="6349"/>
                  </a:lnTo>
                  <a:lnTo>
                    <a:pt x="772" y="6664"/>
                  </a:lnTo>
                  <a:lnTo>
                    <a:pt x="1018" y="7015"/>
                  </a:lnTo>
                  <a:lnTo>
                    <a:pt x="1299" y="7296"/>
                  </a:lnTo>
                  <a:lnTo>
                    <a:pt x="1614" y="7576"/>
                  </a:lnTo>
                  <a:lnTo>
                    <a:pt x="1965" y="7787"/>
                  </a:lnTo>
                  <a:lnTo>
                    <a:pt x="2316" y="7997"/>
                  </a:lnTo>
                  <a:lnTo>
                    <a:pt x="2702" y="8172"/>
                  </a:lnTo>
                  <a:lnTo>
                    <a:pt x="3122" y="8313"/>
                  </a:lnTo>
                  <a:lnTo>
                    <a:pt x="3543" y="8383"/>
                  </a:lnTo>
                  <a:lnTo>
                    <a:pt x="3964" y="8453"/>
                  </a:lnTo>
                  <a:lnTo>
                    <a:pt x="4385" y="8453"/>
                  </a:lnTo>
                  <a:lnTo>
                    <a:pt x="4806" y="8418"/>
                  </a:lnTo>
                  <a:lnTo>
                    <a:pt x="5192" y="8348"/>
                  </a:lnTo>
                  <a:lnTo>
                    <a:pt x="5613" y="8208"/>
                  </a:lnTo>
                  <a:lnTo>
                    <a:pt x="5963" y="8067"/>
                  </a:lnTo>
                  <a:lnTo>
                    <a:pt x="6349" y="7892"/>
                  </a:lnTo>
                  <a:lnTo>
                    <a:pt x="6665" y="7681"/>
                  </a:lnTo>
                  <a:lnTo>
                    <a:pt x="6981" y="7401"/>
                  </a:lnTo>
                  <a:lnTo>
                    <a:pt x="7296" y="7120"/>
                  </a:lnTo>
                  <a:lnTo>
                    <a:pt x="7577" y="6840"/>
                  </a:lnTo>
                  <a:lnTo>
                    <a:pt x="7787" y="6489"/>
                  </a:lnTo>
                  <a:lnTo>
                    <a:pt x="7998" y="6138"/>
                  </a:lnTo>
                  <a:lnTo>
                    <a:pt x="8173" y="5717"/>
                  </a:lnTo>
                  <a:lnTo>
                    <a:pt x="8313" y="5331"/>
                  </a:lnTo>
                  <a:lnTo>
                    <a:pt x="8384" y="4911"/>
                  </a:lnTo>
                  <a:lnTo>
                    <a:pt x="8454" y="4490"/>
                  </a:lnTo>
                  <a:lnTo>
                    <a:pt x="8454" y="4069"/>
                  </a:lnTo>
                  <a:lnTo>
                    <a:pt x="8419" y="3648"/>
                  </a:lnTo>
                  <a:lnTo>
                    <a:pt x="8349" y="3227"/>
                  </a:lnTo>
                  <a:lnTo>
                    <a:pt x="8208" y="2841"/>
                  </a:lnTo>
                  <a:lnTo>
                    <a:pt x="8068" y="2455"/>
                  </a:lnTo>
                  <a:lnTo>
                    <a:pt x="7893" y="2105"/>
                  </a:lnTo>
                  <a:lnTo>
                    <a:pt x="7682" y="1754"/>
                  </a:lnTo>
                  <a:lnTo>
                    <a:pt x="7402" y="1438"/>
                  </a:lnTo>
                  <a:lnTo>
                    <a:pt x="7121" y="1158"/>
                  </a:lnTo>
                  <a:lnTo>
                    <a:pt x="6805" y="877"/>
                  </a:lnTo>
                  <a:lnTo>
                    <a:pt x="6490" y="667"/>
                  </a:lnTo>
                  <a:lnTo>
                    <a:pt x="6104" y="456"/>
                  </a:lnTo>
                  <a:lnTo>
                    <a:pt x="5718" y="281"/>
                  </a:lnTo>
                  <a:lnTo>
                    <a:pt x="5332" y="140"/>
                  </a:lnTo>
                  <a:lnTo>
                    <a:pt x="4911" y="35"/>
                  </a:lnTo>
                  <a:lnTo>
                    <a:pt x="44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2"/>
            <p:cNvSpPr/>
            <p:nvPr/>
          </p:nvSpPr>
          <p:spPr>
            <a:xfrm>
              <a:off x="1023175" y="1449450"/>
              <a:ext cx="78075" cy="38600"/>
            </a:xfrm>
            <a:custGeom>
              <a:rect b="b" l="l" r="r" t="t"/>
              <a:pathLst>
                <a:path extrusionOk="0" h="1544" w="3123">
                  <a:moveTo>
                    <a:pt x="2842" y="0"/>
                  </a:moveTo>
                  <a:lnTo>
                    <a:pt x="2456" y="35"/>
                  </a:lnTo>
                  <a:lnTo>
                    <a:pt x="2070" y="106"/>
                  </a:lnTo>
                  <a:lnTo>
                    <a:pt x="1719" y="176"/>
                  </a:lnTo>
                  <a:lnTo>
                    <a:pt x="1369" y="316"/>
                  </a:lnTo>
                  <a:lnTo>
                    <a:pt x="1053" y="456"/>
                  </a:lnTo>
                  <a:lnTo>
                    <a:pt x="737" y="632"/>
                  </a:lnTo>
                  <a:lnTo>
                    <a:pt x="422" y="807"/>
                  </a:lnTo>
                  <a:lnTo>
                    <a:pt x="106" y="1053"/>
                  </a:lnTo>
                  <a:lnTo>
                    <a:pt x="36" y="1158"/>
                  </a:lnTo>
                  <a:lnTo>
                    <a:pt x="1" y="1263"/>
                  </a:lnTo>
                  <a:lnTo>
                    <a:pt x="36" y="1333"/>
                  </a:lnTo>
                  <a:lnTo>
                    <a:pt x="106" y="1438"/>
                  </a:lnTo>
                  <a:lnTo>
                    <a:pt x="176" y="1509"/>
                  </a:lnTo>
                  <a:lnTo>
                    <a:pt x="281" y="1544"/>
                  </a:lnTo>
                  <a:lnTo>
                    <a:pt x="422" y="1544"/>
                  </a:lnTo>
                  <a:lnTo>
                    <a:pt x="527" y="1473"/>
                  </a:lnTo>
                  <a:lnTo>
                    <a:pt x="772" y="1263"/>
                  </a:lnTo>
                  <a:lnTo>
                    <a:pt x="1053" y="1123"/>
                  </a:lnTo>
                  <a:lnTo>
                    <a:pt x="1333" y="982"/>
                  </a:lnTo>
                  <a:lnTo>
                    <a:pt x="1614" y="842"/>
                  </a:lnTo>
                  <a:lnTo>
                    <a:pt x="1895" y="737"/>
                  </a:lnTo>
                  <a:lnTo>
                    <a:pt x="2210" y="667"/>
                  </a:lnTo>
                  <a:lnTo>
                    <a:pt x="2526" y="632"/>
                  </a:lnTo>
                  <a:lnTo>
                    <a:pt x="2842" y="597"/>
                  </a:lnTo>
                  <a:lnTo>
                    <a:pt x="2947" y="562"/>
                  </a:lnTo>
                  <a:lnTo>
                    <a:pt x="3052" y="491"/>
                  </a:lnTo>
                  <a:lnTo>
                    <a:pt x="3087" y="386"/>
                  </a:lnTo>
                  <a:lnTo>
                    <a:pt x="3122" y="281"/>
                  </a:lnTo>
                  <a:lnTo>
                    <a:pt x="3087" y="176"/>
                  </a:lnTo>
                  <a:lnTo>
                    <a:pt x="3052" y="70"/>
                  </a:lnTo>
                  <a:lnTo>
                    <a:pt x="294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2"/>
            <p:cNvSpPr/>
            <p:nvPr/>
          </p:nvSpPr>
          <p:spPr>
            <a:xfrm>
              <a:off x="967925" y="334950"/>
              <a:ext cx="725200" cy="1213600"/>
            </a:xfrm>
            <a:custGeom>
              <a:rect b="b" l="l" r="r" t="t"/>
              <a:pathLst>
                <a:path extrusionOk="0" h="48544" w="29008">
                  <a:moveTo>
                    <a:pt x="12277" y="1"/>
                  </a:moveTo>
                  <a:lnTo>
                    <a:pt x="1" y="5052"/>
                  </a:lnTo>
                  <a:lnTo>
                    <a:pt x="16205" y="44440"/>
                  </a:lnTo>
                  <a:lnTo>
                    <a:pt x="16521" y="45036"/>
                  </a:lnTo>
                  <a:lnTo>
                    <a:pt x="16837" y="45633"/>
                  </a:lnTo>
                  <a:lnTo>
                    <a:pt x="17258" y="46159"/>
                  </a:lnTo>
                  <a:lnTo>
                    <a:pt x="17678" y="46615"/>
                  </a:lnTo>
                  <a:lnTo>
                    <a:pt x="18169" y="47071"/>
                  </a:lnTo>
                  <a:lnTo>
                    <a:pt x="18696" y="47456"/>
                  </a:lnTo>
                  <a:lnTo>
                    <a:pt x="19222" y="47772"/>
                  </a:lnTo>
                  <a:lnTo>
                    <a:pt x="19818" y="48053"/>
                  </a:lnTo>
                  <a:lnTo>
                    <a:pt x="20414" y="48263"/>
                  </a:lnTo>
                  <a:lnTo>
                    <a:pt x="21010" y="48403"/>
                  </a:lnTo>
                  <a:lnTo>
                    <a:pt x="21642" y="48509"/>
                  </a:lnTo>
                  <a:lnTo>
                    <a:pt x="22308" y="48544"/>
                  </a:lnTo>
                  <a:lnTo>
                    <a:pt x="22940" y="48544"/>
                  </a:lnTo>
                  <a:lnTo>
                    <a:pt x="23606" y="48438"/>
                  </a:lnTo>
                  <a:lnTo>
                    <a:pt x="24237" y="48263"/>
                  </a:lnTo>
                  <a:lnTo>
                    <a:pt x="24904" y="48053"/>
                  </a:lnTo>
                  <a:lnTo>
                    <a:pt x="25500" y="47772"/>
                  </a:lnTo>
                  <a:lnTo>
                    <a:pt x="26061" y="47421"/>
                  </a:lnTo>
                  <a:lnTo>
                    <a:pt x="26587" y="47036"/>
                  </a:lnTo>
                  <a:lnTo>
                    <a:pt x="27078" y="46580"/>
                  </a:lnTo>
                  <a:lnTo>
                    <a:pt x="27499" y="46089"/>
                  </a:lnTo>
                  <a:lnTo>
                    <a:pt x="27885" y="45597"/>
                  </a:lnTo>
                  <a:lnTo>
                    <a:pt x="28236" y="45036"/>
                  </a:lnTo>
                  <a:lnTo>
                    <a:pt x="28481" y="44475"/>
                  </a:lnTo>
                  <a:lnTo>
                    <a:pt x="28727" y="43879"/>
                  </a:lnTo>
                  <a:lnTo>
                    <a:pt x="28867" y="43247"/>
                  </a:lnTo>
                  <a:lnTo>
                    <a:pt x="28972" y="42616"/>
                  </a:lnTo>
                  <a:lnTo>
                    <a:pt x="29007" y="41950"/>
                  </a:lnTo>
                  <a:lnTo>
                    <a:pt x="28972" y="41318"/>
                  </a:lnTo>
                  <a:lnTo>
                    <a:pt x="28902" y="40652"/>
                  </a:lnTo>
                  <a:lnTo>
                    <a:pt x="28727" y="40021"/>
                  </a:lnTo>
                  <a:lnTo>
                    <a:pt x="28516" y="39389"/>
                  </a:lnTo>
                  <a:lnTo>
                    <a:pt x="1227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2"/>
            <p:cNvSpPr/>
            <p:nvPr/>
          </p:nvSpPr>
          <p:spPr>
            <a:xfrm>
              <a:off x="1031950" y="403350"/>
              <a:ext cx="628725" cy="1108375"/>
            </a:xfrm>
            <a:custGeom>
              <a:rect b="b" l="l" r="r" t="t"/>
              <a:pathLst>
                <a:path extrusionOk="0" h="44335" w="25149">
                  <a:moveTo>
                    <a:pt x="9330" y="1"/>
                  </a:moveTo>
                  <a:lnTo>
                    <a:pt x="0" y="3824"/>
                  </a:lnTo>
                  <a:lnTo>
                    <a:pt x="15468" y="41458"/>
                  </a:lnTo>
                  <a:lnTo>
                    <a:pt x="15679" y="41914"/>
                  </a:lnTo>
                  <a:lnTo>
                    <a:pt x="15959" y="42300"/>
                  </a:lnTo>
                  <a:lnTo>
                    <a:pt x="16240" y="42686"/>
                  </a:lnTo>
                  <a:lnTo>
                    <a:pt x="16555" y="43002"/>
                  </a:lnTo>
                  <a:lnTo>
                    <a:pt x="16906" y="43317"/>
                  </a:lnTo>
                  <a:lnTo>
                    <a:pt x="17292" y="43598"/>
                  </a:lnTo>
                  <a:lnTo>
                    <a:pt x="17713" y="43808"/>
                  </a:lnTo>
                  <a:lnTo>
                    <a:pt x="18134" y="43984"/>
                  </a:lnTo>
                  <a:lnTo>
                    <a:pt x="18590" y="44159"/>
                  </a:lnTo>
                  <a:lnTo>
                    <a:pt x="19046" y="44264"/>
                  </a:lnTo>
                  <a:lnTo>
                    <a:pt x="19502" y="44300"/>
                  </a:lnTo>
                  <a:lnTo>
                    <a:pt x="19993" y="44335"/>
                  </a:lnTo>
                  <a:lnTo>
                    <a:pt x="20484" y="44300"/>
                  </a:lnTo>
                  <a:lnTo>
                    <a:pt x="20975" y="44229"/>
                  </a:lnTo>
                  <a:lnTo>
                    <a:pt x="21466" y="44089"/>
                  </a:lnTo>
                  <a:lnTo>
                    <a:pt x="21957" y="43914"/>
                  </a:lnTo>
                  <a:lnTo>
                    <a:pt x="22413" y="43703"/>
                  </a:lnTo>
                  <a:lnTo>
                    <a:pt x="22869" y="43458"/>
                  </a:lnTo>
                  <a:lnTo>
                    <a:pt x="23255" y="43142"/>
                  </a:lnTo>
                  <a:lnTo>
                    <a:pt x="23605" y="42826"/>
                  </a:lnTo>
                  <a:lnTo>
                    <a:pt x="23956" y="42476"/>
                  </a:lnTo>
                  <a:lnTo>
                    <a:pt x="24237" y="42090"/>
                  </a:lnTo>
                  <a:lnTo>
                    <a:pt x="24517" y="41704"/>
                  </a:lnTo>
                  <a:lnTo>
                    <a:pt x="24728" y="41283"/>
                  </a:lnTo>
                  <a:lnTo>
                    <a:pt x="24903" y="40862"/>
                  </a:lnTo>
                  <a:lnTo>
                    <a:pt x="25008" y="40406"/>
                  </a:lnTo>
                  <a:lnTo>
                    <a:pt x="25114" y="39950"/>
                  </a:lnTo>
                  <a:lnTo>
                    <a:pt x="25149" y="39494"/>
                  </a:lnTo>
                  <a:lnTo>
                    <a:pt x="25149" y="39003"/>
                  </a:lnTo>
                  <a:lnTo>
                    <a:pt x="25078" y="38547"/>
                  </a:lnTo>
                  <a:lnTo>
                    <a:pt x="24973" y="38091"/>
                  </a:lnTo>
                  <a:lnTo>
                    <a:pt x="24798" y="37635"/>
                  </a:lnTo>
                  <a:lnTo>
                    <a:pt x="93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2"/>
            <p:cNvSpPr/>
            <p:nvPr/>
          </p:nvSpPr>
          <p:spPr>
            <a:xfrm>
              <a:off x="1031950" y="403350"/>
              <a:ext cx="628725" cy="1108375"/>
            </a:xfrm>
            <a:custGeom>
              <a:rect b="b" l="l" r="r" t="t"/>
              <a:pathLst>
                <a:path extrusionOk="0" fill="none" h="44335" w="25149">
                  <a:moveTo>
                    <a:pt x="21957" y="43914"/>
                  </a:moveTo>
                  <a:lnTo>
                    <a:pt x="21957" y="43914"/>
                  </a:lnTo>
                  <a:lnTo>
                    <a:pt x="21466" y="44089"/>
                  </a:lnTo>
                  <a:lnTo>
                    <a:pt x="20975" y="44229"/>
                  </a:lnTo>
                  <a:lnTo>
                    <a:pt x="20484" y="44300"/>
                  </a:lnTo>
                  <a:lnTo>
                    <a:pt x="19993" y="44335"/>
                  </a:lnTo>
                  <a:lnTo>
                    <a:pt x="19502" y="44300"/>
                  </a:lnTo>
                  <a:lnTo>
                    <a:pt x="19046" y="44264"/>
                  </a:lnTo>
                  <a:lnTo>
                    <a:pt x="18590" y="44159"/>
                  </a:lnTo>
                  <a:lnTo>
                    <a:pt x="18134" y="43984"/>
                  </a:lnTo>
                  <a:lnTo>
                    <a:pt x="17713" y="43808"/>
                  </a:lnTo>
                  <a:lnTo>
                    <a:pt x="17292" y="43598"/>
                  </a:lnTo>
                  <a:lnTo>
                    <a:pt x="16906" y="43317"/>
                  </a:lnTo>
                  <a:lnTo>
                    <a:pt x="16555" y="43002"/>
                  </a:lnTo>
                  <a:lnTo>
                    <a:pt x="16240" y="42686"/>
                  </a:lnTo>
                  <a:lnTo>
                    <a:pt x="15959" y="42300"/>
                  </a:lnTo>
                  <a:lnTo>
                    <a:pt x="15679" y="41914"/>
                  </a:lnTo>
                  <a:lnTo>
                    <a:pt x="15468" y="41458"/>
                  </a:lnTo>
                  <a:lnTo>
                    <a:pt x="0" y="3824"/>
                  </a:lnTo>
                  <a:lnTo>
                    <a:pt x="9330" y="1"/>
                  </a:lnTo>
                  <a:lnTo>
                    <a:pt x="24798" y="37635"/>
                  </a:lnTo>
                  <a:lnTo>
                    <a:pt x="24798" y="37635"/>
                  </a:lnTo>
                  <a:lnTo>
                    <a:pt x="24973" y="38091"/>
                  </a:lnTo>
                  <a:lnTo>
                    <a:pt x="25078" y="38547"/>
                  </a:lnTo>
                  <a:lnTo>
                    <a:pt x="25149" y="39003"/>
                  </a:lnTo>
                  <a:lnTo>
                    <a:pt x="25149" y="39494"/>
                  </a:lnTo>
                  <a:lnTo>
                    <a:pt x="25114" y="39950"/>
                  </a:lnTo>
                  <a:lnTo>
                    <a:pt x="25008" y="40406"/>
                  </a:lnTo>
                  <a:lnTo>
                    <a:pt x="24903" y="40862"/>
                  </a:lnTo>
                  <a:lnTo>
                    <a:pt x="24728" y="41283"/>
                  </a:lnTo>
                  <a:lnTo>
                    <a:pt x="24517" y="41704"/>
                  </a:lnTo>
                  <a:lnTo>
                    <a:pt x="24237" y="42090"/>
                  </a:lnTo>
                  <a:lnTo>
                    <a:pt x="23956" y="42476"/>
                  </a:lnTo>
                  <a:lnTo>
                    <a:pt x="23605" y="42826"/>
                  </a:lnTo>
                  <a:lnTo>
                    <a:pt x="23255" y="43142"/>
                  </a:lnTo>
                  <a:lnTo>
                    <a:pt x="22869" y="43458"/>
                  </a:lnTo>
                  <a:lnTo>
                    <a:pt x="22413" y="43703"/>
                  </a:lnTo>
                  <a:lnTo>
                    <a:pt x="21957" y="4391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2"/>
            <p:cNvSpPr/>
            <p:nvPr/>
          </p:nvSpPr>
          <p:spPr>
            <a:xfrm>
              <a:off x="1207325" y="829500"/>
              <a:ext cx="453350" cy="682225"/>
            </a:xfrm>
            <a:custGeom>
              <a:rect b="b" l="l" r="r" t="t"/>
              <a:pathLst>
                <a:path extrusionOk="0" h="27289" w="18134">
                  <a:moveTo>
                    <a:pt x="9330" y="1"/>
                  </a:moveTo>
                  <a:lnTo>
                    <a:pt x="0" y="3824"/>
                  </a:lnTo>
                  <a:lnTo>
                    <a:pt x="8453" y="24412"/>
                  </a:lnTo>
                  <a:lnTo>
                    <a:pt x="8664" y="24868"/>
                  </a:lnTo>
                  <a:lnTo>
                    <a:pt x="8944" y="25254"/>
                  </a:lnTo>
                  <a:lnTo>
                    <a:pt x="9225" y="25640"/>
                  </a:lnTo>
                  <a:lnTo>
                    <a:pt x="9540" y="25956"/>
                  </a:lnTo>
                  <a:lnTo>
                    <a:pt x="9891" y="26271"/>
                  </a:lnTo>
                  <a:lnTo>
                    <a:pt x="10277" y="26552"/>
                  </a:lnTo>
                  <a:lnTo>
                    <a:pt x="10698" y="26762"/>
                  </a:lnTo>
                  <a:lnTo>
                    <a:pt x="11119" y="26938"/>
                  </a:lnTo>
                  <a:lnTo>
                    <a:pt x="11575" y="27113"/>
                  </a:lnTo>
                  <a:lnTo>
                    <a:pt x="12031" y="27218"/>
                  </a:lnTo>
                  <a:lnTo>
                    <a:pt x="12487" y="27254"/>
                  </a:lnTo>
                  <a:lnTo>
                    <a:pt x="12978" y="27289"/>
                  </a:lnTo>
                  <a:lnTo>
                    <a:pt x="13469" y="27254"/>
                  </a:lnTo>
                  <a:lnTo>
                    <a:pt x="13960" y="27183"/>
                  </a:lnTo>
                  <a:lnTo>
                    <a:pt x="14451" y="27043"/>
                  </a:lnTo>
                  <a:lnTo>
                    <a:pt x="14942" y="26868"/>
                  </a:lnTo>
                  <a:lnTo>
                    <a:pt x="15398" y="26657"/>
                  </a:lnTo>
                  <a:lnTo>
                    <a:pt x="15854" y="26412"/>
                  </a:lnTo>
                  <a:lnTo>
                    <a:pt x="16240" y="26096"/>
                  </a:lnTo>
                  <a:lnTo>
                    <a:pt x="16590" y="25780"/>
                  </a:lnTo>
                  <a:lnTo>
                    <a:pt x="16941" y="25430"/>
                  </a:lnTo>
                  <a:lnTo>
                    <a:pt x="17222" y="25044"/>
                  </a:lnTo>
                  <a:lnTo>
                    <a:pt x="17502" y="24658"/>
                  </a:lnTo>
                  <a:lnTo>
                    <a:pt x="17713" y="24237"/>
                  </a:lnTo>
                  <a:lnTo>
                    <a:pt x="17888" y="23816"/>
                  </a:lnTo>
                  <a:lnTo>
                    <a:pt x="17993" y="23360"/>
                  </a:lnTo>
                  <a:lnTo>
                    <a:pt x="18099" y="22904"/>
                  </a:lnTo>
                  <a:lnTo>
                    <a:pt x="18134" y="22448"/>
                  </a:lnTo>
                  <a:lnTo>
                    <a:pt x="18134" y="21957"/>
                  </a:lnTo>
                  <a:lnTo>
                    <a:pt x="18063" y="21501"/>
                  </a:lnTo>
                  <a:lnTo>
                    <a:pt x="17958" y="21045"/>
                  </a:lnTo>
                  <a:lnTo>
                    <a:pt x="17783" y="20589"/>
                  </a:lnTo>
                  <a:lnTo>
                    <a:pt x="93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2"/>
            <p:cNvSpPr/>
            <p:nvPr/>
          </p:nvSpPr>
          <p:spPr>
            <a:xfrm>
              <a:off x="1330950" y="1037325"/>
              <a:ext cx="64925" cy="64900"/>
            </a:xfrm>
            <a:custGeom>
              <a:rect b="b" l="l" r="r" t="t"/>
              <a:pathLst>
                <a:path extrusionOk="0" h="2596" w="2597">
                  <a:moveTo>
                    <a:pt x="1298" y="0"/>
                  </a:moveTo>
                  <a:lnTo>
                    <a:pt x="1053" y="35"/>
                  </a:lnTo>
                  <a:lnTo>
                    <a:pt x="807" y="106"/>
                  </a:lnTo>
                  <a:lnTo>
                    <a:pt x="562" y="246"/>
                  </a:lnTo>
                  <a:lnTo>
                    <a:pt x="351" y="386"/>
                  </a:lnTo>
                  <a:lnTo>
                    <a:pt x="211" y="597"/>
                  </a:lnTo>
                  <a:lnTo>
                    <a:pt x="71" y="807"/>
                  </a:lnTo>
                  <a:lnTo>
                    <a:pt x="1" y="1053"/>
                  </a:lnTo>
                  <a:lnTo>
                    <a:pt x="1" y="1298"/>
                  </a:lnTo>
                  <a:lnTo>
                    <a:pt x="1" y="1544"/>
                  </a:lnTo>
                  <a:lnTo>
                    <a:pt x="71" y="1789"/>
                  </a:lnTo>
                  <a:lnTo>
                    <a:pt x="211" y="2035"/>
                  </a:lnTo>
                  <a:lnTo>
                    <a:pt x="387" y="2245"/>
                  </a:lnTo>
                  <a:lnTo>
                    <a:pt x="562" y="2385"/>
                  </a:lnTo>
                  <a:lnTo>
                    <a:pt x="772" y="2526"/>
                  </a:lnTo>
                  <a:lnTo>
                    <a:pt x="1018" y="2596"/>
                  </a:lnTo>
                  <a:lnTo>
                    <a:pt x="1544" y="2596"/>
                  </a:lnTo>
                  <a:lnTo>
                    <a:pt x="1790" y="2526"/>
                  </a:lnTo>
                  <a:lnTo>
                    <a:pt x="2000" y="2385"/>
                  </a:lnTo>
                  <a:lnTo>
                    <a:pt x="2210" y="2210"/>
                  </a:lnTo>
                  <a:lnTo>
                    <a:pt x="2386" y="2035"/>
                  </a:lnTo>
                  <a:lnTo>
                    <a:pt x="2491" y="1824"/>
                  </a:lnTo>
                  <a:lnTo>
                    <a:pt x="2561" y="1579"/>
                  </a:lnTo>
                  <a:lnTo>
                    <a:pt x="2596" y="1333"/>
                  </a:lnTo>
                  <a:lnTo>
                    <a:pt x="2561" y="1053"/>
                  </a:lnTo>
                  <a:lnTo>
                    <a:pt x="2491" y="807"/>
                  </a:lnTo>
                  <a:lnTo>
                    <a:pt x="2351" y="597"/>
                  </a:lnTo>
                  <a:lnTo>
                    <a:pt x="2210" y="386"/>
                  </a:lnTo>
                  <a:lnTo>
                    <a:pt x="2000" y="211"/>
                  </a:lnTo>
                  <a:lnTo>
                    <a:pt x="1790" y="106"/>
                  </a:lnTo>
                  <a:lnTo>
                    <a:pt x="1544" y="35"/>
                  </a:lnTo>
                  <a:lnTo>
                    <a:pt x="12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2"/>
            <p:cNvSpPr/>
            <p:nvPr/>
          </p:nvSpPr>
          <p:spPr>
            <a:xfrm>
              <a:off x="1480900" y="1333700"/>
              <a:ext cx="105250" cy="105250"/>
            </a:xfrm>
            <a:custGeom>
              <a:rect b="b" l="l" r="r" t="t"/>
              <a:pathLst>
                <a:path extrusionOk="0" h="4210" w="4210">
                  <a:moveTo>
                    <a:pt x="2105" y="1"/>
                  </a:moveTo>
                  <a:lnTo>
                    <a:pt x="1684" y="36"/>
                  </a:lnTo>
                  <a:lnTo>
                    <a:pt x="1509" y="71"/>
                  </a:lnTo>
                  <a:lnTo>
                    <a:pt x="1298" y="141"/>
                  </a:lnTo>
                  <a:lnTo>
                    <a:pt x="1088" y="246"/>
                  </a:lnTo>
                  <a:lnTo>
                    <a:pt x="912" y="351"/>
                  </a:lnTo>
                  <a:lnTo>
                    <a:pt x="597" y="597"/>
                  </a:lnTo>
                  <a:lnTo>
                    <a:pt x="351" y="912"/>
                  </a:lnTo>
                  <a:lnTo>
                    <a:pt x="141" y="1263"/>
                  </a:lnTo>
                  <a:lnTo>
                    <a:pt x="35" y="1649"/>
                  </a:lnTo>
                  <a:lnTo>
                    <a:pt x="0" y="2070"/>
                  </a:lnTo>
                  <a:lnTo>
                    <a:pt x="35" y="2491"/>
                  </a:lnTo>
                  <a:lnTo>
                    <a:pt x="71" y="2701"/>
                  </a:lnTo>
                  <a:lnTo>
                    <a:pt x="141" y="2877"/>
                  </a:lnTo>
                  <a:lnTo>
                    <a:pt x="246" y="3087"/>
                  </a:lnTo>
                  <a:lnTo>
                    <a:pt x="351" y="3262"/>
                  </a:lnTo>
                  <a:lnTo>
                    <a:pt x="597" y="3578"/>
                  </a:lnTo>
                  <a:lnTo>
                    <a:pt x="912" y="3824"/>
                  </a:lnTo>
                  <a:lnTo>
                    <a:pt x="1263" y="4034"/>
                  </a:lnTo>
                  <a:lnTo>
                    <a:pt x="1649" y="4139"/>
                  </a:lnTo>
                  <a:lnTo>
                    <a:pt x="2070" y="4209"/>
                  </a:lnTo>
                  <a:lnTo>
                    <a:pt x="2491" y="4139"/>
                  </a:lnTo>
                  <a:lnTo>
                    <a:pt x="2701" y="4104"/>
                  </a:lnTo>
                  <a:lnTo>
                    <a:pt x="2877" y="4034"/>
                  </a:lnTo>
                  <a:lnTo>
                    <a:pt x="3087" y="3929"/>
                  </a:lnTo>
                  <a:lnTo>
                    <a:pt x="3262" y="3824"/>
                  </a:lnTo>
                  <a:lnTo>
                    <a:pt x="3578" y="3578"/>
                  </a:lnTo>
                  <a:lnTo>
                    <a:pt x="3824" y="3262"/>
                  </a:lnTo>
                  <a:lnTo>
                    <a:pt x="4034" y="2912"/>
                  </a:lnTo>
                  <a:lnTo>
                    <a:pt x="4139" y="2526"/>
                  </a:lnTo>
                  <a:lnTo>
                    <a:pt x="4209" y="2105"/>
                  </a:lnTo>
                  <a:lnTo>
                    <a:pt x="4139" y="1684"/>
                  </a:lnTo>
                  <a:lnTo>
                    <a:pt x="4104" y="1474"/>
                  </a:lnTo>
                  <a:lnTo>
                    <a:pt x="4034" y="1298"/>
                  </a:lnTo>
                  <a:lnTo>
                    <a:pt x="3929" y="1088"/>
                  </a:lnTo>
                  <a:lnTo>
                    <a:pt x="3824" y="912"/>
                  </a:lnTo>
                  <a:lnTo>
                    <a:pt x="3578" y="597"/>
                  </a:lnTo>
                  <a:lnTo>
                    <a:pt x="3262" y="351"/>
                  </a:lnTo>
                  <a:lnTo>
                    <a:pt x="2912" y="141"/>
                  </a:lnTo>
                  <a:lnTo>
                    <a:pt x="2526" y="36"/>
                  </a:lnTo>
                  <a:lnTo>
                    <a:pt x="2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2"/>
            <p:cNvSpPr/>
            <p:nvPr/>
          </p:nvSpPr>
          <p:spPr>
            <a:xfrm>
              <a:off x="1441450" y="1216200"/>
              <a:ext cx="56125" cy="55275"/>
            </a:xfrm>
            <a:custGeom>
              <a:rect b="b" l="l" r="r" t="t"/>
              <a:pathLst>
                <a:path extrusionOk="0" h="2211" w="2245">
                  <a:moveTo>
                    <a:pt x="912" y="1"/>
                  </a:moveTo>
                  <a:lnTo>
                    <a:pt x="702" y="71"/>
                  </a:lnTo>
                  <a:lnTo>
                    <a:pt x="491" y="176"/>
                  </a:lnTo>
                  <a:lnTo>
                    <a:pt x="316" y="316"/>
                  </a:lnTo>
                  <a:lnTo>
                    <a:pt x="211" y="492"/>
                  </a:lnTo>
                  <a:lnTo>
                    <a:pt x="105" y="667"/>
                  </a:lnTo>
                  <a:lnTo>
                    <a:pt x="35" y="877"/>
                  </a:lnTo>
                  <a:lnTo>
                    <a:pt x="0" y="1088"/>
                  </a:lnTo>
                  <a:lnTo>
                    <a:pt x="35" y="1298"/>
                  </a:lnTo>
                  <a:lnTo>
                    <a:pt x="105" y="1544"/>
                  </a:lnTo>
                  <a:lnTo>
                    <a:pt x="211" y="1719"/>
                  </a:lnTo>
                  <a:lnTo>
                    <a:pt x="351" y="1895"/>
                  </a:lnTo>
                  <a:lnTo>
                    <a:pt x="491" y="2035"/>
                  </a:lnTo>
                  <a:lnTo>
                    <a:pt x="702" y="2140"/>
                  </a:lnTo>
                  <a:lnTo>
                    <a:pt x="912" y="2210"/>
                  </a:lnTo>
                  <a:lnTo>
                    <a:pt x="1333" y="2210"/>
                  </a:lnTo>
                  <a:lnTo>
                    <a:pt x="1543" y="2140"/>
                  </a:lnTo>
                  <a:lnTo>
                    <a:pt x="1754" y="2035"/>
                  </a:lnTo>
                  <a:lnTo>
                    <a:pt x="1894" y="1895"/>
                  </a:lnTo>
                  <a:lnTo>
                    <a:pt x="2034" y="1719"/>
                  </a:lnTo>
                  <a:lnTo>
                    <a:pt x="2140" y="1544"/>
                  </a:lnTo>
                  <a:lnTo>
                    <a:pt x="2210" y="1333"/>
                  </a:lnTo>
                  <a:lnTo>
                    <a:pt x="2245" y="1123"/>
                  </a:lnTo>
                  <a:lnTo>
                    <a:pt x="2210" y="912"/>
                  </a:lnTo>
                  <a:lnTo>
                    <a:pt x="2140" y="667"/>
                  </a:lnTo>
                  <a:lnTo>
                    <a:pt x="2034" y="492"/>
                  </a:lnTo>
                  <a:lnTo>
                    <a:pt x="1894" y="316"/>
                  </a:lnTo>
                  <a:lnTo>
                    <a:pt x="1754" y="176"/>
                  </a:lnTo>
                  <a:lnTo>
                    <a:pt x="1543" y="71"/>
                  </a:lnTo>
                  <a:lnTo>
                    <a:pt x="13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2"/>
            <p:cNvSpPr/>
            <p:nvPr/>
          </p:nvSpPr>
          <p:spPr>
            <a:xfrm>
              <a:off x="1471250" y="1090800"/>
              <a:ext cx="35100" cy="35975"/>
            </a:xfrm>
            <a:custGeom>
              <a:rect b="b" l="l" r="r" t="t"/>
              <a:pathLst>
                <a:path extrusionOk="0" h="1439" w="1404">
                  <a:moveTo>
                    <a:pt x="562" y="1"/>
                  </a:moveTo>
                  <a:lnTo>
                    <a:pt x="421" y="71"/>
                  </a:lnTo>
                  <a:lnTo>
                    <a:pt x="281" y="141"/>
                  </a:lnTo>
                  <a:lnTo>
                    <a:pt x="176" y="211"/>
                  </a:lnTo>
                  <a:lnTo>
                    <a:pt x="71" y="352"/>
                  </a:lnTo>
                  <a:lnTo>
                    <a:pt x="36" y="457"/>
                  </a:lnTo>
                  <a:lnTo>
                    <a:pt x="1" y="597"/>
                  </a:lnTo>
                  <a:lnTo>
                    <a:pt x="1" y="702"/>
                  </a:lnTo>
                  <a:lnTo>
                    <a:pt x="1" y="843"/>
                  </a:lnTo>
                  <a:lnTo>
                    <a:pt x="36" y="983"/>
                  </a:lnTo>
                  <a:lnTo>
                    <a:pt x="106" y="1088"/>
                  </a:lnTo>
                  <a:lnTo>
                    <a:pt x="176" y="1193"/>
                  </a:lnTo>
                  <a:lnTo>
                    <a:pt x="281" y="1299"/>
                  </a:lnTo>
                  <a:lnTo>
                    <a:pt x="386" y="1369"/>
                  </a:lnTo>
                  <a:lnTo>
                    <a:pt x="527" y="1404"/>
                  </a:lnTo>
                  <a:lnTo>
                    <a:pt x="667" y="1439"/>
                  </a:lnTo>
                  <a:lnTo>
                    <a:pt x="807" y="1439"/>
                  </a:lnTo>
                  <a:lnTo>
                    <a:pt x="948" y="1369"/>
                  </a:lnTo>
                  <a:lnTo>
                    <a:pt x="1088" y="1299"/>
                  </a:lnTo>
                  <a:lnTo>
                    <a:pt x="1228" y="1193"/>
                  </a:lnTo>
                  <a:lnTo>
                    <a:pt x="1298" y="1088"/>
                  </a:lnTo>
                  <a:lnTo>
                    <a:pt x="1368" y="983"/>
                  </a:lnTo>
                  <a:lnTo>
                    <a:pt x="1368" y="843"/>
                  </a:lnTo>
                  <a:lnTo>
                    <a:pt x="1404" y="702"/>
                  </a:lnTo>
                  <a:lnTo>
                    <a:pt x="1368" y="597"/>
                  </a:lnTo>
                  <a:lnTo>
                    <a:pt x="1333" y="457"/>
                  </a:lnTo>
                  <a:lnTo>
                    <a:pt x="1263" y="317"/>
                  </a:lnTo>
                  <a:lnTo>
                    <a:pt x="1193" y="211"/>
                  </a:lnTo>
                  <a:lnTo>
                    <a:pt x="1088" y="141"/>
                  </a:lnTo>
                  <a:lnTo>
                    <a:pt x="983" y="71"/>
                  </a:lnTo>
                  <a:lnTo>
                    <a:pt x="84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2"/>
            <p:cNvSpPr/>
            <p:nvPr/>
          </p:nvSpPr>
          <p:spPr>
            <a:xfrm>
              <a:off x="1291500" y="935600"/>
              <a:ext cx="38600" cy="36850"/>
            </a:xfrm>
            <a:custGeom>
              <a:rect b="b" l="l" r="r" t="t"/>
              <a:pathLst>
                <a:path extrusionOk="0" h="1474" w="1544">
                  <a:moveTo>
                    <a:pt x="667" y="1"/>
                  </a:moveTo>
                  <a:lnTo>
                    <a:pt x="562" y="36"/>
                  </a:lnTo>
                  <a:lnTo>
                    <a:pt x="421" y="71"/>
                  </a:lnTo>
                  <a:lnTo>
                    <a:pt x="316" y="141"/>
                  </a:lnTo>
                  <a:lnTo>
                    <a:pt x="211" y="246"/>
                  </a:lnTo>
                  <a:lnTo>
                    <a:pt x="106" y="352"/>
                  </a:lnTo>
                  <a:lnTo>
                    <a:pt x="35" y="457"/>
                  </a:lnTo>
                  <a:lnTo>
                    <a:pt x="0" y="597"/>
                  </a:lnTo>
                  <a:lnTo>
                    <a:pt x="0" y="737"/>
                  </a:lnTo>
                  <a:lnTo>
                    <a:pt x="0" y="878"/>
                  </a:lnTo>
                  <a:lnTo>
                    <a:pt x="35" y="1018"/>
                  </a:lnTo>
                  <a:lnTo>
                    <a:pt x="106" y="1158"/>
                  </a:lnTo>
                  <a:lnTo>
                    <a:pt x="211" y="1263"/>
                  </a:lnTo>
                  <a:lnTo>
                    <a:pt x="316" y="1334"/>
                  </a:lnTo>
                  <a:lnTo>
                    <a:pt x="421" y="1404"/>
                  </a:lnTo>
                  <a:lnTo>
                    <a:pt x="562" y="1439"/>
                  </a:lnTo>
                  <a:lnTo>
                    <a:pt x="702" y="1474"/>
                  </a:lnTo>
                  <a:lnTo>
                    <a:pt x="842" y="1439"/>
                  </a:lnTo>
                  <a:lnTo>
                    <a:pt x="982" y="1404"/>
                  </a:lnTo>
                  <a:lnTo>
                    <a:pt x="1088" y="1369"/>
                  </a:lnTo>
                  <a:lnTo>
                    <a:pt x="1193" y="1299"/>
                  </a:lnTo>
                  <a:lnTo>
                    <a:pt x="1333" y="1193"/>
                  </a:lnTo>
                  <a:lnTo>
                    <a:pt x="1403" y="1088"/>
                  </a:lnTo>
                  <a:lnTo>
                    <a:pt x="1473" y="983"/>
                  </a:lnTo>
                  <a:lnTo>
                    <a:pt x="1509" y="843"/>
                  </a:lnTo>
                  <a:lnTo>
                    <a:pt x="1544" y="702"/>
                  </a:lnTo>
                  <a:lnTo>
                    <a:pt x="1509" y="562"/>
                  </a:lnTo>
                  <a:lnTo>
                    <a:pt x="1473" y="422"/>
                  </a:lnTo>
                  <a:lnTo>
                    <a:pt x="1403" y="316"/>
                  </a:lnTo>
                  <a:lnTo>
                    <a:pt x="1298" y="211"/>
                  </a:lnTo>
                  <a:lnTo>
                    <a:pt x="1193" y="106"/>
                  </a:lnTo>
                  <a:lnTo>
                    <a:pt x="1088" y="36"/>
                  </a:lnTo>
                  <a:lnTo>
                    <a:pt x="9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2"/>
            <p:cNvSpPr/>
            <p:nvPr/>
          </p:nvSpPr>
          <p:spPr>
            <a:xfrm>
              <a:off x="907425" y="266575"/>
              <a:ext cx="414775" cy="229750"/>
            </a:xfrm>
            <a:custGeom>
              <a:rect b="b" l="l" r="r" t="t"/>
              <a:pathLst>
                <a:path extrusionOk="0" h="9190" w="16591">
                  <a:moveTo>
                    <a:pt x="14592" y="0"/>
                  </a:moveTo>
                  <a:lnTo>
                    <a:pt x="14171" y="35"/>
                  </a:lnTo>
                  <a:lnTo>
                    <a:pt x="13785" y="140"/>
                  </a:lnTo>
                  <a:lnTo>
                    <a:pt x="1264" y="5296"/>
                  </a:lnTo>
                  <a:lnTo>
                    <a:pt x="913" y="5507"/>
                  </a:lnTo>
                  <a:lnTo>
                    <a:pt x="597" y="5752"/>
                  </a:lnTo>
                  <a:lnTo>
                    <a:pt x="352" y="6068"/>
                  </a:lnTo>
                  <a:lnTo>
                    <a:pt x="176" y="6419"/>
                  </a:lnTo>
                  <a:lnTo>
                    <a:pt x="36" y="6769"/>
                  </a:lnTo>
                  <a:lnTo>
                    <a:pt x="1" y="7155"/>
                  </a:lnTo>
                  <a:lnTo>
                    <a:pt x="36" y="7576"/>
                  </a:lnTo>
                  <a:lnTo>
                    <a:pt x="176" y="7962"/>
                  </a:lnTo>
                  <a:lnTo>
                    <a:pt x="352" y="8313"/>
                  </a:lnTo>
                  <a:lnTo>
                    <a:pt x="597" y="8628"/>
                  </a:lnTo>
                  <a:lnTo>
                    <a:pt x="913" y="8874"/>
                  </a:lnTo>
                  <a:lnTo>
                    <a:pt x="1264" y="9049"/>
                  </a:lnTo>
                  <a:lnTo>
                    <a:pt x="1614" y="9155"/>
                  </a:lnTo>
                  <a:lnTo>
                    <a:pt x="2000" y="9190"/>
                  </a:lnTo>
                  <a:lnTo>
                    <a:pt x="2421" y="9155"/>
                  </a:lnTo>
                  <a:lnTo>
                    <a:pt x="2807" y="9049"/>
                  </a:lnTo>
                  <a:lnTo>
                    <a:pt x="15328" y="3893"/>
                  </a:lnTo>
                  <a:lnTo>
                    <a:pt x="15679" y="3683"/>
                  </a:lnTo>
                  <a:lnTo>
                    <a:pt x="15995" y="3437"/>
                  </a:lnTo>
                  <a:lnTo>
                    <a:pt x="16240" y="3157"/>
                  </a:lnTo>
                  <a:lnTo>
                    <a:pt x="16416" y="2806"/>
                  </a:lnTo>
                  <a:lnTo>
                    <a:pt x="16556" y="2420"/>
                  </a:lnTo>
                  <a:lnTo>
                    <a:pt x="16591" y="2034"/>
                  </a:lnTo>
                  <a:lnTo>
                    <a:pt x="16556" y="1649"/>
                  </a:lnTo>
                  <a:lnTo>
                    <a:pt x="16416" y="1263"/>
                  </a:lnTo>
                  <a:lnTo>
                    <a:pt x="16240" y="877"/>
                  </a:lnTo>
                  <a:lnTo>
                    <a:pt x="15995" y="596"/>
                  </a:lnTo>
                  <a:lnTo>
                    <a:pt x="15679" y="351"/>
                  </a:lnTo>
                  <a:lnTo>
                    <a:pt x="15328" y="140"/>
                  </a:lnTo>
                  <a:lnTo>
                    <a:pt x="14978" y="35"/>
                  </a:lnTo>
                  <a:lnTo>
                    <a:pt x="1459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12"/>
          <p:cNvGrpSpPr/>
          <p:nvPr/>
        </p:nvGrpSpPr>
        <p:grpSpPr>
          <a:xfrm>
            <a:off x="6274450" y="3628725"/>
            <a:ext cx="771650" cy="970700"/>
            <a:chOff x="5199700" y="3584813"/>
            <a:chExt cx="771650" cy="970700"/>
          </a:xfrm>
        </p:grpSpPr>
        <p:sp>
          <p:nvSpPr>
            <p:cNvPr id="1593" name="Google Shape;1593;p12"/>
            <p:cNvSpPr/>
            <p:nvPr/>
          </p:nvSpPr>
          <p:spPr>
            <a:xfrm>
              <a:off x="5199700" y="3584813"/>
              <a:ext cx="324475" cy="356025"/>
            </a:xfrm>
            <a:custGeom>
              <a:rect b="b" l="l" r="r" t="t"/>
              <a:pathLst>
                <a:path extrusionOk="0" h="14241" w="12979">
                  <a:moveTo>
                    <a:pt x="2631" y="1"/>
                  </a:moveTo>
                  <a:lnTo>
                    <a:pt x="2140" y="71"/>
                  </a:lnTo>
                  <a:lnTo>
                    <a:pt x="1930" y="141"/>
                  </a:lnTo>
                  <a:lnTo>
                    <a:pt x="1684" y="211"/>
                  </a:lnTo>
                  <a:lnTo>
                    <a:pt x="1474" y="316"/>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3473" y="14241"/>
                  </a:lnTo>
                  <a:lnTo>
                    <a:pt x="1297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385" y="702"/>
                  </a:lnTo>
                  <a:lnTo>
                    <a:pt x="4245" y="527"/>
                  </a:lnTo>
                  <a:lnTo>
                    <a:pt x="4069" y="387"/>
                  </a:lnTo>
                  <a:lnTo>
                    <a:pt x="3894" y="281"/>
                  </a:lnTo>
                  <a:lnTo>
                    <a:pt x="3718" y="176"/>
                  </a:lnTo>
                  <a:lnTo>
                    <a:pt x="3508" y="106"/>
                  </a:lnTo>
                  <a:lnTo>
                    <a:pt x="3298" y="36"/>
                  </a:lnTo>
                  <a:lnTo>
                    <a:pt x="30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2"/>
            <p:cNvSpPr/>
            <p:nvPr/>
          </p:nvSpPr>
          <p:spPr>
            <a:xfrm>
              <a:off x="5199700" y="3584813"/>
              <a:ext cx="324475" cy="356025"/>
            </a:xfrm>
            <a:custGeom>
              <a:rect b="b" l="l" r="r" t="t"/>
              <a:pathLst>
                <a:path extrusionOk="0" fill="none" h="14241" w="12979">
                  <a:moveTo>
                    <a:pt x="12978" y="8068"/>
                  </a:moveTo>
                  <a:lnTo>
                    <a:pt x="1276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525" y="878"/>
                  </a:lnTo>
                  <a:lnTo>
                    <a:pt x="4385" y="702"/>
                  </a:lnTo>
                  <a:lnTo>
                    <a:pt x="4245" y="527"/>
                  </a:lnTo>
                  <a:lnTo>
                    <a:pt x="4069" y="387"/>
                  </a:lnTo>
                  <a:lnTo>
                    <a:pt x="3894" y="281"/>
                  </a:lnTo>
                  <a:lnTo>
                    <a:pt x="3718" y="176"/>
                  </a:lnTo>
                  <a:lnTo>
                    <a:pt x="3508" y="106"/>
                  </a:lnTo>
                  <a:lnTo>
                    <a:pt x="3298" y="36"/>
                  </a:lnTo>
                  <a:lnTo>
                    <a:pt x="3087" y="1"/>
                  </a:lnTo>
                  <a:lnTo>
                    <a:pt x="2631" y="1"/>
                  </a:lnTo>
                  <a:lnTo>
                    <a:pt x="2140" y="71"/>
                  </a:lnTo>
                  <a:lnTo>
                    <a:pt x="1930" y="141"/>
                  </a:lnTo>
                  <a:lnTo>
                    <a:pt x="1684" y="211"/>
                  </a:lnTo>
                  <a:lnTo>
                    <a:pt x="1474" y="316"/>
                  </a:lnTo>
                  <a:lnTo>
                    <a:pt x="1228" y="457"/>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12978" y="806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2"/>
            <p:cNvSpPr/>
            <p:nvPr/>
          </p:nvSpPr>
          <p:spPr>
            <a:xfrm>
              <a:off x="5218125" y="3584813"/>
              <a:ext cx="281500" cy="216625"/>
            </a:xfrm>
            <a:custGeom>
              <a:rect b="b" l="l" r="r" t="t"/>
              <a:pathLst>
                <a:path extrusionOk="0" fill="none" h="8665" w="11260">
                  <a:moveTo>
                    <a:pt x="2034" y="1"/>
                  </a:moveTo>
                  <a:lnTo>
                    <a:pt x="2034" y="1"/>
                  </a:lnTo>
                  <a:lnTo>
                    <a:pt x="1649" y="1"/>
                  </a:lnTo>
                  <a:lnTo>
                    <a:pt x="1263" y="106"/>
                  </a:lnTo>
                  <a:lnTo>
                    <a:pt x="877" y="246"/>
                  </a:lnTo>
                  <a:lnTo>
                    <a:pt x="491" y="457"/>
                  </a:lnTo>
                  <a:lnTo>
                    <a:pt x="491" y="457"/>
                  </a:lnTo>
                  <a:lnTo>
                    <a:pt x="491" y="457"/>
                  </a:lnTo>
                  <a:lnTo>
                    <a:pt x="246" y="667"/>
                  </a:lnTo>
                  <a:lnTo>
                    <a:pt x="0" y="878"/>
                  </a:lnTo>
                  <a:lnTo>
                    <a:pt x="0" y="878"/>
                  </a:lnTo>
                  <a:lnTo>
                    <a:pt x="246" y="772"/>
                  </a:lnTo>
                  <a:lnTo>
                    <a:pt x="491" y="737"/>
                  </a:lnTo>
                  <a:lnTo>
                    <a:pt x="737" y="702"/>
                  </a:lnTo>
                  <a:lnTo>
                    <a:pt x="982" y="667"/>
                  </a:lnTo>
                  <a:lnTo>
                    <a:pt x="982" y="667"/>
                  </a:lnTo>
                  <a:lnTo>
                    <a:pt x="1228" y="702"/>
                  </a:lnTo>
                  <a:lnTo>
                    <a:pt x="1508" y="737"/>
                  </a:lnTo>
                  <a:lnTo>
                    <a:pt x="1754" y="808"/>
                  </a:lnTo>
                  <a:lnTo>
                    <a:pt x="1964" y="913"/>
                  </a:lnTo>
                  <a:lnTo>
                    <a:pt x="2210" y="1018"/>
                  </a:lnTo>
                  <a:lnTo>
                    <a:pt x="2385" y="1193"/>
                  </a:lnTo>
                  <a:lnTo>
                    <a:pt x="2561" y="1369"/>
                  </a:lnTo>
                  <a:lnTo>
                    <a:pt x="2736" y="1544"/>
                  </a:lnTo>
                  <a:lnTo>
                    <a:pt x="5331" y="5578"/>
                  </a:lnTo>
                  <a:lnTo>
                    <a:pt x="5331" y="5578"/>
                  </a:lnTo>
                  <a:lnTo>
                    <a:pt x="5787" y="6174"/>
                  </a:lnTo>
                  <a:lnTo>
                    <a:pt x="6278" y="6735"/>
                  </a:lnTo>
                  <a:lnTo>
                    <a:pt x="6840" y="7226"/>
                  </a:lnTo>
                  <a:lnTo>
                    <a:pt x="7436" y="7647"/>
                  </a:lnTo>
                  <a:lnTo>
                    <a:pt x="8102" y="8033"/>
                  </a:lnTo>
                  <a:lnTo>
                    <a:pt x="8769" y="8313"/>
                  </a:lnTo>
                  <a:lnTo>
                    <a:pt x="9470" y="8524"/>
                  </a:lnTo>
                  <a:lnTo>
                    <a:pt x="10207" y="8664"/>
                  </a:lnTo>
                  <a:lnTo>
                    <a:pt x="11259" y="7998"/>
                  </a:lnTo>
                  <a:lnTo>
                    <a:pt x="11259" y="7998"/>
                  </a:lnTo>
                  <a:lnTo>
                    <a:pt x="10558" y="7857"/>
                  </a:lnTo>
                  <a:lnTo>
                    <a:pt x="9821" y="7612"/>
                  </a:lnTo>
                  <a:lnTo>
                    <a:pt x="9155" y="7331"/>
                  </a:lnTo>
                  <a:lnTo>
                    <a:pt x="8523" y="6981"/>
                  </a:lnTo>
                  <a:lnTo>
                    <a:pt x="7927" y="6525"/>
                  </a:lnTo>
                  <a:lnTo>
                    <a:pt x="7366" y="6034"/>
                  </a:lnTo>
                  <a:lnTo>
                    <a:pt x="6840" y="5507"/>
                  </a:lnTo>
                  <a:lnTo>
                    <a:pt x="6419" y="4876"/>
                  </a:lnTo>
                  <a:lnTo>
                    <a:pt x="6419" y="4876"/>
                  </a:lnTo>
                  <a:lnTo>
                    <a:pt x="3788" y="878"/>
                  </a:lnTo>
                  <a:lnTo>
                    <a:pt x="3788" y="878"/>
                  </a:lnTo>
                  <a:lnTo>
                    <a:pt x="3648" y="667"/>
                  </a:lnTo>
                  <a:lnTo>
                    <a:pt x="3473" y="492"/>
                  </a:lnTo>
                  <a:lnTo>
                    <a:pt x="3262" y="352"/>
                  </a:lnTo>
                  <a:lnTo>
                    <a:pt x="3052" y="211"/>
                  </a:lnTo>
                  <a:lnTo>
                    <a:pt x="2806" y="106"/>
                  </a:lnTo>
                  <a:lnTo>
                    <a:pt x="2561" y="36"/>
                  </a:lnTo>
                  <a:lnTo>
                    <a:pt x="2315" y="1"/>
                  </a:lnTo>
                  <a:lnTo>
                    <a:pt x="203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2"/>
            <p:cNvSpPr/>
            <p:nvPr/>
          </p:nvSpPr>
          <p:spPr>
            <a:xfrm>
              <a:off x="5283000" y="3782988"/>
              <a:ext cx="479675" cy="523500"/>
            </a:xfrm>
            <a:custGeom>
              <a:rect b="b" l="l" r="r" t="t"/>
              <a:pathLst>
                <a:path extrusionOk="0" h="20940" w="19187">
                  <a:moveTo>
                    <a:pt x="9646" y="1"/>
                  </a:moveTo>
                  <a:lnTo>
                    <a:pt x="1" y="6279"/>
                  </a:lnTo>
                  <a:lnTo>
                    <a:pt x="9576" y="20940"/>
                  </a:lnTo>
                  <a:lnTo>
                    <a:pt x="19186" y="14662"/>
                  </a:lnTo>
                  <a:lnTo>
                    <a:pt x="96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2"/>
            <p:cNvSpPr/>
            <p:nvPr/>
          </p:nvSpPr>
          <p:spPr>
            <a:xfrm>
              <a:off x="5283000" y="3782988"/>
              <a:ext cx="479675" cy="523500"/>
            </a:xfrm>
            <a:custGeom>
              <a:rect b="b" l="l" r="r" t="t"/>
              <a:pathLst>
                <a:path extrusionOk="0" fill="none" h="20940" w="19187">
                  <a:moveTo>
                    <a:pt x="19186" y="14662"/>
                  </a:moveTo>
                  <a:lnTo>
                    <a:pt x="9576" y="20940"/>
                  </a:lnTo>
                  <a:lnTo>
                    <a:pt x="1" y="6279"/>
                  </a:lnTo>
                  <a:lnTo>
                    <a:pt x="9646" y="1"/>
                  </a:lnTo>
                  <a:lnTo>
                    <a:pt x="19186" y="1466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2"/>
            <p:cNvSpPr/>
            <p:nvPr/>
          </p:nvSpPr>
          <p:spPr>
            <a:xfrm>
              <a:off x="5310175" y="3870688"/>
              <a:ext cx="376200" cy="272725"/>
            </a:xfrm>
            <a:custGeom>
              <a:rect b="b" l="l" r="r" t="t"/>
              <a:pathLst>
                <a:path extrusionOk="0" h="10909" w="15048">
                  <a:moveTo>
                    <a:pt x="13645" y="0"/>
                  </a:moveTo>
                  <a:lnTo>
                    <a:pt x="13469" y="70"/>
                  </a:lnTo>
                  <a:lnTo>
                    <a:pt x="176" y="8734"/>
                  </a:lnTo>
                  <a:lnTo>
                    <a:pt x="71" y="8839"/>
                  </a:lnTo>
                  <a:lnTo>
                    <a:pt x="1" y="8979"/>
                  </a:lnTo>
                  <a:lnTo>
                    <a:pt x="1" y="9154"/>
                  </a:lnTo>
                  <a:lnTo>
                    <a:pt x="71" y="9295"/>
                  </a:lnTo>
                  <a:lnTo>
                    <a:pt x="983" y="10733"/>
                  </a:lnTo>
                  <a:lnTo>
                    <a:pt x="1123" y="10838"/>
                  </a:lnTo>
                  <a:lnTo>
                    <a:pt x="1264" y="10908"/>
                  </a:lnTo>
                  <a:lnTo>
                    <a:pt x="1439" y="10908"/>
                  </a:lnTo>
                  <a:lnTo>
                    <a:pt x="1579" y="10873"/>
                  </a:lnTo>
                  <a:lnTo>
                    <a:pt x="14872" y="2210"/>
                  </a:lnTo>
                  <a:lnTo>
                    <a:pt x="14978" y="2069"/>
                  </a:lnTo>
                  <a:lnTo>
                    <a:pt x="15048" y="1929"/>
                  </a:lnTo>
                  <a:lnTo>
                    <a:pt x="15048" y="1754"/>
                  </a:lnTo>
                  <a:lnTo>
                    <a:pt x="15013" y="1613"/>
                  </a:lnTo>
                  <a:lnTo>
                    <a:pt x="14066" y="175"/>
                  </a:lnTo>
                  <a:lnTo>
                    <a:pt x="13961" y="70"/>
                  </a:lnTo>
                  <a:lnTo>
                    <a:pt x="1378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2"/>
            <p:cNvSpPr/>
            <p:nvPr/>
          </p:nvSpPr>
          <p:spPr>
            <a:xfrm>
              <a:off x="5310175" y="3870688"/>
              <a:ext cx="376200" cy="272725"/>
            </a:xfrm>
            <a:custGeom>
              <a:rect b="b" l="l" r="r" t="t"/>
              <a:pathLst>
                <a:path extrusionOk="0" fill="none" h="10909" w="15048">
                  <a:moveTo>
                    <a:pt x="14872" y="2210"/>
                  </a:moveTo>
                  <a:lnTo>
                    <a:pt x="1579" y="10873"/>
                  </a:lnTo>
                  <a:lnTo>
                    <a:pt x="1579" y="10873"/>
                  </a:lnTo>
                  <a:lnTo>
                    <a:pt x="1439" y="10908"/>
                  </a:lnTo>
                  <a:lnTo>
                    <a:pt x="1264" y="10908"/>
                  </a:lnTo>
                  <a:lnTo>
                    <a:pt x="1123" y="10838"/>
                  </a:lnTo>
                  <a:lnTo>
                    <a:pt x="983" y="10733"/>
                  </a:lnTo>
                  <a:lnTo>
                    <a:pt x="71" y="9295"/>
                  </a:lnTo>
                  <a:lnTo>
                    <a:pt x="71" y="9295"/>
                  </a:lnTo>
                  <a:lnTo>
                    <a:pt x="1" y="9154"/>
                  </a:lnTo>
                  <a:lnTo>
                    <a:pt x="1" y="8979"/>
                  </a:lnTo>
                  <a:lnTo>
                    <a:pt x="71" y="8839"/>
                  </a:lnTo>
                  <a:lnTo>
                    <a:pt x="176" y="8734"/>
                  </a:lnTo>
                  <a:lnTo>
                    <a:pt x="13469" y="70"/>
                  </a:lnTo>
                  <a:lnTo>
                    <a:pt x="13469" y="70"/>
                  </a:lnTo>
                  <a:lnTo>
                    <a:pt x="13645" y="0"/>
                  </a:lnTo>
                  <a:lnTo>
                    <a:pt x="13785" y="0"/>
                  </a:lnTo>
                  <a:lnTo>
                    <a:pt x="13961" y="70"/>
                  </a:lnTo>
                  <a:lnTo>
                    <a:pt x="14066" y="175"/>
                  </a:lnTo>
                  <a:lnTo>
                    <a:pt x="15013" y="1613"/>
                  </a:lnTo>
                  <a:lnTo>
                    <a:pt x="15013" y="1613"/>
                  </a:lnTo>
                  <a:lnTo>
                    <a:pt x="15048" y="1754"/>
                  </a:lnTo>
                  <a:lnTo>
                    <a:pt x="15048" y="1929"/>
                  </a:lnTo>
                  <a:lnTo>
                    <a:pt x="14978" y="2069"/>
                  </a:lnTo>
                  <a:lnTo>
                    <a:pt x="14872" y="221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2"/>
            <p:cNvSpPr/>
            <p:nvPr/>
          </p:nvSpPr>
          <p:spPr>
            <a:xfrm>
              <a:off x="5573250" y="3858388"/>
              <a:ext cx="42100" cy="43875"/>
            </a:xfrm>
            <a:custGeom>
              <a:rect b="b" l="l" r="r" t="t"/>
              <a:pathLst>
                <a:path extrusionOk="0" h="1755" w="1684">
                  <a:moveTo>
                    <a:pt x="0" y="1"/>
                  </a:moveTo>
                  <a:lnTo>
                    <a:pt x="0" y="1"/>
                  </a:lnTo>
                  <a:lnTo>
                    <a:pt x="1123" y="1755"/>
                  </a:lnTo>
                  <a:lnTo>
                    <a:pt x="1684" y="1404"/>
                  </a:lnTo>
                  <a:lnTo>
                    <a:pt x="1123" y="1755"/>
                  </a:lnTo>
                  <a:lnTo>
                    <a:pt x="0" y="1"/>
                  </a:lnTo>
                  <a:close/>
                </a:path>
              </a:pathLst>
            </a:custGeom>
            <a:solidFill>
              <a:srgbClr val="D2D2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2"/>
            <p:cNvSpPr/>
            <p:nvPr/>
          </p:nvSpPr>
          <p:spPr>
            <a:xfrm>
              <a:off x="5573250" y="3858388"/>
              <a:ext cx="42100" cy="43875"/>
            </a:xfrm>
            <a:custGeom>
              <a:rect b="b" l="l" r="r" t="t"/>
              <a:pathLst>
                <a:path extrusionOk="0" fill="none" h="1755" w="1684">
                  <a:moveTo>
                    <a:pt x="0" y="1"/>
                  </a:moveTo>
                  <a:lnTo>
                    <a:pt x="0" y="1"/>
                  </a:lnTo>
                  <a:lnTo>
                    <a:pt x="1123" y="1755"/>
                  </a:lnTo>
                  <a:lnTo>
                    <a:pt x="1684" y="1404"/>
                  </a:lnTo>
                  <a:lnTo>
                    <a:pt x="1123" y="1755"/>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2"/>
            <p:cNvSpPr/>
            <p:nvPr/>
          </p:nvSpPr>
          <p:spPr>
            <a:xfrm>
              <a:off x="5587275" y="3955738"/>
              <a:ext cx="69300" cy="62275"/>
            </a:xfrm>
            <a:custGeom>
              <a:rect b="b" l="l" r="r" t="t"/>
              <a:pathLst>
                <a:path extrusionOk="0" fill="none" h="2491" w="2772">
                  <a:moveTo>
                    <a:pt x="1965" y="0"/>
                  </a:moveTo>
                  <a:lnTo>
                    <a:pt x="0" y="1263"/>
                  </a:lnTo>
                  <a:lnTo>
                    <a:pt x="807" y="2490"/>
                  </a:lnTo>
                  <a:lnTo>
                    <a:pt x="2771" y="1228"/>
                  </a:lnTo>
                  <a:lnTo>
                    <a:pt x="196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2"/>
            <p:cNvSpPr/>
            <p:nvPr/>
          </p:nvSpPr>
          <p:spPr>
            <a:xfrm>
              <a:off x="5524150" y="3858388"/>
              <a:ext cx="77175" cy="75450"/>
            </a:xfrm>
            <a:custGeom>
              <a:rect b="b" l="l" r="r" t="t"/>
              <a:pathLst>
                <a:path extrusionOk="0" fill="none" h="3018" w="3087">
                  <a:moveTo>
                    <a:pt x="1964" y="1"/>
                  </a:moveTo>
                  <a:lnTo>
                    <a:pt x="1087" y="562"/>
                  </a:lnTo>
                  <a:lnTo>
                    <a:pt x="1087" y="562"/>
                  </a:lnTo>
                  <a:lnTo>
                    <a:pt x="1087" y="562"/>
                  </a:lnTo>
                  <a:lnTo>
                    <a:pt x="0" y="1264"/>
                  </a:lnTo>
                  <a:lnTo>
                    <a:pt x="1158" y="3017"/>
                  </a:lnTo>
                  <a:lnTo>
                    <a:pt x="1543" y="2737"/>
                  </a:lnTo>
                  <a:lnTo>
                    <a:pt x="2280" y="2281"/>
                  </a:lnTo>
                  <a:lnTo>
                    <a:pt x="2280" y="2281"/>
                  </a:lnTo>
                  <a:lnTo>
                    <a:pt x="2280" y="2281"/>
                  </a:lnTo>
                  <a:lnTo>
                    <a:pt x="3087" y="1755"/>
                  </a:lnTo>
                  <a:lnTo>
                    <a:pt x="196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2"/>
            <p:cNvSpPr/>
            <p:nvPr/>
          </p:nvSpPr>
          <p:spPr>
            <a:xfrm>
              <a:off x="5553075" y="3926788"/>
              <a:ext cx="9675" cy="7050"/>
            </a:xfrm>
            <a:custGeom>
              <a:rect b="b" l="l" r="r" t="t"/>
              <a:pathLst>
                <a:path extrusionOk="0" fill="none" h="282" w="387">
                  <a:moveTo>
                    <a:pt x="386" y="1"/>
                  </a:moveTo>
                  <a:lnTo>
                    <a:pt x="1" y="281"/>
                  </a:lnTo>
                  <a:lnTo>
                    <a:pt x="1" y="281"/>
                  </a:lnTo>
                  <a:lnTo>
                    <a:pt x="38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2"/>
            <p:cNvSpPr/>
            <p:nvPr/>
          </p:nvSpPr>
          <p:spPr>
            <a:xfrm>
              <a:off x="5581125" y="3878563"/>
              <a:ext cx="97375" cy="108750"/>
            </a:xfrm>
            <a:custGeom>
              <a:rect b="b" l="l" r="r" t="t"/>
              <a:pathLst>
                <a:path extrusionOk="0" fill="none" h="4350" w="3895">
                  <a:moveTo>
                    <a:pt x="2631" y="1"/>
                  </a:moveTo>
                  <a:lnTo>
                    <a:pt x="2631" y="1"/>
                  </a:lnTo>
                  <a:lnTo>
                    <a:pt x="2456" y="1"/>
                  </a:lnTo>
                  <a:lnTo>
                    <a:pt x="2281" y="36"/>
                  </a:lnTo>
                  <a:lnTo>
                    <a:pt x="2105" y="106"/>
                  </a:lnTo>
                  <a:lnTo>
                    <a:pt x="1930" y="211"/>
                  </a:lnTo>
                  <a:lnTo>
                    <a:pt x="1369" y="597"/>
                  </a:lnTo>
                  <a:lnTo>
                    <a:pt x="808" y="948"/>
                  </a:lnTo>
                  <a:lnTo>
                    <a:pt x="1" y="1474"/>
                  </a:lnTo>
                  <a:lnTo>
                    <a:pt x="1" y="1474"/>
                  </a:lnTo>
                  <a:lnTo>
                    <a:pt x="141" y="1369"/>
                  </a:lnTo>
                  <a:lnTo>
                    <a:pt x="317" y="1334"/>
                  </a:lnTo>
                  <a:lnTo>
                    <a:pt x="492" y="1298"/>
                  </a:lnTo>
                  <a:lnTo>
                    <a:pt x="667" y="1263"/>
                  </a:lnTo>
                  <a:lnTo>
                    <a:pt x="667" y="1263"/>
                  </a:lnTo>
                  <a:lnTo>
                    <a:pt x="983" y="1298"/>
                  </a:lnTo>
                  <a:lnTo>
                    <a:pt x="1264" y="1404"/>
                  </a:lnTo>
                  <a:lnTo>
                    <a:pt x="1544" y="1614"/>
                  </a:lnTo>
                  <a:lnTo>
                    <a:pt x="1649" y="1719"/>
                  </a:lnTo>
                  <a:lnTo>
                    <a:pt x="1755" y="1860"/>
                  </a:lnTo>
                  <a:lnTo>
                    <a:pt x="1755" y="1860"/>
                  </a:lnTo>
                  <a:lnTo>
                    <a:pt x="1860" y="2070"/>
                  </a:lnTo>
                  <a:lnTo>
                    <a:pt x="1930" y="2316"/>
                  </a:lnTo>
                  <a:lnTo>
                    <a:pt x="1965" y="2561"/>
                  </a:lnTo>
                  <a:lnTo>
                    <a:pt x="1930" y="2807"/>
                  </a:lnTo>
                  <a:lnTo>
                    <a:pt x="1860" y="3052"/>
                  </a:lnTo>
                  <a:lnTo>
                    <a:pt x="1755" y="3263"/>
                  </a:lnTo>
                  <a:lnTo>
                    <a:pt x="1579" y="3438"/>
                  </a:lnTo>
                  <a:lnTo>
                    <a:pt x="1369" y="3613"/>
                  </a:lnTo>
                  <a:lnTo>
                    <a:pt x="246" y="4350"/>
                  </a:lnTo>
                  <a:lnTo>
                    <a:pt x="2211" y="3087"/>
                  </a:lnTo>
                  <a:lnTo>
                    <a:pt x="2211" y="3087"/>
                  </a:lnTo>
                  <a:lnTo>
                    <a:pt x="3333" y="2351"/>
                  </a:lnTo>
                  <a:lnTo>
                    <a:pt x="3333" y="2351"/>
                  </a:lnTo>
                  <a:lnTo>
                    <a:pt x="3508" y="2175"/>
                  </a:lnTo>
                  <a:lnTo>
                    <a:pt x="3684" y="2000"/>
                  </a:lnTo>
                  <a:lnTo>
                    <a:pt x="3789" y="1789"/>
                  </a:lnTo>
                  <a:lnTo>
                    <a:pt x="3859" y="1544"/>
                  </a:lnTo>
                  <a:lnTo>
                    <a:pt x="3894" y="1298"/>
                  </a:lnTo>
                  <a:lnTo>
                    <a:pt x="3894" y="1053"/>
                  </a:lnTo>
                  <a:lnTo>
                    <a:pt x="3824" y="807"/>
                  </a:lnTo>
                  <a:lnTo>
                    <a:pt x="3684" y="597"/>
                  </a:lnTo>
                  <a:lnTo>
                    <a:pt x="3684" y="597"/>
                  </a:lnTo>
                  <a:lnTo>
                    <a:pt x="3614" y="457"/>
                  </a:lnTo>
                  <a:lnTo>
                    <a:pt x="3473" y="316"/>
                  </a:lnTo>
                  <a:lnTo>
                    <a:pt x="3228" y="141"/>
                  </a:lnTo>
                  <a:lnTo>
                    <a:pt x="2947" y="36"/>
                  </a:lnTo>
                  <a:lnTo>
                    <a:pt x="263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2"/>
            <p:cNvSpPr/>
            <p:nvPr/>
          </p:nvSpPr>
          <p:spPr>
            <a:xfrm>
              <a:off x="5224250" y="3747038"/>
              <a:ext cx="400750" cy="293775"/>
            </a:xfrm>
            <a:custGeom>
              <a:rect b="b" l="l" r="r" t="t"/>
              <a:pathLst>
                <a:path extrusionOk="0" h="11751" w="16030">
                  <a:moveTo>
                    <a:pt x="13960" y="1"/>
                  </a:moveTo>
                  <a:lnTo>
                    <a:pt x="13504" y="71"/>
                  </a:lnTo>
                  <a:lnTo>
                    <a:pt x="13048" y="246"/>
                  </a:lnTo>
                  <a:lnTo>
                    <a:pt x="12838" y="351"/>
                  </a:lnTo>
                  <a:lnTo>
                    <a:pt x="12627" y="4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2"/>
            <p:cNvSpPr/>
            <p:nvPr/>
          </p:nvSpPr>
          <p:spPr>
            <a:xfrm>
              <a:off x="5224250" y="3747038"/>
              <a:ext cx="400750" cy="293775"/>
            </a:xfrm>
            <a:custGeom>
              <a:rect b="b" l="l" r="r" t="t"/>
              <a:pathLst>
                <a:path extrusionOk="0" fill="none" h="11751" w="16030">
                  <a:moveTo>
                    <a:pt x="12627" y="457"/>
                  </a:moveTo>
                  <a:lnTo>
                    <a:pt x="1298" y="78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lnTo>
                    <a:pt x="13504" y="71"/>
                  </a:lnTo>
                  <a:lnTo>
                    <a:pt x="13048" y="246"/>
                  </a:lnTo>
                  <a:lnTo>
                    <a:pt x="12838" y="351"/>
                  </a:lnTo>
                  <a:lnTo>
                    <a:pt x="12627" y="45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2"/>
            <p:cNvSpPr/>
            <p:nvPr/>
          </p:nvSpPr>
          <p:spPr>
            <a:xfrm>
              <a:off x="5573250" y="3845238"/>
              <a:ext cx="20175" cy="13175"/>
            </a:xfrm>
            <a:custGeom>
              <a:rect b="b" l="l" r="r" t="t"/>
              <a:pathLst>
                <a:path extrusionOk="0" h="527" w="807">
                  <a:moveTo>
                    <a:pt x="807" y="1"/>
                  </a:moveTo>
                  <a:lnTo>
                    <a:pt x="0" y="527"/>
                  </a:lnTo>
                  <a:lnTo>
                    <a:pt x="0" y="527"/>
                  </a:lnTo>
                  <a:lnTo>
                    <a:pt x="807" y="1"/>
                  </a:lnTo>
                  <a:close/>
                </a:path>
              </a:pathLst>
            </a:custGeom>
            <a:solidFill>
              <a:srgbClr val="D2D2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2"/>
            <p:cNvSpPr/>
            <p:nvPr/>
          </p:nvSpPr>
          <p:spPr>
            <a:xfrm>
              <a:off x="5573250" y="3845238"/>
              <a:ext cx="20175" cy="13175"/>
            </a:xfrm>
            <a:custGeom>
              <a:rect b="b" l="l" r="r" t="t"/>
              <a:pathLst>
                <a:path extrusionOk="0" fill="none" h="527" w="807">
                  <a:moveTo>
                    <a:pt x="807" y="1"/>
                  </a:moveTo>
                  <a:lnTo>
                    <a:pt x="0" y="527"/>
                  </a:lnTo>
                  <a:lnTo>
                    <a:pt x="0" y="527"/>
                  </a:lnTo>
                  <a:lnTo>
                    <a:pt x="80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2"/>
            <p:cNvSpPr/>
            <p:nvPr/>
          </p:nvSpPr>
          <p:spPr>
            <a:xfrm>
              <a:off x="5573250" y="3858388"/>
              <a:ext cx="25" cy="25"/>
            </a:xfrm>
            <a:custGeom>
              <a:rect b="b" l="l" r="r" t="t"/>
              <a:pathLst>
                <a:path extrusionOk="0" h="1" w="1">
                  <a:moveTo>
                    <a:pt x="0" y="1"/>
                  </a:moveTo>
                  <a:lnTo>
                    <a:pt x="0" y="1"/>
                  </a:lnTo>
                  <a:lnTo>
                    <a:pt x="0" y="1"/>
                  </a:lnTo>
                  <a:lnTo>
                    <a:pt x="0" y="1"/>
                  </a:lnTo>
                  <a:lnTo>
                    <a:pt x="0" y="1"/>
                  </a:ln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2"/>
            <p:cNvSpPr/>
            <p:nvPr/>
          </p:nvSpPr>
          <p:spPr>
            <a:xfrm>
              <a:off x="5573250" y="3858388"/>
              <a:ext cx="25" cy="2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2"/>
            <p:cNvSpPr/>
            <p:nvPr/>
          </p:nvSpPr>
          <p:spPr>
            <a:xfrm>
              <a:off x="5551325" y="3858388"/>
              <a:ext cx="21950" cy="14075"/>
            </a:xfrm>
            <a:custGeom>
              <a:rect b="b" l="l" r="r" t="t"/>
              <a:pathLst>
                <a:path extrusionOk="0" h="563" w="878">
                  <a:moveTo>
                    <a:pt x="877" y="1"/>
                  </a:moveTo>
                  <a:lnTo>
                    <a:pt x="0" y="562"/>
                  </a:lnTo>
                  <a:lnTo>
                    <a:pt x="0" y="562"/>
                  </a:lnTo>
                  <a:lnTo>
                    <a:pt x="0" y="562"/>
                  </a:lnTo>
                  <a:lnTo>
                    <a:pt x="877" y="1"/>
                  </a:lnTo>
                  <a:lnTo>
                    <a:pt x="877" y="1"/>
                  </a:lnTo>
                  <a:close/>
                </a:path>
              </a:pathLst>
            </a:custGeom>
            <a:solidFill>
              <a:srgbClr val="481D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2"/>
            <p:cNvSpPr/>
            <p:nvPr/>
          </p:nvSpPr>
          <p:spPr>
            <a:xfrm>
              <a:off x="5551325" y="3858388"/>
              <a:ext cx="21950" cy="14075"/>
            </a:xfrm>
            <a:custGeom>
              <a:rect b="b" l="l" r="r" t="t"/>
              <a:pathLst>
                <a:path extrusionOk="0" fill="none" h="563" w="878">
                  <a:moveTo>
                    <a:pt x="877" y="1"/>
                  </a:moveTo>
                  <a:lnTo>
                    <a:pt x="0" y="562"/>
                  </a:lnTo>
                  <a:lnTo>
                    <a:pt x="0" y="562"/>
                  </a:lnTo>
                  <a:lnTo>
                    <a:pt x="0" y="562"/>
                  </a:lnTo>
                  <a:lnTo>
                    <a:pt x="877" y="1"/>
                  </a:lnTo>
                  <a:lnTo>
                    <a:pt x="87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2"/>
            <p:cNvSpPr/>
            <p:nvPr/>
          </p:nvSpPr>
          <p:spPr>
            <a:xfrm>
              <a:off x="5496950" y="3747038"/>
              <a:ext cx="128050" cy="125425"/>
            </a:xfrm>
            <a:custGeom>
              <a:rect b="b" l="l" r="r" t="t"/>
              <a:pathLst>
                <a:path extrusionOk="0" fill="none" h="5017" w="5122">
                  <a:moveTo>
                    <a:pt x="3193" y="1"/>
                  </a:moveTo>
                  <a:lnTo>
                    <a:pt x="3193" y="1"/>
                  </a:lnTo>
                  <a:lnTo>
                    <a:pt x="2807" y="36"/>
                  </a:lnTo>
                  <a:lnTo>
                    <a:pt x="2456" y="106"/>
                  </a:lnTo>
                  <a:lnTo>
                    <a:pt x="2070" y="281"/>
                  </a:lnTo>
                  <a:lnTo>
                    <a:pt x="1719" y="457"/>
                  </a:lnTo>
                  <a:lnTo>
                    <a:pt x="1719" y="457"/>
                  </a:lnTo>
                  <a:lnTo>
                    <a:pt x="1" y="1579"/>
                  </a:lnTo>
                  <a:lnTo>
                    <a:pt x="1" y="1579"/>
                  </a:lnTo>
                  <a:lnTo>
                    <a:pt x="387" y="1368"/>
                  </a:lnTo>
                  <a:lnTo>
                    <a:pt x="772" y="1228"/>
                  </a:lnTo>
                  <a:lnTo>
                    <a:pt x="1123" y="1123"/>
                  </a:lnTo>
                  <a:lnTo>
                    <a:pt x="1509" y="1123"/>
                  </a:lnTo>
                  <a:lnTo>
                    <a:pt x="1509" y="1123"/>
                  </a:lnTo>
                  <a:lnTo>
                    <a:pt x="1755" y="1123"/>
                  </a:lnTo>
                  <a:lnTo>
                    <a:pt x="2000" y="1158"/>
                  </a:lnTo>
                  <a:lnTo>
                    <a:pt x="2246" y="1228"/>
                  </a:lnTo>
                  <a:lnTo>
                    <a:pt x="2491" y="1333"/>
                  </a:lnTo>
                  <a:lnTo>
                    <a:pt x="2666" y="1439"/>
                  </a:lnTo>
                  <a:lnTo>
                    <a:pt x="2877" y="1579"/>
                  </a:lnTo>
                  <a:lnTo>
                    <a:pt x="3052" y="1754"/>
                  </a:lnTo>
                  <a:lnTo>
                    <a:pt x="3193" y="1965"/>
                  </a:lnTo>
                  <a:lnTo>
                    <a:pt x="3193" y="1965"/>
                  </a:lnTo>
                  <a:lnTo>
                    <a:pt x="3298" y="2140"/>
                  </a:lnTo>
                  <a:lnTo>
                    <a:pt x="3368" y="2351"/>
                  </a:lnTo>
                  <a:lnTo>
                    <a:pt x="3403" y="2526"/>
                  </a:lnTo>
                  <a:lnTo>
                    <a:pt x="3438" y="2736"/>
                  </a:lnTo>
                  <a:lnTo>
                    <a:pt x="3438" y="2947"/>
                  </a:lnTo>
                  <a:lnTo>
                    <a:pt x="3438" y="3157"/>
                  </a:lnTo>
                  <a:lnTo>
                    <a:pt x="3333" y="3578"/>
                  </a:lnTo>
                  <a:lnTo>
                    <a:pt x="3157" y="3964"/>
                  </a:lnTo>
                  <a:lnTo>
                    <a:pt x="2877" y="4350"/>
                  </a:lnTo>
                  <a:lnTo>
                    <a:pt x="2561" y="4700"/>
                  </a:lnTo>
                  <a:lnTo>
                    <a:pt x="2175" y="5016"/>
                  </a:lnTo>
                  <a:lnTo>
                    <a:pt x="3052" y="4455"/>
                  </a:lnTo>
                  <a:lnTo>
                    <a:pt x="3052" y="4455"/>
                  </a:lnTo>
                  <a:lnTo>
                    <a:pt x="3859" y="3929"/>
                  </a:lnTo>
                  <a:lnTo>
                    <a:pt x="3859" y="3929"/>
                  </a:lnTo>
                  <a:lnTo>
                    <a:pt x="4140" y="3718"/>
                  </a:lnTo>
                  <a:lnTo>
                    <a:pt x="4385" y="3473"/>
                  </a:lnTo>
                  <a:lnTo>
                    <a:pt x="4596" y="3227"/>
                  </a:lnTo>
                  <a:lnTo>
                    <a:pt x="4806" y="2947"/>
                  </a:lnTo>
                  <a:lnTo>
                    <a:pt x="4946" y="2666"/>
                  </a:lnTo>
                  <a:lnTo>
                    <a:pt x="5051" y="2351"/>
                  </a:lnTo>
                  <a:lnTo>
                    <a:pt x="5122" y="2070"/>
                  </a:lnTo>
                  <a:lnTo>
                    <a:pt x="5122" y="1789"/>
                  </a:lnTo>
                  <a:lnTo>
                    <a:pt x="5122" y="1789"/>
                  </a:lnTo>
                  <a:lnTo>
                    <a:pt x="5122" y="1544"/>
                  </a:lnTo>
                  <a:lnTo>
                    <a:pt x="5051" y="1298"/>
                  </a:lnTo>
                  <a:lnTo>
                    <a:pt x="4981" y="1088"/>
                  </a:lnTo>
                  <a:lnTo>
                    <a:pt x="4876" y="877"/>
                  </a:lnTo>
                  <a:lnTo>
                    <a:pt x="4876" y="877"/>
                  </a:lnTo>
                  <a:lnTo>
                    <a:pt x="4736" y="667"/>
                  </a:lnTo>
                  <a:lnTo>
                    <a:pt x="4560" y="492"/>
                  </a:lnTo>
                  <a:lnTo>
                    <a:pt x="4385" y="351"/>
                  </a:lnTo>
                  <a:lnTo>
                    <a:pt x="4175" y="211"/>
                  </a:lnTo>
                  <a:lnTo>
                    <a:pt x="3929" y="141"/>
                  </a:lnTo>
                  <a:lnTo>
                    <a:pt x="3719" y="71"/>
                  </a:lnTo>
                  <a:lnTo>
                    <a:pt x="3438" y="36"/>
                  </a:lnTo>
                  <a:lnTo>
                    <a:pt x="319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2"/>
            <p:cNvSpPr/>
            <p:nvPr/>
          </p:nvSpPr>
          <p:spPr>
            <a:xfrm>
              <a:off x="5341750" y="3944338"/>
              <a:ext cx="629600" cy="611175"/>
            </a:xfrm>
            <a:custGeom>
              <a:rect b="b" l="l" r="r" t="t"/>
              <a:pathLst>
                <a:path extrusionOk="0" h="24447" w="25184">
                  <a:moveTo>
                    <a:pt x="15398" y="0"/>
                  </a:moveTo>
                  <a:lnTo>
                    <a:pt x="15083" y="105"/>
                  </a:lnTo>
                  <a:lnTo>
                    <a:pt x="14767" y="246"/>
                  </a:lnTo>
                  <a:lnTo>
                    <a:pt x="772" y="9365"/>
                  </a:lnTo>
                  <a:lnTo>
                    <a:pt x="492" y="9611"/>
                  </a:lnTo>
                  <a:lnTo>
                    <a:pt x="281" y="9856"/>
                  </a:lnTo>
                  <a:lnTo>
                    <a:pt x="141" y="10137"/>
                  </a:lnTo>
                  <a:lnTo>
                    <a:pt x="36" y="10452"/>
                  </a:lnTo>
                  <a:lnTo>
                    <a:pt x="1" y="10768"/>
                  </a:lnTo>
                  <a:lnTo>
                    <a:pt x="36" y="11084"/>
                  </a:lnTo>
                  <a:lnTo>
                    <a:pt x="141" y="11399"/>
                  </a:lnTo>
                  <a:lnTo>
                    <a:pt x="281" y="11715"/>
                  </a:lnTo>
                  <a:lnTo>
                    <a:pt x="8068" y="23675"/>
                  </a:lnTo>
                  <a:lnTo>
                    <a:pt x="8278" y="23921"/>
                  </a:lnTo>
                  <a:lnTo>
                    <a:pt x="8559" y="24131"/>
                  </a:lnTo>
                  <a:lnTo>
                    <a:pt x="8839" y="24307"/>
                  </a:lnTo>
                  <a:lnTo>
                    <a:pt x="9120" y="24412"/>
                  </a:lnTo>
                  <a:lnTo>
                    <a:pt x="9471" y="24447"/>
                  </a:lnTo>
                  <a:lnTo>
                    <a:pt x="9786" y="24412"/>
                  </a:lnTo>
                  <a:lnTo>
                    <a:pt x="10102" y="24307"/>
                  </a:lnTo>
                  <a:lnTo>
                    <a:pt x="10418" y="24166"/>
                  </a:lnTo>
                  <a:lnTo>
                    <a:pt x="24412" y="15047"/>
                  </a:lnTo>
                  <a:lnTo>
                    <a:pt x="24658" y="14837"/>
                  </a:lnTo>
                  <a:lnTo>
                    <a:pt x="24868" y="14556"/>
                  </a:lnTo>
                  <a:lnTo>
                    <a:pt x="25044" y="14275"/>
                  </a:lnTo>
                  <a:lnTo>
                    <a:pt x="25149" y="13960"/>
                  </a:lnTo>
                  <a:lnTo>
                    <a:pt x="25184" y="13644"/>
                  </a:lnTo>
                  <a:lnTo>
                    <a:pt x="25149" y="13328"/>
                  </a:lnTo>
                  <a:lnTo>
                    <a:pt x="25044" y="13013"/>
                  </a:lnTo>
                  <a:lnTo>
                    <a:pt x="24903" y="12697"/>
                  </a:lnTo>
                  <a:lnTo>
                    <a:pt x="17117" y="737"/>
                  </a:lnTo>
                  <a:lnTo>
                    <a:pt x="16906" y="491"/>
                  </a:lnTo>
                  <a:lnTo>
                    <a:pt x="16626" y="281"/>
                  </a:lnTo>
                  <a:lnTo>
                    <a:pt x="16345" y="105"/>
                  </a:lnTo>
                  <a:lnTo>
                    <a:pt x="16030" y="35"/>
                  </a:lnTo>
                  <a:lnTo>
                    <a:pt x="1571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2"/>
            <p:cNvSpPr/>
            <p:nvPr/>
          </p:nvSpPr>
          <p:spPr>
            <a:xfrm>
              <a:off x="5341750" y="3944338"/>
              <a:ext cx="629600" cy="611175"/>
            </a:xfrm>
            <a:custGeom>
              <a:rect b="b" l="l" r="r" t="t"/>
              <a:pathLst>
                <a:path extrusionOk="0" fill="none" h="24447" w="25184">
                  <a:moveTo>
                    <a:pt x="17117" y="737"/>
                  </a:moveTo>
                  <a:lnTo>
                    <a:pt x="24903" y="12697"/>
                  </a:lnTo>
                  <a:lnTo>
                    <a:pt x="24903" y="12697"/>
                  </a:lnTo>
                  <a:lnTo>
                    <a:pt x="25044" y="13013"/>
                  </a:lnTo>
                  <a:lnTo>
                    <a:pt x="25149" y="13328"/>
                  </a:lnTo>
                  <a:lnTo>
                    <a:pt x="25184" y="13644"/>
                  </a:lnTo>
                  <a:lnTo>
                    <a:pt x="25149" y="13960"/>
                  </a:lnTo>
                  <a:lnTo>
                    <a:pt x="25044" y="14275"/>
                  </a:lnTo>
                  <a:lnTo>
                    <a:pt x="24868" y="14556"/>
                  </a:lnTo>
                  <a:lnTo>
                    <a:pt x="24658" y="14837"/>
                  </a:lnTo>
                  <a:lnTo>
                    <a:pt x="24412" y="15047"/>
                  </a:lnTo>
                  <a:lnTo>
                    <a:pt x="10418" y="24166"/>
                  </a:lnTo>
                  <a:lnTo>
                    <a:pt x="10418" y="24166"/>
                  </a:lnTo>
                  <a:lnTo>
                    <a:pt x="10102" y="24307"/>
                  </a:lnTo>
                  <a:lnTo>
                    <a:pt x="9786" y="24412"/>
                  </a:lnTo>
                  <a:lnTo>
                    <a:pt x="9471" y="24447"/>
                  </a:lnTo>
                  <a:lnTo>
                    <a:pt x="9120" y="24412"/>
                  </a:lnTo>
                  <a:lnTo>
                    <a:pt x="8839" y="24307"/>
                  </a:lnTo>
                  <a:lnTo>
                    <a:pt x="8559" y="24131"/>
                  </a:lnTo>
                  <a:lnTo>
                    <a:pt x="8278" y="23921"/>
                  </a:lnTo>
                  <a:lnTo>
                    <a:pt x="8068" y="23675"/>
                  </a:lnTo>
                  <a:lnTo>
                    <a:pt x="281" y="11715"/>
                  </a:lnTo>
                  <a:lnTo>
                    <a:pt x="281" y="11715"/>
                  </a:lnTo>
                  <a:lnTo>
                    <a:pt x="141" y="11399"/>
                  </a:lnTo>
                  <a:lnTo>
                    <a:pt x="36" y="11084"/>
                  </a:lnTo>
                  <a:lnTo>
                    <a:pt x="1" y="10768"/>
                  </a:lnTo>
                  <a:lnTo>
                    <a:pt x="36" y="10452"/>
                  </a:lnTo>
                  <a:lnTo>
                    <a:pt x="141" y="10137"/>
                  </a:lnTo>
                  <a:lnTo>
                    <a:pt x="281" y="9856"/>
                  </a:lnTo>
                  <a:lnTo>
                    <a:pt x="492" y="9611"/>
                  </a:lnTo>
                  <a:lnTo>
                    <a:pt x="772" y="9365"/>
                  </a:lnTo>
                  <a:lnTo>
                    <a:pt x="14767" y="246"/>
                  </a:lnTo>
                  <a:lnTo>
                    <a:pt x="14767" y="246"/>
                  </a:lnTo>
                  <a:lnTo>
                    <a:pt x="15083" y="105"/>
                  </a:lnTo>
                  <a:lnTo>
                    <a:pt x="15398" y="0"/>
                  </a:lnTo>
                  <a:lnTo>
                    <a:pt x="15714" y="0"/>
                  </a:lnTo>
                  <a:lnTo>
                    <a:pt x="16030" y="35"/>
                  </a:lnTo>
                  <a:lnTo>
                    <a:pt x="16345" y="105"/>
                  </a:lnTo>
                  <a:lnTo>
                    <a:pt x="16626" y="281"/>
                  </a:lnTo>
                  <a:lnTo>
                    <a:pt x="16906" y="491"/>
                  </a:lnTo>
                  <a:lnTo>
                    <a:pt x="17117" y="73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2"/>
            <p:cNvSpPr/>
            <p:nvPr/>
          </p:nvSpPr>
          <p:spPr>
            <a:xfrm>
              <a:off x="5375075" y="4003088"/>
              <a:ext cx="562975" cy="492800"/>
            </a:xfrm>
            <a:custGeom>
              <a:rect b="b" l="l" r="r" t="t"/>
              <a:pathLst>
                <a:path extrusionOk="0" h="19712" w="22519">
                  <a:moveTo>
                    <a:pt x="16801" y="0"/>
                  </a:moveTo>
                  <a:lnTo>
                    <a:pt x="0" y="10978"/>
                  </a:lnTo>
                  <a:lnTo>
                    <a:pt x="5682" y="19712"/>
                  </a:lnTo>
                  <a:lnTo>
                    <a:pt x="22518" y="8769"/>
                  </a:lnTo>
                  <a:lnTo>
                    <a:pt x="168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2"/>
            <p:cNvSpPr/>
            <p:nvPr/>
          </p:nvSpPr>
          <p:spPr>
            <a:xfrm>
              <a:off x="5375075" y="4003088"/>
              <a:ext cx="562975" cy="492800"/>
            </a:xfrm>
            <a:custGeom>
              <a:rect b="b" l="l" r="r" t="t"/>
              <a:pathLst>
                <a:path extrusionOk="0" fill="none" h="19712" w="22519">
                  <a:moveTo>
                    <a:pt x="16801" y="0"/>
                  </a:moveTo>
                  <a:lnTo>
                    <a:pt x="22518" y="8769"/>
                  </a:lnTo>
                  <a:lnTo>
                    <a:pt x="5682" y="19712"/>
                  </a:lnTo>
                  <a:lnTo>
                    <a:pt x="0" y="10978"/>
                  </a:lnTo>
                  <a:lnTo>
                    <a:pt x="1680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2"/>
            <p:cNvSpPr/>
            <p:nvPr/>
          </p:nvSpPr>
          <p:spPr>
            <a:xfrm>
              <a:off x="5710900" y="3944338"/>
              <a:ext cx="241175" cy="416525"/>
            </a:xfrm>
            <a:custGeom>
              <a:rect b="b" l="l" r="r" t="t"/>
              <a:pathLst>
                <a:path extrusionOk="0" h="16661" w="9647">
                  <a:moveTo>
                    <a:pt x="9646" y="15047"/>
                  </a:moveTo>
                  <a:lnTo>
                    <a:pt x="7156" y="16661"/>
                  </a:lnTo>
                  <a:lnTo>
                    <a:pt x="7156" y="16661"/>
                  </a:lnTo>
                  <a:lnTo>
                    <a:pt x="7156" y="16661"/>
                  </a:lnTo>
                  <a:lnTo>
                    <a:pt x="9646" y="15047"/>
                  </a:lnTo>
                  <a:close/>
                  <a:moveTo>
                    <a:pt x="2035" y="386"/>
                  </a:moveTo>
                  <a:lnTo>
                    <a:pt x="2035" y="386"/>
                  </a:lnTo>
                  <a:lnTo>
                    <a:pt x="2176" y="561"/>
                  </a:lnTo>
                  <a:lnTo>
                    <a:pt x="2351" y="737"/>
                  </a:lnTo>
                  <a:lnTo>
                    <a:pt x="8489" y="10207"/>
                  </a:lnTo>
                  <a:lnTo>
                    <a:pt x="2351" y="737"/>
                  </a:lnTo>
                  <a:lnTo>
                    <a:pt x="2351" y="737"/>
                  </a:lnTo>
                  <a:lnTo>
                    <a:pt x="2176" y="561"/>
                  </a:lnTo>
                  <a:lnTo>
                    <a:pt x="2035" y="386"/>
                  </a:lnTo>
                  <a:close/>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close/>
                </a:path>
              </a:pathLst>
            </a:custGeom>
            <a:solidFill>
              <a:srgbClr val="D2D2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2"/>
            <p:cNvSpPr/>
            <p:nvPr/>
          </p:nvSpPr>
          <p:spPr>
            <a:xfrm>
              <a:off x="5889800" y="4320513"/>
              <a:ext cx="62275" cy="40350"/>
            </a:xfrm>
            <a:custGeom>
              <a:rect b="b" l="l" r="r" t="t"/>
              <a:pathLst>
                <a:path extrusionOk="0" fill="none" h="1614" w="2491">
                  <a:moveTo>
                    <a:pt x="2490" y="0"/>
                  </a:moveTo>
                  <a:lnTo>
                    <a:pt x="0" y="1614"/>
                  </a:lnTo>
                  <a:lnTo>
                    <a:pt x="0" y="1614"/>
                  </a:lnTo>
                  <a:lnTo>
                    <a:pt x="0" y="1614"/>
                  </a:lnTo>
                  <a:lnTo>
                    <a:pt x="249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2"/>
            <p:cNvSpPr/>
            <p:nvPr/>
          </p:nvSpPr>
          <p:spPr>
            <a:xfrm>
              <a:off x="5761775" y="3953988"/>
              <a:ext cx="161350" cy="245525"/>
            </a:xfrm>
            <a:custGeom>
              <a:rect b="b" l="l" r="r" t="t"/>
              <a:pathLst>
                <a:path extrusionOk="0" fill="none" h="9821" w="6454">
                  <a:moveTo>
                    <a:pt x="0" y="0"/>
                  </a:moveTo>
                  <a:lnTo>
                    <a:pt x="0" y="0"/>
                  </a:lnTo>
                  <a:lnTo>
                    <a:pt x="141" y="175"/>
                  </a:lnTo>
                  <a:lnTo>
                    <a:pt x="316" y="351"/>
                  </a:lnTo>
                  <a:lnTo>
                    <a:pt x="6454" y="9821"/>
                  </a:lnTo>
                  <a:lnTo>
                    <a:pt x="316" y="351"/>
                  </a:lnTo>
                  <a:lnTo>
                    <a:pt x="316" y="351"/>
                  </a:lnTo>
                  <a:lnTo>
                    <a:pt x="141" y="175"/>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2"/>
            <p:cNvSpPr/>
            <p:nvPr/>
          </p:nvSpPr>
          <p:spPr>
            <a:xfrm>
              <a:off x="5710900" y="3944338"/>
              <a:ext cx="39500" cy="6150"/>
            </a:xfrm>
            <a:custGeom>
              <a:rect b="b" l="l" r="r" t="t"/>
              <a:pathLst>
                <a:path extrusionOk="0" fill="none" h="246" w="1580">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2"/>
            <p:cNvSpPr/>
            <p:nvPr/>
          </p:nvSpPr>
          <p:spPr>
            <a:xfrm>
              <a:off x="5875750" y="4222288"/>
              <a:ext cx="95600" cy="138575"/>
            </a:xfrm>
            <a:custGeom>
              <a:rect b="b" l="l" r="r" t="t"/>
              <a:pathLst>
                <a:path extrusionOk="0" fill="none" h="5543" w="3824">
                  <a:moveTo>
                    <a:pt x="2491" y="1"/>
                  </a:moveTo>
                  <a:lnTo>
                    <a:pt x="1" y="1614"/>
                  </a:lnTo>
                  <a:lnTo>
                    <a:pt x="1053" y="3193"/>
                  </a:lnTo>
                  <a:lnTo>
                    <a:pt x="1053" y="3193"/>
                  </a:lnTo>
                  <a:lnTo>
                    <a:pt x="1228" y="3508"/>
                  </a:lnTo>
                  <a:lnTo>
                    <a:pt x="1299" y="3824"/>
                  </a:lnTo>
                  <a:lnTo>
                    <a:pt x="1334" y="4140"/>
                  </a:lnTo>
                  <a:lnTo>
                    <a:pt x="1299" y="4455"/>
                  </a:lnTo>
                  <a:lnTo>
                    <a:pt x="1193" y="4771"/>
                  </a:lnTo>
                  <a:lnTo>
                    <a:pt x="1053" y="5051"/>
                  </a:lnTo>
                  <a:lnTo>
                    <a:pt x="843" y="5332"/>
                  </a:lnTo>
                  <a:lnTo>
                    <a:pt x="562" y="5543"/>
                  </a:lnTo>
                  <a:lnTo>
                    <a:pt x="3052" y="3929"/>
                  </a:lnTo>
                  <a:lnTo>
                    <a:pt x="3052" y="3929"/>
                  </a:lnTo>
                  <a:lnTo>
                    <a:pt x="3228" y="3789"/>
                  </a:lnTo>
                  <a:lnTo>
                    <a:pt x="3368" y="3649"/>
                  </a:lnTo>
                  <a:lnTo>
                    <a:pt x="3508" y="3473"/>
                  </a:lnTo>
                  <a:lnTo>
                    <a:pt x="3614" y="3298"/>
                  </a:lnTo>
                  <a:lnTo>
                    <a:pt x="3684" y="3122"/>
                  </a:lnTo>
                  <a:lnTo>
                    <a:pt x="3754" y="2912"/>
                  </a:lnTo>
                  <a:lnTo>
                    <a:pt x="3789" y="2702"/>
                  </a:lnTo>
                  <a:lnTo>
                    <a:pt x="3824" y="2491"/>
                  </a:lnTo>
                  <a:lnTo>
                    <a:pt x="3824" y="2491"/>
                  </a:lnTo>
                  <a:lnTo>
                    <a:pt x="3789" y="2281"/>
                  </a:lnTo>
                  <a:lnTo>
                    <a:pt x="3754" y="2035"/>
                  </a:lnTo>
                  <a:lnTo>
                    <a:pt x="3649" y="1825"/>
                  </a:lnTo>
                  <a:lnTo>
                    <a:pt x="3543" y="1579"/>
                  </a:lnTo>
                  <a:lnTo>
                    <a:pt x="249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2"/>
            <p:cNvSpPr/>
            <p:nvPr/>
          </p:nvSpPr>
          <p:spPr>
            <a:xfrm>
              <a:off x="5649525" y="3944338"/>
              <a:ext cx="273600" cy="255175"/>
            </a:xfrm>
            <a:custGeom>
              <a:rect b="b" l="l" r="r" t="t"/>
              <a:pathLst>
                <a:path extrusionOk="0" fill="none" h="10207" w="10944">
                  <a:moveTo>
                    <a:pt x="3368" y="0"/>
                  </a:moveTo>
                  <a:lnTo>
                    <a:pt x="3368" y="0"/>
                  </a:lnTo>
                  <a:lnTo>
                    <a:pt x="3157" y="0"/>
                  </a:lnTo>
                  <a:lnTo>
                    <a:pt x="2912" y="35"/>
                  </a:lnTo>
                  <a:lnTo>
                    <a:pt x="2666" y="141"/>
                  </a:lnTo>
                  <a:lnTo>
                    <a:pt x="2456" y="246"/>
                  </a:lnTo>
                  <a:lnTo>
                    <a:pt x="2456" y="246"/>
                  </a:lnTo>
                  <a:lnTo>
                    <a:pt x="1" y="1859"/>
                  </a:lnTo>
                  <a:lnTo>
                    <a:pt x="1" y="1859"/>
                  </a:lnTo>
                  <a:lnTo>
                    <a:pt x="211" y="1754"/>
                  </a:lnTo>
                  <a:lnTo>
                    <a:pt x="422" y="1684"/>
                  </a:lnTo>
                  <a:lnTo>
                    <a:pt x="667" y="1614"/>
                  </a:lnTo>
                  <a:lnTo>
                    <a:pt x="913" y="1614"/>
                  </a:lnTo>
                  <a:lnTo>
                    <a:pt x="913" y="1614"/>
                  </a:lnTo>
                  <a:lnTo>
                    <a:pt x="1088" y="1614"/>
                  </a:lnTo>
                  <a:lnTo>
                    <a:pt x="1298" y="1649"/>
                  </a:lnTo>
                  <a:lnTo>
                    <a:pt x="1509" y="1719"/>
                  </a:lnTo>
                  <a:lnTo>
                    <a:pt x="1684" y="1789"/>
                  </a:lnTo>
                  <a:lnTo>
                    <a:pt x="1860" y="1894"/>
                  </a:lnTo>
                  <a:lnTo>
                    <a:pt x="2035" y="2035"/>
                  </a:lnTo>
                  <a:lnTo>
                    <a:pt x="2175" y="2175"/>
                  </a:lnTo>
                  <a:lnTo>
                    <a:pt x="2316" y="2350"/>
                  </a:lnTo>
                  <a:lnTo>
                    <a:pt x="3368" y="3964"/>
                  </a:lnTo>
                  <a:lnTo>
                    <a:pt x="5823" y="2350"/>
                  </a:lnTo>
                  <a:lnTo>
                    <a:pt x="10944" y="10207"/>
                  </a:lnTo>
                  <a:lnTo>
                    <a:pt x="4806" y="737"/>
                  </a:lnTo>
                  <a:lnTo>
                    <a:pt x="4806" y="737"/>
                  </a:lnTo>
                  <a:lnTo>
                    <a:pt x="4631" y="561"/>
                  </a:lnTo>
                  <a:lnTo>
                    <a:pt x="4490" y="386"/>
                  </a:lnTo>
                  <a:lnTo>
                    <a:pt x="4490" y="386"/>
                  </a:lnTo>
                  <a:lnTo>
                    <a:pt x="4280" y="246"/>
                  </a:lnTo>
                  <a:lnTo>
                    <a:pt x="4034" y="105"/>
                  </a:lnTo>
                  <a:lnTo>
                    <a:pt x="4034" y="105"/>
                  </a:lnTo>
                  <a:lnTo>
                    <a:pt x="3719" y="35"/>
                  </a:lnTo>
                  <a:lnTo>
                    <a:pt x="336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2"/>
            <p:cNvSpPr/>
            <p:nvPr/>
          </p:nvSpPr>
          <p:spPr>
            <a:xfrm>
              <a:off x="5733700" y="4003088"/>
              <a:ext cx="204350" cy="259575"/>
            </a:xfrm>
            <a:custGeom>
              <a:rect b="b" l="l" r="r" t="t"/>
              <a:pathLst>
                <a:path extrusionOk="0" fill="none" h="10383" w="8174">
                  <a:moveTo>
                    <a:pt x="2456" y="0"/>
                  </a:moveTo>
                  <a:lnTo>
                    <a:pt x="1" y="1614"/>
                  </a:lnTo>
                  <a:lnTo>
                    <a:pt x="5683" y="10382"/>
                  </a:lnTo>
                  <a:lnTo>
                    <a:pt x="8173" y="8769"/>
                  </a:lnTo>
                  <a:lnTo>
                    <a:pt x="7577" y="7857"/>
                  </a:lnTo>
                  <a:lnTo>
                    <a:pt x="245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2"/>
            <p:cNvSpPr/>
            <p:nvPr/>
          </p:nvSpPr>
          <p:spPr>
            <a:xfrm>
              <a:off x="5254950" y="3824213"/>
              <a:ext cx="231500" cy="157850"/>
            </a:xfrm>
            <a:custGeom>
              <a:rect b="b" l="l" r="r" t="t"/>
              <a:pathLst>
                <a:path extrusionOk="0" h="6314" w="9260">
                  <a:moveTo>
                    <a:pt x="8734" y="0"/>
                  </a:moveTo>
                  <a:lnTo>
                    <a:pt x="8593" y="70"/>
                  </a:lnTo>
                  <a:lnTo>
                    <a:pt x="211" y="5542"/>
                  </a:lnTo>
                  <a:lnTo>
                    <a:pt x="70" y="5647"/>
                  </a:lnTo>
                  <a:lnTo>
                    <a:pt x="0" y="5822"/>
                  </a:lnTo>
                  <a:lnTo>
                    <a:pt x="0" y="5963"/>
                  </a:lnTo>
                  <a:lnTo>
                    <a:pt x="70" y="6138"/>
                  </a:lnTo>
                  <a:lnTo>
                    <a:pt x="211" y="6243"/>
                  </a:lnTo>
                  <a:lnTo>
                    <a:pt x="351" y="6313"/>
                  </a:lnTo>
                  <a:lnTo>
                    <a:pt x="526" y="6313"/>
                  </a:lnTo>
                  <a:lnTo>
                    <a:pt x="667" y="6243"/>
                  </a:lnTo>
                  <a:lnTo>
                    <a:pt x="9049" y="807"/>
                  </a:lnTo>
                  <a:lnTo>
                    <a:pt x="9190" y="666"/>
                  </a:lnTo>
                  <a:lnTo>
                    <a:pt x="9260" y="526"/>
                  </a:lnTo>
                  <a:lnTo>
                    <a:pt x="9260" y="351"/>
                  </a:lnTo>
                  <a:lnTo>
                    <a:pt x="9190" y="211"/>
                  </a:lnTo>
                  <a:lnTo>
                    <a:pt x="9085" y="70"/>
                  </a:lnTo>
                  <a:lnTo>
                    <a:pt x="89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2"/>
            <p:cNvSpPr/>
            <p:nvPr/>
          </p:nvSpPr>
          <p:spPr>
            <a:xfrm>
              <a:off x="5399625" y="4226688"/>
              <a:ext cx="142950" cy="193800"/>
            </a:xfrm>
            <a:custGeom>
              <a:rect b="b" l="l" r="r" t="t"/>
              <a:pathLst>
                <a:path extrusionOk="0" h="7752" w="5718">
                  <a:moveTo>
                    <a:pt x="948" y="0"/>
                  </a:moveTo>
                  <a:lnTo>
                    <a:pt x="772" y="35"/>
                  </a:lnTo>
                  <a:lnTo>
                    <a:pt x="597" y="70"/>
                  </a:lnTo>
                  <a:lnTo>
                    <a:pt x="421" y="176"/>
                  </a:lnTo>
                  <a:lnTo>
                    <a:pt x="281" y="281"/>
                  </a:lnTo>
                  <a:lnTo>
                    <a:pt x="176" y="421"/>
                  </a:lnTo>
                  <a:lnTo>
                    <a:pt x="71" y="596"/>
                  </a:lnTo>
                  <a:lnTo>
                    <a:pt x="36" y="772"/>
                  </a:lnTo>
                  <a:lnTo>
                    <a:pt x="1" y="947"/>
                  </a:lnTo>
                  <a:lnTo>
                    <a:pt x="1" y="1123"/>
                  </a:lnTo>
                  <a:lnTo>
                    <a:pt x="71" y="1298"/>
                  </a:lnTo>
                  <a:lnTo>
                    <a:pt x="141" y="1473"/>
                  </a:lnTo>
                  <a:lnTo>
                    <a:pt x="3964" y="7331"/>
                  </a:lnTo>
                  <a:lnTo>
                    <a:pt x="4104" y="7471"/>
                  </a:lnTo>
                  <a:lnTo>
                    <a:pt x="4245" y="7576"/>
                  </a:lnTo>
                  <a:lnTo>
                    <a:pt x="4385" y="7681"/>
                  </a:lnTo>
                  <a:lnTo>
                    <a:pt x="4560" y="7717"/>
                  </a:lnTo>
                  <a:lnTo>
                    <a:pt x="4736" y="7752"/>
                  </a:lnTo>
                  <a:lnTo>
                    <a:pt x="4911" y="7752"/>
                  </a:lnTo>
                  <a:lnTo>
                    <a:pt x="5121" y="7681"/>
                  </a:lnTo>
                  <a:lnTo>
                    <a:pt x="5262" y="7611"/>
                  </a:lnTo>
                  <a:lnTo>
                    <a:pt x="5437" y="7471"/>
                  </a:lnTo>
                  <a:lnTo>
                    <a:pt x="5542" y="7331"/>
                  </a:lnTo>
                  <a:lnTo>
                    <a:pt x="5612" y="7190"/>
                  </a:lnTo>
                  <a:lnTo>
                    <a:pt x="5683" y="7015"/>
                  </a:lnTo>
                  <a:lnTo>
                    <a:pt x="5718" y="6840"/>
                  </a:lnTo>
                  <a:lnTo>
                    <a:pt x="5683" y="6629"/>
                  </a:lnTo>
                  <a:lnTo>
                    <a:pt x="5648" y="6454"/>
                  </a:lnTo>
                  <a:lnTo>
                    <a:pt x="5542" y="6278"/>
                  </a:lnTo>
                  <a:lnTo>
                    <a:pt x="1719" y="456"/>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2"/>
            <p:cNvSpPr/>
            <p:nvPr/>
          </p:nvSpPr>
          <p:spPr>
            <a:xfrm>
              <a:off x="5530275" y="4427488"/>
              <a:ext cx="60525" cy="68400"/>
            </a:xfrm>
            <a:custGeom>
              <a:rect b="b" l="l" r="r" t="t"/>
              <a:pathLst>
                <a:path extrusionOk="0" h="2736" w="2421">
                  <a:moveTo>
                    <a:pt x="772" y="0"/>
                  </a:moveTo>
                  <a:lnTo>
                    <a:pt x="597" y="70"/>
                  </a:lnTo>
                  <a:lnTo>
                    <a:pt x="422" y="140"/>
                  </a:lnTo>
                  <a:lnTo>
                    <a:pt x="281" y="281"/>
                  </a:lnTo>
                  <a:lnTo>
                    <a:pt x="176" y="421"/>
                  </a:lnTo>
                  <a:lnTo>
                    <a:pt x="71" y="561"/>
                  </a:lnTo>
                  <a:lnTo>
                    <a:pt x="36" y="737"/>
                  </a:lnTo>
                  <a:lnTo>
                    <a:pt x="1" y="912"/>
                  </a:lnTo>
                  <a:lnTo>
                    <a:pt x="1" y="1123"/>
                  </a:lnTo>
                  <a:lnTo>
                    <a:pt x="71" y="1298"/>
                  </a:lnTo>
                  <a:lnTo>
                    <a:pt x="141" y="1473"/>
                  </a:lnTo>
                  <a:lnTo>
                    <a:pt x="702" y="2315"/>
                  </a:lnTo>
                  <a:lnTo>
                    <a:pt x="807" y="2455"/>
                  </a:lnTo>
                  <a:lnTo>
                    <a:pt x="983" y="2561"/>
                  </a:lnTo>
                  <a:lnTo>
                    <a:pt x="1123" y="2666"/>
                  </a:lnTo>
                  <a:lnTo>
                    <a:pt x="1298" y="2701"/>
                  </a:lnTo>
                  <a:lnTo>
                    <a:pt x="1474" y="2736"/>
                  </a:lnTo>
                  <a:lnTo>
                    <a:pt x="1649" y="2701"/>
                  </a:lnTo>
                  <a:lnTo>
                    <a:pt x="1824" y="2666"/>
                  </a:lnTo>
                  <a:lnTo>
                    <a:pt x="2000" y="2596"/>
                  </a:lnTo>
                  <a:lnTo>
                    <a:pt x="2175" y="2455"/>
                  </a:lnTo>
                  <a:lnTo>
                    <a:pt x="2280" y="2315"/>
                  </a:lnTo>
                  <a:lnTo>
                    <a:pt x="2351" y="2140"/>
                  </a:lnTo>
                  <a:lnTo>
                    <a:pt x="2421" y="1999"/>
                  </a:lnTo>
                  <a:lnTo>
                    <a:pt x="2421" y="1789"/>
                  </a:lnTo>
                  <a:lnTo>
                    <a:pt x="2421" y="1614"/>
                  </a:lnTo>
                  <a:lnTo>
                    <a:pt x="2386" y="1438"/>
                  </a:lnTo>
                  <a:lnTo>
                    <a:pt x="2280" y="1263"/>
                  </a:lnTo>
                  <a:lnTo>
                    <a:pt x="1719" y="421"/>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8"/>
                                        </p:tgtEl>
                                        <p:attrNameLst>
                                          <p:attrName>style.visibility</p:attrName>
                                        </p:attrNameLst>
                                      </p:cBhvr>
                                      <p:to>
                                        <p:strVal val="visible"/>
                                      </p:to>
                                    </p:set>
                                    <p:animEffect filter="fade" transition="in">
                                      <p:cBhvr>
                                        <p:cTn dur="1000"/>
                                        <p:tgtEl>
                                          <p:spTgt spid="1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2"/>
          <p:cNvSpPr txBox="1"/>
          <p:nvPr>
            <p:ph type="title"/>
          </p:nvPr>
        </p:nvSpPr>
        <p:spPr>
          <a:xfrm>
            <a:off x="711541" y="663787"/>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ABOUT </a:t>
            </a:r>
            <a:br>
              <a:rPr lang="en-US"/>
            </a:br>
            <a:endParaRPr/>
          </a:p>
        </p:txBody>
      </p:sp>
      <p:sp>
        <p:nvSpPr>
          <p:cNvPr id="944" name="Google Shape;944;p2"/>
          <p:cNvSpPr txBox="1"/>
          <p:nvPr>
            <p:ph idx="1" type="body"/>
          </p:nvPr>
        </p:nvSpPr>
        <p:spPr>
          <a:xfrm>
            <a:off x="711541" y="956513"/>
            <a:ext cx="7981025" cy="352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1800">
                <a:latin typeface="Nunito"/>
                <a:ea typeface="Nunito"/>
                <a:cs typeface="Nunito"/>
                <a:sym typeface="Nunito"/>
              </a:rPr>
              <a:t>Our dataset contained </a:t>
            </a:r>
            <a:r>
              <a:rPr lang="en-US" sz="1800"/>
              <a:t>data </a:t>
            </a:r>
            <a:r>
              <a:rPr lang="en-US" sz="1800">
                <a:latin typeface="Nunito"/>
                <a:ea typeface="Nunito"/>
                <a:cs typeface="Nunito"/>
                <a:sym typeface="Nunito"/>
              </a:rPr>
              <a:t>“</a:t>
            </a:r>
            <a:r>
              <a:rPr b="0" i="0" lang="en-US" sz="1800" u="none" strike="noStrike">
                <a:solidFill>
                  <a:schemeClr val="lt2"/>
                </a:solidFill>
                <a:latin typeface="Nunito"/>
                <a:ea typeface="Nunito"/>
                <a:cs typeface="Nunito"/>
                <a:sym typeface="Nunito"/>
              </a:rPr>
              <a:t>relevant to heart health and lifestyle choices, encompassing patient-specific details such as age, gender, cholesterol levels, blood pressure, heart rate, and indicators like diabetes, family history, smoking habits, obesity, and alcohol consumption. Additionally, lifestyle factors like exercise hours, dietary habits, stress levels, and sedentary hours are included. Medical aspects comprising previous heart problems, medication usage, and triglyceride levels are considered. Socioeconomic aspects such as income and geographical attributes like country, continent, and hemisphere are incorporated. The dataset, consisting of 8763 records from patients around the globe, culminates in a crucial binary classification feature denoting the presence or absence of a heart attack risk, providing a comprehensive resource for predictive analysis and research in cardiovascular health.”</a:t>
            </a:r>
            <a:endParaRPr sz="1800">
              <a:solidFill>
                <a:schemeClr val="lt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3"/>
          <p:cNvSpPr txBox="1"/>
          <p:nvPr>
            <p:ph type="title"/>
          </p:nvPr>
        </p:nvSpPr>
        <p:spPr>
          <a:xfrm>
            <a:off x="1268650" y="658431"/>
            <a:ext cx="4114800" cy="25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US" sz="2800"/>
              <a:t>Project Overview </a:t>
            </a:r>
            <a:endParaRPr sz="2800"/>
          </a:p>
        </p:txBody>
      </p:sp>
      <p:grpSp>
        <p:nvGrpSpPr>
          <p:cNvPr id="950" name="Google Shape;950;p3"/>
          <p:cNvGrpSpPr/>
          <p:nvPr/>
        </p:nvGrpSpPr>
        <p:grpSpPr>
          <a:xfrm>
            <a:off x="4615563" y="903052"/>
            <a:ext cx="3995049" cy="3642192"/>
            <a:chOff x="3955738" y="5706402"/>
            <a:chExt cx="3995049" cy="3642192"/>
          </a:xfrm>
        </p:grpSpPr>
        <p:sp>
          <p:nvSpPr>
            <p:cNvPr id="951" name="Google Shape;951;p3"/>
            <p:cNvSpPr/>
            <p:nvPr/>
          </p:nvSpPr>
          <p:spPr>
            <a:xfrm>
              <a:off x="7890653" y="8273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
            <p:cNvSpPr/>
            <p:nvPr/>
          </p:nvSpPr>
          <p:spPr>
            <a:xfrm>
              <a:off x="7400700" y="5706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
            <p:cNvSpPr/>
            <p:nvPr/>
          </p:nvSpPr>
          <p:spPr>
            <a:xfrm>
              <a:off x="3955738" y="73987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
            <p:cNvSpPr/>
            <p:nvPr/>
          </p:nvSpPr>
          <p:spPr>
            <a:xfrm>
              <a:off x="4114563" y="83331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
            <p:cNvSpPr/>
            <p:nvPr/>
          </p:nvSpPr>
          <p:spPr>
            <a:xfrm>
              <a:off x="6282835" y="92884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
            <p:cNvSpPr/>
            <p:nvPr/>
          </p:nvSpPr>
          <p:spPr>
            <a:xfrm>
              <a:off x="6328843" y="6482063"/>
              <a:ext cx="1050732" cy="462053"/>
            </a:xfrm>
            <a:custGeom>
              <a:rect b="b" l="l" r="r" t="t"/>
              <a:pathLst>
                <a:path extrusionOk="0" h="7131" w="16215">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
            <p:cNvSpPr/>
            <p:nvPr/>
          </p:nvSpPr>
          <p:spPr>
            <a:xfrm>
              <a:off x="6011518" y="6064719"/>
              <a:ext cx="655841" cy="1034517"/>
            </a:xfrm>
            <a:custGeom>
              <a:rect b="b" l="l" r="r" t="t"/>
              <a:pathLst>
                <a:path extrusionOk="0" h="15966" w="10121">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
            <p:cNvSpPr/>
            <p:nvPr/>
          </p:nvSpPr>
          <p:spPr>
            <a:xfrm>
              <a:off x="6036012" y="6062645"/>
              <a:ext cx="617220" cy="1036590"/>
            </a:xfrm>
            <a:custGeom>
              <a:rect b="b" l="l" r="r" t="t"/>
              <a:pathLst>
                <a:path extrusionOk="0" h="15998" w="9525">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
            <p:cNvSpPr/>
            <p:nvPr/>
          </p:nvSpPr>
          <p:spPr>
            <a:xfrm>
              <a:off x="6170019" y="6031608"/>
              <a:ext cx="91757" cy="74255"/>
            </a:xfrm>
            <a:custGeom>
              <a:rect b="b" l="l" r="r" t="t"/>
              <a:pathLst>
                <a:path extrusionOk="0" h="1146" w="1416">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
            <p:cNvSpPr/>
            <p:nvPr/>
          </p:nvSpPr>
          <p:spPr>
            <a:xfrm>
              <a:off x="6170019" y="6044891"/>
              <a:ext cx="91757" cy="60972"/>
            </a:xfrm>
            <a:custGeom>
              <a:rect b="b" l="l" r="r" t="t"/>
              <a:pathLst>
                <a:path extrusionOk="0" h="941" w="1416">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
            <p:cNvSpPr/>
            <p:nvPr/>
          </p:nvSpPr>
          <p:spPr>
            <a:xfrm>
              <a:off x="6212333" y="5984891"/>
              <a:ext cx="171914" cy="125314"/>
            </a:xfrm>
            <a:custGeom>
              <a:rect b="b" l="l" r="r" t="t"/>
              <a:pathLst>
                <a:path extrusionOk="0" h="1934" w="2653">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
            <p:cNvSpPr/>
            <p:nvPr/>
          </p:nvSpPr>
          <p:spPr>
            <a:xfrm>
              <a:off x="6212333" y="5985086"/>
              <a:ext cx="158825" cy="125119"/>
            </a:xfrm>
            <a:custGeom>
              <a:rect b="b" l="l" r="r" t="t"/>
              <a:pathLst>
                <a:path extrusionOk="0" h="1931" w="2451">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
            <p:cNvSpPr/>
            <p:nvPr/>
          </p:nvSpPr>
          <p:spPr>
            <a:xfrm>
              <a:off x="7055122" y="5794653"/>
              <a:ext cx="370138" cy="1124647"/>
            </a:xfrm>
            <a:custGeom>
              <a:rect b="b" l="l" r="r" t="t"/>
              <a:pathLst>
                <a:path extrusionOk="0" h="17357" w="5712">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rgbClr val="DFEB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
            <p:cNvSpPr/>
            <p:nvPr/>
          </p:nvSpPr>
          <p:spPr>
            <a:xfrm>
              <a:off x="7055122" y="5793292"/>
              <a:ext cx="331517" cy="1129701"/>
            </a:xfrm>
            <a:custGeom>
              <a:rect b="b" l="l" r="r" t="t"/>
              <a:pathLst>
                <a:path extrusionOk="0" h="17435" w="5116">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
            <p:cNvSpPr/>
            <p:nvPr/>
          </p:nvSpPr>
          <p:spPr>
            <a:xfrm>
              <a:off x="6998746" y="5790182"/>
              <a:ext cx="88063" cy="68877"/>
            </a:xfrm>
            <a:custGeom>
              <a:rect b="b" l="l" r="r" t="t"/>
              <a:pathLst>
                <a:path extrusionOk="0" h="1063" w="1359">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
            <p:cNvSpPr/>
            <p:nvPr/>
          </p:nvSpPr>
          <p:spPr>
            <a:xfrm>
              <a:off x="7005809" y="5790182"/>
              <a:ext cx="81000" cy="69331"/>
            </a:xfrm>
            <a:custGeom>
              <a:rect b="b" l="l" r="r" t="t"/>
              <a:pathLst>
                <a:path extrusionOk="0" h="1070" w="125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
            <p:cNvSpPr/>
            <p:nvPr/>
          </p:nvSpPr>
          <p:spPr>
            <a:xfrm>
              <a:off x="6871803" y="5776316"/>
              <a:ext cx="169322" cy="127581"/>
            </a:xfrm>
            <a:custGeom>
              <a:rect b="b" l="l" r="r" t="t"/>
              <a:pathLst>
                <a:path extrusionOk="0" h="1969" w="2613">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
            <p:cNvSpPr/>
            <p:nvPr/>
          </p:nvSpPr>
          <p:spPr>
            <a:xfrm>
              <a:off x="6889299" y="5776316"/>
              <a:ext cx="151826" cy="127581"/>
            </a:xfrm>
            <a:custGeom>
              <a:rect b="b" l="l" r="r" t="t"/>
              <a:pathLst>
                <a:path extrusionOk="0" h="1969" w="2343">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
            <p:cNvSpPr/>
            <p:nvPr/>
          </p:nvSpPr>
          <p:spPr>
            <a:xfrm>
              <a:off x="4742151" y="7814637"/>
              <a:ext cx="437270" cy="423630"/>
            </a:xfrm>
            <a:custGeom>
              <a:rect b="b" l="l" r="r" t="t"/>
              <a:pathLst>
                <a:path extrusionOk="0" h="6538" w="6748">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
            <p:cNvSpPr/>
            <p:nvPr/>
          </p:nvSpPr>
          <p:spPr>
            <a:xfrm>
              <a:off x="4971219" y="8135696"/>
              <a:ext cx="63504" cy="102182"/>
            </a:xfrm>
            <a:custGeom>
              <a:rect b="b" l="l" r="r" t="t"/>
              <a:pathLst>
                <a:path extrusionOk="0" h="1577" w="98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
            <p:cNvSpPr/>
            <p:nvPr/>
          </p:nvSpPr>
          <p:spPr>
            <a:xfrm>
              <a:off x="4826779" y="7895372"/>
              <a:ext cx="289202" cy="282830"/>
            </a:xfrm>
            <a:custGeom>
              <a:rect b="b" l="l" r="r" t="t"/>
              <a:pathLst>
                <a:path extrusionOk="0" h="4365" w="4463">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
            <p:cNvSpPr/>
            <p:nvPr/>
          </p:nvSpPr>
          <p:spPr>
            <a:xfrm>
              <a:off x="4925535" y="6819645"/>
              <a:ext cx="2415096" cy="2355169"/>
            </a:xfrm>
            <a:custGeom>
              <a:rect b="b" l="l" r="r" t="t"/>
              <a:pathLst>
                <a:path extrusionOk="0" h="36348" w="3727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
            <p:cNvSpPr/>
            <p:nvPr/>
          </p:nvSpPr>
          <p:spPr>
            <a:xfrm>
              <a:off x="4925535" y="8135696"/>
              <a:ext cx="1833516" cy="1039117"/>
            </a:xfrm>
            <a:custGeom>
              <a:rect b="b" l="l" r="r" t="t"/>
              <a:pathLst>
                <a:path extrusionOk="0" h="16037" w="28295">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
            <p:cNvSpPr/>
            <p:nvPr/>
          </p:nvSpPr>
          <p:spPr>
            <a:xfrm>
              <a:off x="6637356" y="8152284"/>
              <a:ext cx="287258" cy="177279"/>
            </a:xfrm>
            <a:custGeom>
              <a:rect b="b" l="l" r="r" t="t"/>
              <a:pathLst>
                <a:path extrusionOk="0" h="2736" w="4433">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
            <p:cNvSpPr/>
            <p:nvPr/>
          </p:nvSpPr>
          <p:spPr>
            <a:xfrm>
              <a:off x="6914117" y="8382501"/>
              <a:ext cx="70567" cy="59871"/>
            </a:xfrm>
            <a:custGeom>
              <a:rect b="b" l="l" r="r" t="t"/>
              <a:pathLst>
                <a:path extrusionOk="0" h="924" w="1089">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
            <p:cNvSpPr/>
            <p:nvPr/>
          </p:nvSpPr>
          <p:spPr>
            <a:xfrm>
              <a:off x="6575602" y="7035737"/>
              <a:ext cx="613591" cy="712227"/>
            </a:xfrm>
            <a:custGeom>
              <a:rect b="b" l="l" r="r" t="t"/>
              <a:pathLst>
                <a:path extrusionOk="0" h="10992" w="9469">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
            <p:cNvSpPr/>
            <p:nvPr/>
          </p:nvSpPr>
          <p:spPr>
            <a:xfrm>
              <a:off x="4925535" y="8121636"/>
              <a:ext cx="70567" cy="73996"/>
            </a:xfrm>
            <a:custGeom>
              <a:rect b="b" l="l" r="r" t="t"/>
              <a:pathLst>
                <a:path extrusionOk="0" h="1142" w="1089">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
            <p:cNvSpPr/>
            <p:nvPr/>
          </p:nvSpPr>
          <p:spPr>
            <a:xfrm>
              <a:off x="4823151" y="7892132"/>
              <a:ext cx="275076" cy="268316"/>
            </a:xfrm>
            <a:custGeom>
              <a:rect b="b" l="l" r="r" t="t"/>
              <a:pathLst>
                <a:path extrusionOk="0" h="4141" w="4245">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
            <p:cNvSpPr/>
            <p:nvPr/>
          </p:nvSpPr>
          <p:spPr>
            <a:xfrm>
              <a:off x="4823151" y="7910080"/>
              <a:ext cx="246823" cy="250368"/>
            </a:xfrm>
            <a:custGeom>
              <a:rect b="b" l="l" r="r" t="t"/>
              <a:pathLst>
                <a:path extrusionOk="0" h="3864" w="3809">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
            <p:cNvSpPr/>
            <p:nvPr/>
          </p:nvSpPr>
          <p:spPr>
            <a:xfrm>
              <a:off x="4925535" y="7917143"/>
              <a:ext cx="119945" cy="91685"/>
            </a:xfrm>
            <a:custGeom>
              <a:rect b="b" l="l" r="r" t="t"/>
              <a:pathLst>
                <a:path extrusionOk="0" h="1415" w="1851">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
            <p:cNvSpPr/>
            <p:nvPr/>
          </p:nvSpPr>
          <p:spPr>
            <a:xfrm>
              <a:off x="5027659" y="8019195"/>
              <a:ext cx="49378" cy="56501"/>
            </a:xfrm>
            <a:custGeom>
              <a:rect b="b" l="l" r="r" t="t"/>
              <a:pathLst>
                <a:path extrusionOk="0" h="872" w="762">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
            <p:cNvSpPr/>
            <p:nvPr/>
          </p:nvSpPr>
          <p:spPr>
            <a:xfrm>
              <a:off x="4914778" y="7828827"/>
              <a:ext cx="222329" cy="119936"/>
            </a:xfrm>
            <a:custGeom>
              <a:rect b="b" l="l" r="r" t="t"/>
              <a:pathLst>
                <a:path extrusionOk="0" h="1851" w="3431">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
            <p:cNvSpPr/>
            <p:nvPr/>
          </p:nvSpPr>
          <p:spPr>
            <a:xfrm>
              <a:off x="5133413" y="7955761"/>
              <a:ext cx="17820" cy="17819"/>
            </a:xfrm>
            <a:custGeom>
              <a:rect b="b" l="l" r="r" t="t"/>
              <a:pathLst>
                <a:path extrusionOk="0" h="275" w="275">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
            <p:cNvSpPr/>
            <p:nvPr/>
          </p:nvSpPr>
          <p:spPr>
            <a:xfrm>
              <a:off x="6945675" y="5822904"/>
              <a:ext cx="65" cy="65"/>
            </a:xfrm>
            <a:custGeom>
              <a:rect b="b" l="l" r="r" t="t"/>
              <a:pathLst>
                <a:path extrusionOk="0" h="1" w="1">
                  <a:moveTo>
                    <a:pt x="1" y="1"/>
                  </a:move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5" name="Google Shape;985;p3"/>
          <p:cNvGrpSpPr/>
          <p:nvPr/>
        </p:nvGrpSpPr>
        <p:grpSpPr>
          <a:xfrm>
            <a:off x="4849725" y="3533775"/>
            <a:ext cx="674325" cy="1173675"/>
            <a:chOff x="4266275" y="6869625"/>
            <a:chExt cx="674325" cy="1173675"/>
          </a:xfrm>
        </p:grpSpPr>
        <p:sp>
          <p:nvSpPr>
            <p:cNvPr id="986" name="Google Shape;986;p3"/>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8" name="Google Shape;1018;p3"/>
          <p:cNvSpPr txBox="1"/>
          <p:nvPr/>
        </p:nvSpPr>
        <p:spPr>
          <a:xfrm>
            <a:off x="489305" y="1072156"/>
            <a:ext cx="53790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Nunito"/>
                <a:ea typeface="Nunito"/>
                <a:cs typeface="Nunito"/>
                <a:sym typeface="Nunito"/>
              </a:rPr>
              <a:t>Our project aims to provide a thorough analysis of heart attack risk factors, with the goal of characterizing potential areas for further research and intervention to bring light and to identify the risk factors in patients. By using our data tools and findings, we hope to </a:t>
            </a:r>
            <a:r>
              <a:rPr lang="en-US" sz="1800">
                <a:solidFill>
                  <a:srgbClr val="FFFFFF"/>
                </a:solidFill>
                <a:latin typeface="Nunito"/>
                <a:ea typeface="Nunito"/>
                <a:cs typeface="Nunito"/>
                <a:sym typeface="Nunito"/>
              </a:rPr>
              <a:t>improve the ease with which future data analysts can make conclusions on this data</a:t>
            </a:r>
            <a:r>
              <a:rPr b="0" i="0" lang="en-US" sz="1800" u="none" cap="none" strike="noStrike">
                <a:solidFill>
                  <a:srgbClr val="FFFFFF"/>
                </a:solidFill>
                <a:latin typeface="Nunito"/>
                <a:ea typeface="Nunito"/>
                <a:cs typeface="Nunito"/>
                <a:sym typeface="Nunito"/>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1000"/>
                                        <p:tgtEl>
                                          <p:spTgt spid="949"/>
                                        </p:tgtEl>
                                      </p:cBhvr>
                                    </p:animEffect>
                                  </p:childTnLst>
                                </p:cTn>
                              </p:par>
                              <p:par>
                                <p:cTn fill="hold" nodeType="with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000"/>
                                        <p:tgtEl>
                                          <p:spTgt spid="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g1ef63d65b67_0_0"/>
          <p:cNvSpPr txBox="1"/>
          <p:nvPr>
            <p:ph type="title"/>
          </p:nvPr>
        </p:nvSpPr>
        <p:spPr>
          <a:xfrm>
            <a:off x="949229" y="589625"/>
            <a:ext cx="5478000" cy="2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2800"/>
              <a:t>Ethical considerations </a:t>
            </a:r>
            <a:endParaRPr sz="2800"/>
          </a:p>
        </p:txBody>
      </p:sp>
      <p:sp>
        <p:nvSpPr>
          <p:cNvPr id="1024" name="Google Shape;1024;g1ef63d65b67_0_0"/>
          <p:cNvSpPr txBox="1"/>
          <p:nvPr>
            <p:ph idx="1" type="subTitle"/>
          </p:nvPr>
        </p:nvSpPr>
        <p:spPr>
          <a:xfrm>
            <a:off x="581750" y="1140875"/>
            <a:ext cx="7295100" cy="224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t>In our project we all made an effort to be guided by ethical considerations in regards to the data and the code we wrote. </a:t>
            </a:r>
            <a:endParaRPr sz="1800"/>
          </a:p>
          <a:p>
            <a:pPr indent="0" lvl="0" marL="0" rtl="0" algn="l">
              <a:lnSpc>
                <a:spcPct val="115000"/>
              </a:lnSpc>
              <a:spcBef>
                <a:spcPts val="0"/>
              </a:spcBef>
              <a:spcAft>
                <a:spcPts val="0"/>
              </a:spcAft>
              <a:buNone/>
            </a:pPr>
            <a:r>
              <a:rPr lang="en-US" sz="1800"/>
              <a:t>We made sure to pull the data we had from an open source, with no conflicts in regards to legal, privacy, or other ethical concerns. </a:t>
            </a:r>
            <a:endParaRPr sz="1800"/>
          </a:p>
          <a:p>
            <a:pPr indent="0" lvl="0" marL="0" rtl="0" algn="l">
              <a:lnSpc>
                <a:spcPct val="115000"/>
              </a:lnSpc>
              <a:spcBef>
                <a:spcPts val="0"/>
              </a:spcBef>
              <a:spcAft>
                <a:spcPts val="0"/>
              </a:spcAft>
              <a:buNone/>
            </a:pPr>
            <a:r>
              <a:rPr lang="en-US" sz="1800"/>
              <a:t>While we are using synthetic data in our project, it was treated like real data, and all patients are anonymous, only referenced by a random ID. </a:t>
            </a:r>
            <a:endParaRPr sz="1800"/>
          </a:p>
          <a:p>
            <a:pPr indent="0" lvl="0" marL="0" rtl="0" algn="l">
              <a:lnSpc>
                <a:spcPct val="115000"/>
              </a:lnSpc>
              <a:spcBef>
                <a:spcPts val="0"/>
              </a:spcBef>
              <a:spcAft>
                <a:spcPts val="0"/>
              </a:spcAft>
              <a:buNone/>
            </a:pPr>
            <a:r>
              <a:rPr lang="en-US" sz="1800"/>
              <a:t>Using a new coding language for this project, a lot of research went into the syntax and commands to use; all code that we used or were inspired by was pulled from the data sources listed later in our presentation. </a:t>
            </a:r>
            <a:endParaRPr sz="1800"/>
          </a:p>
          <a:p>
            <a:pPr indent="0" lvl="0" marL="0" rtl="0" algn="l">
              <a:lnSpc>
                <a:spcPct val="125000"/>
              </a:lnSpc>
              <a:spcBef>
                <a:spcPts val="1800"/>
              </a:spcBef>
              <a:spcAft>
                <a:spcPts val="0"/>
              </a:spcAft>
              <a:buNone/>
            </a:pPr>
            <a:r>
              <a:t/>
            </a:r>
            <a:endParaRPr sz="1800"/>
          </a:p>
          <a:p>
            <a:pPr indent="0" lvl="0" marL="0" rtl="0" algn="ctr">
              <a:spcBef>
                <a:spcPts val="12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4"/>
          <p:cNvSpPr txBox="1"/>
          <p:nvPr>
            <p:ph type="title"/>
          </p:nvPr>
        </p:nvSpPr>
        <p:spPr>
          <a:xfrm>
            <a:off x="713250" y="3049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Dataset Glossary </a:t>
            </a:r>
            <a:endParaRPr/>
          </a:p>
        </p:txBody>
      </p:sp>
      <p:sp>
        <p:nvSpPr>
          <p:cNvPr id="1030" name="Google Shape;1030;p4"/>
          <p:cNvSpPr txBox="1"/>
          <p:nvPr>
            <p:ph idx="1" type="body"/>
          </p:nvPr>
        </p:nvSpPr>
        <p:spPr>
          <a:xfrm>
            <a:off x="553452" y="783126"/>
            <a:ext cx="3657600" cy="3523200"/>
          </a:xfrm>
          <a:prstGeom prst="rect">
            <a:avLst/>
          </a:prstGeom>
          <a:noFill/>
          <a:ln>
            <a:noFill/>
          </a:ln>
        </p:spPr>
        <p:txBody>
          <a:bodyPr anchorCtr="0" anchor="t" bIns="91425" lIns="91425" spcFirstLastPara="1" rIns="91425" wrap="square" tIns="91425">
            <a:noAutofit/>
          </a:bodyPr>
          <a:lstStyle/>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Patient ID</a:t>
            </a:r>
            <a:r>
              <a:rPr b="0" i="0" lang="en-US" u="none" strike="noStrike">
                <a:solidFill>
                  <a:schemeClr val="lt2"/>
                </a:solidFill>
                <a:latin typeface="Nunito"/>
                <a:ea typeface="Nunito"/>
                <a:cs typeface="Nunito"/>
                <a:sym typeface="Nunito"/>
              </a:rPr>
              <a:t> - Unique identifier for each patient</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Age</a:t>
            </a:r>
            <a:r>
              <a:rPr b="0" i="0" lang="en-US" u="none" strike="noStrike">
                <a:solidFill>
                  <a:schemeClr val="lt2"/>
                </a:solidFill>
                <a:latin typeface="Nunito"/>
                <a:ea typeface="Nunito"/>
                <a:cs typeface="Nunito"/>
                <a:sym typeface="Nunito"/>
              </a:rPr>
              <a:t> - Age of the patient</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Sex</a:t>
            </a:r>
            <a:r>
              <a:rPr b="0" i="0" lang="en-US" u="none" strike="noStrike">
                <a:solidFill>
                  <a:schemeClr val="lt2"/>
                </a:solidFill>
                <a:latin typeface="Nunito"/>
                <a:ea typeface="Nunito"/>
                <a:cs typeface="Nunito"/>
                <a:sym typeface="Nunito"/>
              </a:rPr>
              <a:t> - Gender of the patient (Male/Female)</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Cholesterol</a:t>
            </a:r>
            <a:r>
              <a:rPr b="0" i="0" lang="en-US" u="none" strike="noStrike">
                <a:solidFill>
                  <a:schemeClr val="lt2"/>
                </a:solidFill>
                <a:latin typeface="Nunito"/>
                <a:ea typeface="Nunito"/>
                <a:cs typeface="Nunito"/>
                <a:sym typeface="Nunito"/>
              </a:rPr>
              <a:t> - Cholesterol levels of the patient</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Blood Pressure</a:t>
            </a:r>
            <a:r>
              <a:rPr b="0" i="0" lang="en-US" u="none" strike="noStrike">
                <a:solidFill>
                  <a:schemeClr val="lt2"/>
                </a:solidFill>
                <a:latin typeface="Nunito"/>
                <a:ea typeface="Nunito"/>
                <a:cs typeface="Nunito"/>
                <a:sym typeface="Nunito"/>
              </a:rPr>
              <a:t> - Blood pressure of the patient (systolic/diastolic)</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Heart Rate</a:t>
            </a:r>
            <a:r>
              <a:rPr b="0" i="0" lang="en-US" u="none" strike="noStrike">
                <a:solidFill>
                  <a:schemeClr val="lt2"/>
                </a:solidFill>
                <a:latin typeface="Nunito"/>
                <a:ea typeface="Nunito"/>
                <a:cs typeface="Nunito"/>
                <a:sym typeface="Nunito"/>
              </a:rPr>
              <a:t> - Heart rate of the patient</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Diabetes</a:t>
            </a:r>
            <a:r>
              <a:rPr b="0" i="0" lang="en-US" u="none" strike="noStrike">
                <a:solidFill>
                  <a:schemeClr val="lt2"/>
                </a:solidFill>
                <a:latin typeface="Nunito"/>
                <a:ea typeface="Nunito"/>
                <a:cs typeface="Nunito"/>
                <a:sym typeface="Nunito"/>
              </a:rPr>
              <a:t> - Whether the patient has diabetes (Yes/No)</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Family History</a:t>
            </a:r>
            <a:r>
              <a:rPr b="0" i="0" lang="en-US" u="none" strike="noStrike">
                <a:solidFill>
                  <a:schemeClr val="lt2"/>
                </a:solidFill>
                <a:latin typeface="Nunito"/>
                <a:ea typeface="Nunito"/>
                <a:cs typeface="Nunito"/>
                <a:sym typeface="Nunito"/>
              </a:rPr>
              <a:t> - Family history of heart-related problems (1: Yes, 0: No)</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Smoking</a:t>
            </a:r>
            <a:r>
              <a:rPr b="0" i="0" lang="en-US" u="none" strike="noStrike">
                <a:solidFill>
                  <a:schemeClr val="lt2"/>
                </a:solidFill>
                <a:latin typeface="Nunito"/>
                <a:ea typeface="Nunito"/>
                <a:cs typeface="Nunito"/>
                <a:sym typeface="Nunito"/>
              </a:rPr>
              <a:t> - Smoking status of the patient (1: Smoker, 0: Non-smoker)</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Obesity</a:t>
            </a:r>
            <a:r>
              <a:rPr b="0" i="0" lang="en-US" u="none" strike="noStrike">
                <a:solidFill>
                  <a:schemeClr val="lt2"/>
                </a:solidFill>
                <a:latin typeface="Nunito"/>
                <a:ea typeface="Nunito"/>
                <a:cs typeface="Nunito"/>
                <a:sym typeface="Nunito"/>
              </a:rPr>
              <a:t> - Obesity status of the patient (1: Obese, 0: Not obese)</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Alcohol Consumption</a:t>
            </a:r>
            <a:r>
              <a:rPr b="0" i="0" lang="en-US" u="none" strike="noStrike">
                <a:solidFill>
                  <a:schemeClr val="lt2"/>
                </a:solidFill>
                <a:latin typeface="Nunito"/>
                <a:ea typeface="Nunito"/>
                <a:cs typeface="Nunito"/>
                <a:sym typeface="Nunito"/>
              </a:rPr>
              <a:t> - Level of alcohol consumption by the patient (None/Light/Moderate/Heavy)</a:t>
            </a:r>
            <a:endParaRPr/>
          </a:p>
          <a:p>
            <a:pPr indent="-133350" lvl="0" marL="285750" rtl="0" algn="l">
              <a:lnSpc>
                <a:spcPct val="100000"/>
              </a:lnSpc>
              <a:spcBef>
                <a:spcPts val="0"/>
              </a:spcBef>
              <a:spcAft>
                <a:spcPts val="0"/>
              </a:spcAft>
              <a:buSzPts val="1200"/>
              <a:buFont typeface="Arial"/>
              <a:buChar char="•"/>
            </a:pPr>
            <a:r>
              <a:rPr b="1" i="0" lang="en-US" u="none" strike="noStrike">
                <a:solidFill>
                  <a:schemeClr val="lt2"/>
                </a:solidFill>
                <a:latin typeface="Nunito"/>
                <a:ea typeface="Nunito"/>
                <a:cs typeface="Nunito"/>
                <a:sym typeface="Nunito"/>
              </a:rPr>
              <a:t>Exercise Hours Per Week</a:t>
            </a:r>
            <a:r>
              <a:rPr b="0" i="0" lang="en-US" u="none" strike="noStrike">
                <a:solidFill>
                  <a:schemeClr val="lt2"/>
                </a:solidFill>
                <a:latin typeface="Nunito"/>
                <a:ea typeface="Nunito"/>
                <a:cs typeface="Nunito"/>
                <a:sym typeface="Nunito"/>
              </a:rPr>
              <a:t> - Number of exercise hours per week</a:t>
            </a:r>
            <a:endParaRPr/>
          </a:p>
          <a:p>
            <a:pPr indent="0" lvl="0" marL="114300" rtl="0" algn="l">
              <a:lnSpc>
                <a:spcPct val="100000"/>
              </a:lnSpc>
              <a:spcBef>
                <a:spcPts val="0"/>
              </a:spcBef>
              <a:spcAft>
                <a:spcPts val="0"/>
              </a:spcAft>
              <a:buSzPts val="1800"/>
              <a:buNone/>
            </a:pPr>
            <a:br>
              <a:rPr lang="en-US"/>
            </a:br>
            <a:endParaRPr/>
          </a:p>
        </p:txBody>
      </p:sp>
      <p:sp>
        <p:nvSpPr>
          <p:cNvPr id="1031" name="Google Shape;1031;p4"/>
          <p:cNvSpPr txBox="1"/>
          <p:nvPr/>
        </p:nvSpPr>
        <p:spPr>
          <a:xfrm>
            <a:off x="4061059" y="783126"/>
            <a:ext cx="4684500" cy="3523200"/>
          </a:xfrm>
          <a:prstGeom prst="rect">
            <a:avLst/>
          </a:prstGeom>
          <a:noFill/>
          <a:ln>
            <a:noFill/>
          </a:ln>
        </p:spPr>
        <p:txBody>
          <a:bodyPr anchorCtr="0" anchor="t" bIns="91425" lIns="91425" spcFirstLastPara="1" rIns="91425" wrap="square" tIns="91425">
            <a:noAutofit/>
          </a:bodyPr>
          <a:lstStyle/>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Diet</a:t>
            </a:r>
            <a:r>
              <a:rPr b="0" i="0" lang="en-US" sz="1200" u="none" cap="none" strike="noStrike">
                <a:solidFill>
                  <a:schemeClr val="lt2"/>
                </a:solidFill>
                <a:latin typeface="Nunito"/>
                <a:ea typeface="Nunito"/>
                <a:cs typeface="Nunito"/>
                <a:sym typeface="Nunito"/>
              </a:rPr>
              <a:t> - Dietary habits of the patient (Healthy/Average/Unhealthy)</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Previous Heart Problems</a:t>
            </a:r>
            <a:r>
              <a:rPr b="0" i="0" lang="en-US" sz="1200" u="none" cap="none" strike="noStrike">
                <a:solidFill>
                  <a:schemeClr val="lt2"/>
                </a:solidFill>
                <a:latin typeface="Nunito"/>
                <a:ea typeface="Nunito"/>
                <a:cs typeface="Nunito"/>
                <a:sym typeface="Nunito"/>
              </a:rPr>
              <a:t> - Previous heart problems of the patient (1: Yes, 0: No)</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Medication Use</a:t>
            </a:r>
            <a:r>
              <a:rPr b="0" i="0" lang="en-US" sz="1200" u="none" cap="none" strike="noStrike">
                <a:solidFill>
                  <a:schemeClr val="lt2"/>
                </a:solidFill>
                <a:latin typeface="Nunito"/>
                <a:ea typeface="Nunito"/>
                <a:cs typeface="Nunito"/>
                <a:sym typeface="Nunito"/>
              </a:rPr>
              <a:t> - Medication usage by the patient (1: Yes, 0: No)</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Stress Level</a:t>
            </a:r>
            <a:r>
              <a:rPr b="0" i="0" lang="en-US" sz="1200" u="none" cap="none" strike="noStrike">
                <a:solidFill>
                  <a:schemeClr val="lt2"/>
                </a:solidFill>
                <a:latin typeface="Nunito"/>
                <a:ea typeface="Nunito"/>
                <a:cs typeface="Nunito"/>
                <a:sym typeface="Nunito"/>
              </a:rPr>
              <a:t> - Stress level reported by the patient (1-10)</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Sedentary Hours Per Day</a:t>
            </a:r>
            <a:r>
              <a:rPr b="0" i="0" lang="en-US" sz="1200" u="none" cap="none" strike="noStrike">
                <a:solidFill>
                  <a:schemeClr val="lt2"/>
                </a:solidFill>
                <a:latin typeface="Nunito"/>
                <a:ea typeface="Nunito"/>
                <a:cs typeface="Nunito"/>
                <a:sym typeface="Nunito"/>
              </a:rPr>
              <a:t> - Hours of sedentary activity per day</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Income</a:t>
            </a:r>
            <a:r>
              <a:rPr b="0" i="0" lang="en-US" sz="1200" u="none" cap="none" strike="noStrike">
                <a:solidFill>
                  <a:schemeClr val="lt2"/>
                </a:solidFill>
                <a:latin typeface="Nunito"/>
                <a:ea typeface="Nunito"/>
                <a:cs typeface="Nunito"/>
                <a:sym typeface="Nunito"/>
              </a:rPr>
              <a:t> - Income level of the patient</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BMI</a:t>
            </a:r>
            <a:r>
              <a:rPr b="0" i="0" lang="en-US" sz="1200" u="none" cap="none" strike="noStrike">
                <a:solidFill>
                  <a:schemeClr val="lt2"/>
                </a:solidFill>
                <a:latin typeface="Nunito"/>
                <a:ea typeface="Nunito"/>
                <a:cs typeface="Nunito"/>
                <a:sym typeface="Nunito"/>
              </a:rPr>
              <a:t> - Body Mass Index (BMI) of the patient</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Triglycerides</a:t>
            </a:r>
            <a:r>
              <a:rPr b="0" i="0" lang="en-US" sz="1200" u="none" cap="none" strike="noStrike">
                <a:solidFill>
                  <a:schemeClr val="lt2"/>
                </a:solidFill>
                <a:latin typeface="Nunito"/>
                <a:ea typeface="Nunito"/>
                <a:cs typeface="Nunito"/>
                <a:sym typeface="Nunito"/>
              </a:rPr>
              <a:t> - Triglyceride levels of the patient</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Physical Activity Days Per Week</a:t>
            </a:r>
            <a:r>
              <a:rPr b="0" i="0" lang="en-US" sz="1200" u="none" cap="none" strike="noStrike">
                <a:solidFill>
                  <a:schemeClr val="lt2"/>
                </a:solidFill>
                <a:latin typeface="Nunito"/>
                <a:ea typeface="Nunito"/>
                <a:cs typeface="Nunito"/>
                <a:sym typeface="Nunito"/>
              </a:rPr>
              <a:t> - Days of physical activity per week</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Sleep Hours Per Day</a:t>
            </a:r>
            <a:r>
              <a:rPr b="0" i="0" lang="en-US" sz="1200" u="none" cap="none" strike="noStrike">
                <a:solidFill>
                  <a:schemeClr val="lt2"/>
                </a:solidFill>
                <a:latin typeface="Nunito"/>
                <a:ea typeface="Nunito"/>
                <a:cs typeface="Nunito"/>
                <a:sym typeface="Nunito"/>
              </a:rPr>
              <a:t> - Hours of sleep per day</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Country</a:t>
            </a:r>
            <a:r>
              <a:rPr b="0" i="0" lang="en-US" sz="1200" u="none" cap="none" strike="noStrike">
                <a:solidFill>
                  <a:schemeClr val="lt2"/>
                </a:solidFill>
                <a:latin typeface="Nunito"/>
                <a:ea typeface="Nunito"/>
                <a:cs typeface="Nunito"/>
                <a:sym typeface="Nunito"/>
              </a:rPr>
              <a:t> - Country of the patient</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Continent</a:t>
            </a:r>
            <a:r>
              <a:rPr b="0" i="0" lang="en-US" sz="1200" u="none" cap="none" strike="noStrike">
                <a:solidFill>
                  <a:schemeClr val="lt2"/>
                </a:solidFill>
                <a:latin typeface="Nunito"/>
                <a:ea typeface="Nunito"/>
                <a:cs typeface="Nunito"/>
                <a:sym typeface="Nunito"/>
              </a:rPr>
              <a:t> - Continent where the patient resides</a:t>
            </a:r>
            <a:endParaRPr sz="1200"/>
          </a:p>
          <a:p>
            <a:pPr indent="-133350" lvl="0" marL="285750" marR="0" rtl="0" algn="l">
              <a:lnSpc>
                <a:spcPct val="100000"/>
              </a:lnSpc>
              <a:spcBef>
                <a:spcPts val="0"/>
              </a:spcBef>
              <a:spcAft>
                <a:spcPts val="0"/>
              </a:spcAft>
              <a:buClr>
                <a:schemeClr val="lt2"/>
              </a:buClr>
              <a:buSzPts val="1200"/>
              <a:buFont typeface="Arial"/>
              <a:buChar char="•"/>
            </a:pPr>
            <a:r>
              <a:rPr b="1" i="0" lang="en-US" sz="1200" u="none" cap="none" strike="noStrike">
                <a:solidFill>
                  <a:schemeClr val="lt2"/>
                </a:solidFill>
                <a:latin typeface="Nunito"/>
                <a:ea typeface="Nunito"/>
                <a:cs typeface="Nunito"/>
                <a:sym typeface="Nunito"/>
              </a:rPr>
              <a:t>Hemisphere</a:t>
            </a:r>
            <a:r>
              <a:rPr b="0" i="0" lang="en-US" sz="1200" u="none" cap="none" strike="noStrike">
                <a:solidFill>
                  <a:schemeClr val="lt2"/>
                </a:solidFill>
                <a:latin typeface="Nunito"/>
                <a:ea typeface="Nunito"/>
                <a:cs typeface="Nunito"/>
                <a:sym typeface="Nunito"/>
              </a:rPr>
              <a:t> - Hemisphere where the patient resides No</a:t>
            </a:r>
            <a:endParaRPr sz="1200"/>
          </a:p>
          <a:p>
            <a:pPr indent="-171450" lvl="0" marL="285750" marR="0" rtl="0" algn="l">
              <a:lnSpc>
                <a:spcPct val="100000"/>
              </a:lnSpc>
              <a:spcBef>
                <a:spcPts val="0"/>
              </a:spcBef>
              <a:spcAft>
                <a:spcPts val="0"/>
              </a:spcAft>
              <a:buClr>
                <a:schemeClr val="lt2"/>
              </a:buClr>
              <a:buSzPts val="1800"/>
              <a:buFont typeface="Arial"/>
              <a:buChar char="•"/>
            </a:pPr>
            <a:r>
              <a:rPr b="1" i="0" lang="en-US" sz="1200" u="none" cap="none" strike="noStrike">
                <a:solidFill>
                  <a:schemeClr val="lt2"/>
                </a:solidFill>
                <a:latin typeface="Nunito"/>
                <a:ea typeface="Nunito"/>
                <a:cs typeface="Nunito"/>
                <a:sym typeface="Nunito"/>
              </a:rPr>
              <a:t>Heart Attack Risk</a:t>
            </a:r>
            <a:r>
              <a:rPr b="0" i="0" lang="en-US" sz="1200" u="none" cap="none" strike="noStrike">
                <a:solidFill>
                  <a:schemeClr val="lt2"/>
                </a:solidFill>
                <a:latin typeface="Nunito"/>
                <a:ea typeface="Nunito"/>
                <a:cs typeface="Nunito"/>
                <a:sym typeface="Nunito"/>
              </a:rPr>
              <a:t> - Presence of heart attack risk (1: Yes, 0:)</a:t>
            </a:r>
            <a:br>
              <a:rPr b="0" i="0" lang="en-US" sz="1200" u="none" cap="none" strike="noStrike">
                <a:solidFill>
                  <a:schemeClr val="lt2"/>
                </a:solidFill>
                <a:latin typeface="Nunito"/>
                <a:ea typeface="Nunito"/>
                <a:cs typeface="Nunito"/>
                <a:sym typeface="Nunito"/>
              </a:rPr>
            </a:br>
            <a:endParaRPr b="0" i="0" sz="1200" u="none" cap="none" strike="noStrike">
              <a:solidFill>
                <a:schemeClr val="lt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5"/>
          <p:cNvSpPr/>
          <p:nvPr/>
        </p:nvSpPr>
        <p:spPr>
          <a:xfrm>
            <a:off x="1018368" y="2129351"/>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
          <p:cNvSpPr txBox="1"/>
          <p:nvPr>
            <p:ph type="title"/>
          </p:nvPr>
        </p:nvSpPr>
        <p:spPr>
          <a:xfrm>
            <a:off x="893800" y="500475"/>
            <a:ext cx="69462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US" sz="2800"/>
              <a:t>Original</a:t>
            </a:r>
            <a:r>
              <a:rPr b="1" lang="en-US" sz="2800"/>
              <a:t> </a:t>
            </a:r>
            <a:r>
              <a:rPr b="1" lang="en-US" sz="2800"/>
              <a:t>Structure of the Dataset</a:t>
            </a:r>
            <a:endParaRPr sz="2800"/>
          </a:p>
        </p:txBody>
      </p:sp>
      <p:grpSp>
        <p:nvGrpSpPr>
          <p:cNvPr id="1038" name="Google Shape;1038;p5"/>
          <p:cNvGrpSpPr/>
          <p:nvPr/>
        </p:nvGrpSpPr>
        <p:grpSpPr>
          <a:xfrm>
            <a:off x="819000" y="4119838"/>
            <a:ext cx="985925" cy="744150"/>
            <a:chOff x="1666700" y="5967688"/>
            <a:chExt cx="985925" cy="744150"/>
          </a:xfrm>
        </p:grpSpPr>
        <p:sp>
          <p:nvSpPr>
            <p:cNvPr id="1039" name="Google Shape;1039;p5"/>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0" name="Google Shape;1090;p5"/>
          <p:cNvGrpSpPr/>
          <p:nvPr/>
        </p:nvGrpSpPr>
        <p:grpSpPr>
          <a:xfrm>
            <a:off x="8012063" y="168438"/>
            <a:ext cx="837425" cy="742112"/>
            <a:chOff x="6215925" y="6858088"/>
            <a:chExt cx="837425" cy="742112"/>
          </a:xfrm>
        </p:grpSpPr>
        <p:sp>
          <p:nvSpPr>
            <p:cNvPr id="1091" name="Google Shape;1091;p5"/>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3" name="Google Shape;1093;p5"/>
            <p:cNvGrpSpPr/>
            <p:nvPr/>
          </p:nvGrpSpPr>
          <p:grpSpPr>
            <a:xfrm>
              <a:off x="6361025" y="6858088"/>
              <a:ext cx="692325" cy="623250"/>
              <a:chOff x="6361025" y="6858088"/>
              <a:chExt cx="692325" cy="623250"/>
            </a:xfrm>
          </p:grpSpPr>
          <p:sp>
            <p:nvSpPr>
              <p:cNvPr id="1094" name="Google Shape;1094;p5"/>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104" name="Google Shape;1104;p5"/>
          <p:cNvPicPr preferRelativeResize="0"/>
          <p:nvPr/>
        </p:nvPicPr>
        <p:blipFill rotWithShape="1">
          <a:blip r:embed="rId3">
            <a:alphaModFix/>
          </a:blip>
          <a:srcRect b="0" l="0" r="0" t="0"/>
          <a:stretch/>
        </p:blipFill>
        <p:spPr>
          <a:xfrm>
            <a:off x="16744" y="1796273"/>
            <a:ext cx="9127256" cy="15338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1000"/>
                                        <p:tgtEl>
                                          <p:spTgt spid="1036"/>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cxnSp>
        <p:nvCxnSpPr>
          <p:cNvPr id="1109" name="Google Shape;1109;p6"/>
          <p:cNvCxnSpPr>
            <a:stCxn id="1110" idx="0"/>
            <a:endCxn id="1111" idx="2"/>
          </p:cNvCxnSpPr>
          <p:nvPr/>
        </p:nvCxnSpPr>
        <p:spPr>
          <a:xfrm rot="10800000">
            <a:off x="1482620" y="2157511"/>
            <a:ext cx="0" cy="389400"/>
          </a:xfrm>
          <a:prstGeom prst="straightConnector1">
            <a:avLst/>
          </a:prstGeom>
          <a:noFill/>
          <a:ln cap="flat" cmpd="sng" w="19050">
            <a:solidFill>
              <a:schemeClr val="lt2"/>
            </a:solidFill>
            <a:prstDash val="solid"/>
            <a:round/>
            <a:headEnd len="sm" w="sm" type="none"/>
            <a:tailEnd len="med" w="med" type="oval"/>
          </a:ln>
        </p:spPr>
      </p:cxnSp>
      <p:cxnSp>
        <p:nvCxnSpPr>
          <p:cNvPr id="1112" name="Google Shape;1112;p6"/>
          <p:cNvCxnSpPr>
            <a:stCxn id="1113" idx="0"/>
          </p:cNvCxnSpPr>
          <p:nvPr/>
        </p:nvCxnSpPr>
        <p:spPr>
          <a:xfrm flipH="1" rot="10800000">
            <a:off x="3025220" y="2298211"/>
            <a:ext cx="5400" cy="248700"/>
          </a:xfrm>
          <a:prstGeom prst="straightConnector1">
            <a:avLst/>
          </a:prstGeom>
          <a:noFill/>
          <a:ln cap="flat" cmpd="sng" w="19050">
            <a:solidFill>
              <a:schemeClr val="lt2"/>
            </a:solidFill>
            <a:prstDash val="solid"/>
            <a:round/>
            <a:headEnd len="sm" w="sm" type="none"/>
            <a:tailEnd len="med" w="med" type="oval"/>
          </a:ln>
        </p:spPr>
      </p:cxnSp>
      <p:cxnSp>
        <p:nvCxnSpPr>
          <p:cNvPr id="1114" name="Google Shape;1114;p6"/>
          <p:cNvCxnSpPr>
            <a:stCxn id="1115" idx="0"/>
            <a:endCxn id="1116" idx="2"/>
          </p:cNvCxnSpPr>
          <p:nvPr/>
        </p:nvCxnSpPr>
        <p:spPr>
          <a:xfrm rot="10800000">
            <a:off x="4568768" y="2157511"/>
            <a:ext cx="0" cy="389400"/>
          </a:xfrm>
          <a:prstGeom prst="straightConnector1">
            <a:avLst/>
          </a:prstGeom>
          <a:noFill/>
          <a:ln cap="flat" cmpd="sng" w="19050">
            <a:solidFill>
              <a:schemeClr val="lt2"/>
            </a:solidFill>
            <a:prstDash val="solid"/>
            <a:round/>
            <a:headEnd len="sm" w="sm" type="none"/>
            <a:tailEnd len="med" w="med" type="oval"/>
          </a:ln>
        </p:spPr>
      </p:cxnSp>
      <p:cxnSp>
        <p:nvCxnSpPr>
          <p:cNvPr id="1117" name="Google Shape;1117;p6"/>
          <p:cNvCxnSpPr>
            <a:stCxn id="1118" idx="0"/>
          </p:cNvCxnSpPr>
          <p:nvPr/>
        </p:nvCxnSpPr>
        <p:spPr>
          <a:xfrm flipH="1" rot="10800000">
            <a:off x="6113002" y="2323411"/>
            <a:ext cx="15300" cy="223500"/>
          </a:xfrm>
          <a:prstGeom prst="straightConnector1">
            <a:avLst/>
          </a:prstGeom>
          <a:noFill/>
          <a:ln cap="flat" cmpd="sng" w="19050">
            <a:solidFill>
              <a:schemeClr val="lt2"/>
            </a:solidFill>
            <a:prstDash val="solid"/>
            <a:round/>
            <a:headEnd len="sm" w="sm" type="none"/>
            <a:tailEnd len="med" w="med" type="oval"/>
          </a:ln>
        </p:spPr>
      </p:cxnSp>
      <p:cxnSp>
        <p:nvCxnSpPr>
          <p:cNvPr id="1119" name="Google Shape;1119;p6"/>
          <p:cNvCxnSpPr>
            <a:stCxn id="1120" idx="0"/>
            <a:endCxn id="1121" idx="2"/>
          </p:cNvCxnSpPr>
          <p:nvPr/>
        </p:nvCxnSpPr>
        <p:spPr>
          <a:xfrm rot="10800000">
            <a:off x="7661380" y="2157511"/>
            <a:ext cx="0" cy="389400"/>
          </a:xfrm>
          <a:prstGeom prst="straightConnector1">
            <a:avLst/>
          </a:prstGeom>
          <a:noFill/>
          <a:ln cap="flat" cmpd="sng" w="19050">
            <a:solidFill>
              <a:schemeClr val="lt2"/>
            </a:solidFill>
            <a:prstDash val="solid"/>
            <a:round/>
            <a:headEnd len="sm" w="sm" type="none"/>
            <a:tailEnd len="med" w="med" type="oval"/>
          </a:ln>
        </p:spPr>
      </p:cxnSp>
      <p:cxnSp>
        <p:nvCxnSpPr>
          <p:cNvPr id="1122" name="Google Shape;1122;p6"/>
          <p:cNvCxnSpPr>
            <a:stCxn id="1110" idx="6"/>
            <a:endCxn id="1113" idx="2"/>
          </p:cNvCxnSpPr>
          <p:nvPr/>
        </p:nvCxnSpPr>
        <p:spPr>
          <a:xfrm>
            <a:off x="1722770" y="2787061"/>
            <a:ext cx="1062300" cy="0"/>
          </a:xfrm>
          <a:prstGeom prst="straightConnector1">
            <a:avLst/>
          </a:prstGeom>
          <a:noFill/>
          <a:ln cap="flat" cmpd="sng" w="19050">
            <a:solidFill>
              <a:schemeClr val="lt2"/>
            </a:solidFill>
            <a:prstDash val="solid"/>
            <a:round/>
            <a:headEnd len="sm" w="sm" type="none"/>
            <a:tailEnd len="sm" w="sm" type="none"/>
          </a:ln>
        </p:spPr>
      </p:cxnSp>
      <p:cxnSp>
        <p:nvCxnSpPr>
          <p:cNvPr id="1123" name="Google Shape;1123;p6"/>
          <p:cNvCxnSpPr>
            <a:stCxn id="1113" idx="6"/>
            <a:endCxn id="1115" idx="2"/>
          </p:cNvCxnSpPr>
          <p:nvPr/>
        </p:nvCxnSpPr>
        <p:spPr>
          <a:xfrm>
            <a:off x="3265370" y="2787061"/>
            <a:ext cx="1063200" cy="0"/>
          </a:xfrm>
          <a:prstGeom prst="straightConnector1">
            <a:avLst/>
          </a:prstGeom>
          <a:noFill/>
          <a:ln cap="flat" cmpd="sng" w="19050">
            <a:solidFill>
              <a:schemeClr val="lt2"/>
            </a:solidFill>
            <a:prstDash val="solid"/>
            <a:round/>
            <a:headEnd len="sm" w="sm" type="none"/>
            <a:tailEnd len="sm" w="sm" type="none"/>
          </a:ln>
        </p:spPr>
      </p:cxnSp>
      <p:cxnSp>
        <p:nvCxnSpPr>
          <p:cNvPr id="1124" name="Google Shape;1124;p6"/>
          <p:cNvCxnSpPr>
            <a:stCxn id="1115" idx="6"/>
            <a:endCxn id="1118" idx="2"/>
          </p:cNvCxnSpPr>
          <p:nvPr/>
        </p:nvCxnSpPr>
        <p:spPr>
          <a:xfrm>
            <a:off x="4808918" y="2787061"/>
            <a:ext cx="1063800" cy="0"/>
          </a:xfrm>
          <a:prstGeom prst="straightConnector1">
            <a:avLst/>
          </a:prstGeom>
          <a:noFill/>
          <a:ln cap="flat" cmpd="sng" w="19050">
            <a:solidFill>
              <a:schemeClr val="lt2"/>
            </a:solidFill>
            <a:prstDash val="solid"/>
            <a:round/>
            <a:headEnd len="sm" w="sm" type="none"/>
            <a:tailEnd len="sm" w="sm" type="none"/>
          </a:ln>
        </p:spPr>
      </p:cxnSp>
      <p:cxnSp>
        <p:nvCxnSpPr>
          <p:cNvPr id="1125" name="Google Shape;1125;p6"/>
          <p:cNvCxnSpPr>
            <a:stCxn id="1118" idx="6"/>
            <a:endCxn id="1120" idx="2"/>
          </p:cNvCxnSpPr>
          <p:nvPr/>
        </p:nvCxnSpPr>
        <p:spPr>
          <a:xfrm>
            <a:off x="6353152" y="2787061"/>
            <a:ext cx="1068000" cy="0"/>
          </a:xfrm>
          <a:prstGeom prst="straightConnector1">
            <a:avLst/>
          </a:prstGeom>
          <a:noFill/>
          <a:ln cap="flat" cmpd="sng" w="19050">
            <a:solidFill>
              <a:schemeClr val="lt2"/>
            </a:solidFill>
            <a:prstDash val="solid"/>
            <a:round/>
            <a:headEnd len="sm" w="sm" type="none"/>
            <a:tailEnd len="sm" w="sm" type="none"/>
          </a:ln>
        </p:spPr>
      </p:cxnSp>
      <p:sp>
        <p:nvSpPr>
          <p:cNvPr id="1110" name="Google Shape;1110;p6"/>
          <p:cNvSpPr/>
          <p:nvPr/>
        </p:nvSpPr>
        <p:spPr>
          <a:xfrm>
            <a:off x="1242470" y="2546911"/>
            <a:ext cx="480300" cy="48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6"/>
          <p:cNvSpPr/>
          <p:nvPr/>
        </p:nvSpPr>
        <p:spPr>
          <a:xfrm>
            <a:off x="2785070" y="2546911"/>
            <a:ext cx="480300" cy="48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6"/>
          <p:cNvSpPr/>
          <p:nvPr/>
        </p:nvSpPr>
        <p:spPr>
          <a:xfrm>
            <a:off x="4328618" y="2546911"/>
            <a:ext cx="480300" cy="48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6"/>
          <p:cNvSpPr/>
          <p:nvPr/>
        </p:nvSpPr>
        <p:spPr>
          <a:xfrm>
            <a:off x="5872852" y="2546911"/>
            <a:ext cx="480300" cy="48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6"/>
          <p:cNvSpPr/>
          <p:nvPr/>
        </p:nvSpPr>
        <p:spPr>
          <a:xfrm>
            <a:off x="7421230" y="2546911"/>
            <a:ext cx="480300" cy="48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6"/>
          <p:cNvSpPr/>
          <p:nvPr/>
        </p:nvSpPr>
        <p:spPr>
          <a:xfrm>
            <a:off x="1075398" y="246987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
          <p:cNvSpPr/>
          <p:nvPr/>
        </p:nvSpPr>
        <p:spPr>
          <a:xfrm>
            <a:off x="2617998" y="246987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
          <p:cNvSpPr/>
          <p:nvPr/>
        </p:nvSpPr>
        <p:spPr>
          <a:xfrm>
            <a:off x="4161546" y="246987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
          <p:cNvSpPr/>
          <p:nvPr/>
        </p:nvSpPr>
        <p:spPr>
          <a:xfrm>
            <a:off x="5705781" y="246987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
          <p:cNvSpPr/>
          <p:nvPr/>
        </p:nvSpPr>
        <p:spPr>
          <a:xfrm>
            <a:off x="7254158" y="246987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PROCESS AND DECISION MAKING</a:t>
            </a:r>
            <a:endParaRPr/>
          </a:p>
        </p:txBody>
      </p:sp>
      <p:grpSp>
        <p:nvGrpSpPr>
          <p:cNvPr id="1132" name="Google Shape;1132;p6"/>
          <p:cNvGrpSpPr/>
          <p:nvPr/>
        </p:nvGrpSpPr>
        <p:grpSpPr>
          <a:xfrm>
            <a:off x="8266150" y="4248125"/>
            <a:ext cx="480225" cy="615300"/>
            <a:chOff x="912850" y="4743425"/>
            <a:chExt cx="480225" cy="615300"/>
          </a:xfrm>
        </p:grpSpPr>
        <p:sp>
          <p:nvSpPr>
            <p:cNvPr id="1133" name="Google Shape;1133;p6"/>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6"/>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6"/>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6"/>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6"/>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6"/>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6"/>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6"/>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6"/>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6"/>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6"/>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6"/>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6"/>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6"/>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6"/>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6"/>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6"/>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6"/>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6"/>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6"/>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1" name="Google Shape;1111;p6"/>
          <p:cNvSpPr txBox="1"/>
          <p:nvPr/>
        </p:nvSpPr>
        <p:spPr>
          <a:xfrm>
            <a:off x="709970" y="1791696"/>
            <a:ext cx="15453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2"/>
                </a:solidFill>
                <a:latin typeface="Nunito"/>
                <a:ea typeface="Nunito"/>
                <a:cs typeface="Nunito"/>
                <a:sym typeface="Nunito"/>
              </a:rPr>
              <a:t>Brainstorm</a:t>
            </a:r>
            <a:endParaRPr b="1" i="0" sz="1800" u="none" cap="none" strike="noStrike">
              <a:solidFill>
                <a:schemeClr val="lt2"/>
              </a:solidFill>
              <a:latin typeface="Nunito"/>
              <a:ea typeface="Nunito"/>
              <a:cs typeface="Nunito"/>
              <a:sym typeface="Nunito"/>
            </a:endParaRPr>
          </a:p>
        </p:txBody>
      </p:sp>
      <p:sp>
        <p:nvSpPr>
          <p:cNvPr id="1153" name="Google Shape;1153;p6"/>
          <p:cNvSpPr txBox="1"/>
          <p:nvPr/>
        </p:nvSpPr>
        <p:spPr>
          <a:xfrm>
            <a:off x="2252150" y="1772058"/>
            <a:ext cx="15453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2"/>
                </a:solidFill>
                <a:latin typeface="Nunito"/>
                <a:ea typeface="Nunito"/>
                <a:cs typeface="Nunito"/>
                <a:sym typeface="Nunito"/>
              </a:rPr>
              <a:t>Finalize Topic</a:t>
            </a:r>
            <a:endParaRPr b="1" i="0" sz="1800" u="none" cap="none" strike="noStrike">
              <a:solidFill>
                <a:schemeClr val="lt2"/>
              </a:solidFill>
              <a:latin typeface="Nunito"/>
              <a:ea typeface="Nunito"/>
              <a:cs typeface="Nunito"/>
              <a:sym typeface="Nunito"/>
            </a:endParaRPr>
          </a:p>
        </p:txBody>
      </p:sp>
      <p:sp>
        <p:nvSpPr>
          <p:cNvPr id="1154" name="Google Shape;1154;p6"/>
          <p:cNvSpPr txBox="1"/>
          <p:nvPr/>
        </p:nvSpPr>
        <p:spPr>
          <a:xfrm>
            <a:off x="5340352" y="1791696"/>
            <a:ext cx="1545300" cy="25984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2"/>
                </a:solidFill>
                <a:latin typeface="Nunito"/>
                <a:ea typeface="Nunito"/>
                <a:cs typeface="Nunito"/>
                <a:sym typeface="Nunito"/>
              </a:rPr>
              <a:t>Data Collection &amp; Cleaning</a:t>
            </a:r>
            <a:endParaRPr b="1" i="0" sz="1800" u="none" cap="none" strike="noStrike">
              <a:solidFill>
                <a:schemeClr val="lt2"/>
              </a:solidFill>
              <a:latin typeface="Nunito"/>
              <a:ea typeface="Nunito"/>
              <a:cs typeface="Nunito"/>
              <a:sym typeface="Nunito"/>
            </a:endParaRPr>
          </a:p>
        </p:txBody>
      </p:sp>
      <p:sp>
        <p:nvSpPr>
          <p:cNvPr id="1116" name="Google Shape;1116;p6"/>
          <p:cNvSpPr txBox="1"/>
          <p:nvPr/>
        </p:nvSpPr>
        <p:spPr>
          <a:xfrm>
            <a:off x="3796118" y="1791696"/>
            <a:ext cx="15453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2"/>
                </a:solidFill>
                <a:latin typeface="Nunito"/>
                <a:ea typeface="Nunito"/>
                <a:cs typeface="Nunito"/>
                <a:sym typeface="Nunito"/>
              </a:rPr>
              <a:t>Database</a:t>
            </a:r>
            <a:endParaRPr b="1" i="0" sz="1800" u="none" cap="none" strike="noStrike">
              <a:solidFill>
                <a:schemeClr val="lt2"/>
              </a:solidFill>
              <a:latin typeface="Nunito"/>
              <a:ea typeface="Nunito"/>
              <a:cs typeface="Nunito"/>
              <a:sym typeface="Nunito"/>
            </a:endParaRPr>
          </a:p>
        </p:txBody>
      </p:sp>
      <p:sp>
        <p:nvSpPr>
          <p:cNvPr id="1121" name="Google Shape;1121;p6"/>
          <p:cNvSpPr txBox="1"/>
          <p:nvPr/>
        </p:nvSpPr>
        <p:spPr>
          <a:xfrm>
            <a:off x="6888730" y="1791696"/>
            <a:ext cx="15453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2"/>
                </a:solidFill>
                <a:latin typeface="Nunito"/>
                <a:ea typeface="Nunito"/>
                <a:cs typeface="Nunito"/>
                <a:sym typeface="Nunito"/>
              </a:rPr>
              <a:t>Final Review</a:t>
            </a:r>
            <a:endParaRPr b="1" i="0" sz="1800" u="none" cap="none" strike="noStrike">
              <a:solidFill>
                <a:schemeClr val="lt2"/>
              </a:solidFill>
              <a:latin typeface="Nunito"/>
              <a:ea typeface="Nunito"/>
              <a:cs typeface="Nunito"/>
              <a:sym typeface="Nunito"/>
            </a:endParaRPr>
          </a:p>
        </p:txBody>
      </p:sp>
      <p:grpSp>
        <p:nvGrpSpPr>
          <p:cNvPr id="1155" name="Google Shape;1155;p6"/>
          <p:cNvGrpSpPr/>
          <p:nvPr/>
        </p:nvGrpSpPr>
        <p:grpSpPr>
          <a:xfrm>
            <a:off x="5985926" y="2575498"/>
            <a:ext cx="254152" cy="423125"/>
            <a:chOff x="7274936" y="1877917"/>
            <a:chExt cx="254152" cy="423125"/>
          </a:xfrm>
        </p:grpSpPr>
        <p:sp>
          <p:nvSpPr>
            <p:cNvPr id="1156" name="Google Shape;1156;p6"/>
            <p:cNvSpPr/>
            <p:nvPr/>
          </p:nvSpPr>
          <p:spPr>
            <a:xfrm>
              <a:off x="7335768" y="2265239"/>
              <a:ext cx="22953" cy="35803"/>
            </a:xfrm>
            <a:custGeom>
              <a:rect b="b" l="l" r="r" t="t"/>
              <a:pathLst>
                <a:path extrusionOk="0" h="1329" w="852">
                  <a:moveTo>
                    <a:pt x="1" y="0"/>
                  </a:moveTo>
                  <a:lnTo>
                    <a:pt x="1" y="1169"/>
                  </a:lnTo>
                  <a:lnTo>
                    <a:pt x="27" y="1222"/>
                  </a:lnTo>
                  <a:lnTo>
                    <a:pt x="54" y="1276"/>
                  </a:lnTo>
                  <a:lnTo>
                    <a:pt x="107" y="1302"/>
                  </a:lnTo>
                  <a:lnTo>
                    <a:pt x="160" y="1329"/>
                  </a:lnTo>
                  <a:lnTo>
                    <a:pt x="692" y="1329"/>
                  </a:lnTo>
                  <a:lnTo>
                    <a:pt x="745" y="1302"/>
                  </a:lnTo>
                  <a:lnTo>
                    <a:pt x="798" y="1276"/>
                  </a:lnTo>
                  <a:lnTo>
                    <a:pt x="825" y="1222"/>
                  </a:lnTo>
                  <a:lnTo>
                    <a:pt x="851" y="1169"/>
                  </a:lnTo>
                  <a:lnTo>
                    <a:pt x="8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6"/>
            <p:cNvSpPr/>
            <p:nvPr/>
          </p:nvSpPr>
          <p:spPr>
            <a:xfrm>
              <a:off x="7428847" y="2265239"/>
              <a:ext cx="35830" cy="35803"/>
            </a:xfrm>
            <a:custGeom>
              <a:rect b="b" l="l" r="r" t="t"/>
              <a:pathLst>
                <a:path extrusionOk="0" h="1329" w="1330">
                  <a:moveTo>
                    <a:pt x="0" y="0"/>
                  </a:moveTo>
                  <a:lnTo>
                    <a:pt x="0" y="1169"/>
                  </a:lnTo>
                  <a:lnTo>
                    <a:pt x="27" y="1222"/>
                  </a:lnTo>
                  <a:lnTo>
                    <a:pt x="54" y="1276"/>
                  </a:lnTo>
                  <a:lnTo>
                    <a:pt x="107" y="1302"/>
                  </a:lnTo>
                  <a:lnTo>
                    <a:pt x="160" y="1329"/>
                  </a:lnTo>
                  <a:lnTo>
                    <a:pt x="1170" y="1329"/>
                  </a:lnTo>
                  <a:lnTo>
                    <a:pt x="1223" y="1302"/>
                  </a:lnTo>
                  <a:lnTo>
                    <a:pt x="1276" y="1276"/>
                  </a:lnTo>
                  <a:lnTo>
                    <a:pt x="1303" y="1222"/>
                  </a:lnTo>
                  <a:lnTo>
                    <a:pt x="1329" y="1169"/>
                  </a:lnTo>
                  <a:lnTo>
                    <a:pt x="13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6"/>
            <p:cNvSpPr/>
            <p:nvPr/>
          </p:nvSpPr>
          <p:spPr>
            <a:xfrm>
              <a:off x="7405220" y="2270250"/>
              <a:ext cx="12904" cy="30792"/>
            </a:xfrm>
            <a:custGeom>
              <a:rect b="b" l="l" r="r" t="t"/>
              <a:pathLst>
                <a:path extrusionOk="0" h="1143" w="479">
                  <a:moveTo>
                    <a:pt x="240" y="0"/>
                  </a:moveTo>
                  <a:lnTo>
                    <a:pt x="160" y="27"/>
                  </a:lnTo>
                  <a:lnTo>
                    <a:pt x="80" y="80"/>
                  </a:lnTo>
                  <a:lnTo>
                    <a:pt x="27" y="160"/>
                  </a:lnTo>
                  <a:lnTo>
                    <a:pt x="1" y="239"/>
                  </a:lnTo>
                  <a:lnTo>
                    <a:pt x="1" y="983"/>
                  </a:lnTo>
                  <a:lnTo>
                    <a:pt x="27" y="1036"/>
                  </a:lnTo>
                  <a:lnTo>
                    <a:pt x="54" y="1090"/>
                  </a:lnTo>
                  <a:lnTo>
                    <a:pt x="107" y="1116"/>
                  </a:lnTo>
                  <a:lnTo>
                    <a:pt x="160" y="1143"/>
                  </a:lnTo>
                  <a:lnTo>
                    <a:pt x="319" y="1143"/>
                  </a:lnTo>
                  <a:lnTo>
                    <a:pt x="399" y="1116"/>
                  </a:lnTo>
                  <a:lnTo>
                    <a:pt x="426" y="1090"/>
                  </a:lnTo>
                  <a:lnTo>
                    <a:pt x="479" y="1036"/>
                  </a:lnTo>
                  <a:lnTo>
                    <a:pt x="479" y="983"/>
                  </a:lnTo>
                  <a:lnTo>
                    <a:pt x="479" y="239"/>
                  </a:lnTo>
                  <a:lnTo>
                    <a:pt x="452" y="133"/>
                  </a:lnTo>
                  <a:lnTo>
                    <a:pt x="399" y="53"/>
                  </a:lnTo>
                  <a:lnTo>
                    <a:pt x="34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6"/>
            <p:cNvSpPr/>
            <p:nvPr/>
          </p:nvSpPr>
          <p:spPr>
            <a:xfrm>
              <a:off x="7274936" y="1877917"/>
              <a:ext cx="254152" cy="400221"/>
            </a:xfrm>
            <a:custGeom>
              <a:rect b="b" l="l" r="r" t="t"/>
              <a:pathLst>
                <a:path extrusionOk="0" h="14856" w="9434">
                  <a:moveTo>
                    <a:pt x="2976" y="1"/>
                  </a:moveTo>
                  <a:lnTo>
                    <a:pt x="2817" y="27"/>
                  </a:lnTo>
                  <a:lnTo>
                    <a:pt x="2684" y="107"/>
                  </a:lnTo>
                  <a:lnTo>
                    <a:pt x="2578" y="213"/>
                  </a:lnTo>
                  <a:lnTo>
                    <a:pt x="2498" y="346"/>
                  </a:lnTo>
                  <a:lnTo>
                    <a:pt x="2339" y="931"/>
                  </a:lnTo>
                  <a:lnTo>
                    <a:pt x="2285" y="1064"/>
                  </a:lnTo>
                  <a:lnTo>
                    <a:pt x="2179" y="1170"/>
                  </a:lnTo>
                  <a:lnTo>
                    <a:pt x="2020" y="1250"/>
                  </a:lnTo>
                  <a:lnTo>
                    <a:pt x="1887" y="1276"/>
                  </a:lnTo>
                  <a:lnTo>
                    <a:pt x="399" y="1276"/>
                  </a:lnTo>
                  <a:lnTo>
                    <a:pt x="292" y="1303"/>
                  </a:lnTo>
                  <a:lnTo>
                    <a:pt x="213" y="1356"/>
                  </a:lnTo>
                  <a:lnTo>
                    <a:pt x="133" y="1409"/>
                  </a:lnTo>
                  <a:lnTo>
                    <a:pt x="80" y="1489"/>
                  </a:lnTo>
                  <a:lnTo>
                    <a:pt x="53" y="1568"/>
                  </a:lnTo>
                  <a:lnTo>
                    <a:pt x="27" y="1648"/>
                  </a:lnTo>
                  <a:lnTo>
                    <a:pt x="0" y="1755"/>
                  </a:lnTo>
                  <a:lnTo>
                    <a:pt x="0" y="13580"/>
                  </a:lnTo>
                  <a:lnTo>
                    <a:pt x="27" y="13686"/>
                  </a:lnTo>
                  <a:lnTo>
                    <a:pt x="53" y="13766"/>
                  </a:lnTo>
                  <a:lnTo>
                    <a:pt x="80" y="13846"/>
                  </a:lnTo>
                  <a:lnTo>
                    <a:pt x="133" y="13925"/>
                  </a:lnTo>
                  <a:lnTo>
                    <a:pt x="213" y="13978"/>
                  </a:lnTo>
                  <a:lnTo>
                    <a:pt x="292" y="14032"/>
                  </a:lnTo>
                  <a:lnTo>
                    <a:pt x="399" y="14058"/>
                  </a:lnTo>
                  <a:lnTo>
                    <a:pt x="2073" y="14058"/>
                  </a:lnTo>
                  <a:lnTo>
                    <a:pt x="2073" y="14537"/>
                  </a:lnTo>
                  <a:lnTo>
                    <a:pt x="2099" y="14669"/>
                  </a:lnTo>
                  <a:lnTo>
                    <a:pt x="2153" y="14749"/>
                  </a:lnTo>
                  <a:lnTo>
                    <a:pt x="2259" y="14829"/>
                  </a:lnTo>
                  <a:lnTo>
                    <a:pt x="2392" y="14855"/>
                  </a:lnTo>
                  <a:lnTo>
                    <a:pt x="2976" y="14855"/>
                  </a:lnTo>
                  <a:lnTo>
                    <a:pt x="3109" y="14829"/>
                  </a:lnTo>
                  <a:lnTo>
                    <a:pt x="3216" y="14749"/>
                  </a:lnTo>
                  <a:lnTo>
                    <a:pt x="3269" y="14669"/>
                  </a:lnTo>
                  <a:lnTo>
                    <a:pt x="3295" y="14537"/>
                  </a:lnTo>
                  <a:lnTo>
                    <a:pt x="3295" y="14058"/>
                  </a:lnTo>
                  <a:lnTo>
                    <a:pt x="4704" y="14058"/>
                  </a:lnTo>
                  <a:lnTo>
                    <a:pt x="4704" y="14537"/>
                  </a:lnTo>
                  <a:lnTo>
                    <a:pt x="4730" y="14669"/>
                  </a:lnTo>
                  <a:lnTo>
                    <a:pt x="4783" y="14749"/>
                  </a:lnTo>
                  <a:lnTo>
                    <a:pt x="4890" y="14829"/>
                  </a:lnTo>
                  <a:lnTo>
                    <a:pt x="5023" y="14855"/>
                  </a:lnTo>
                  <a:lnTo>
                    <a:pt x="7016" y="14855"/>
                  </a:lnTo>
                  <a:lnTo>
                    <a:pt x="7122" y="14829"/>
                  </a:lnTo>
                  <a:lnTo>
                    <a:pt x="7228" y="14749"/>
                  </a:lnTo>
                  <a:lnTo>
                    <a:pt x="7308" y="14669"/>
                  </a:lnTo>
                  <a:lnTo>
                    <a:pt x="7334" y="14537"/>
                  </a:lnTo>
                  <a:lnTo>
                    <a:pt x="7334" y="14058"/>
                  </a:lnTo>
                  <a:lnTo>
                    <a:pt x="9062" y="14058"/>
                  </a:lnTo>
                  <a:lnTo>
                    <a:pt x="9142" y="14032"/>
                  </a:lnTo>
                  <a:lnTo>
                    <a:pt x="9221" y="13978"/>
                  </a:lnTo>
                  <a:lnTo>
                    <a:pt x="9301" y="13925"/>
                  </a:lnTo>
                  <a:lnTo>
                    <a:pt x="9354" y="13846"/>
                  </a:lnTo>
                  <a:lnTo>
                    <a:pt x="9407" y="13766"/>
                  </a:lnTo>
                  <a:lnTo>
                    <a:pt x="9434" y="13686"/>
                  </a:lnTo>
                  <a:lnTo>
                    <a:pt x="9434" y="13580"/>
                  </a:lnTo>
                  <a:lnTo>
                    <a:pt x="9434" y="1755"/>
                  </a:lnTo>
                  <a:lnTo>
                    <a:pt x="9434" y="1648"/>
                  </a:lnTo>
                  <a:lnTo>
                    <a:pt x="9407" y="1568"/>
                  </a:lnTo>
                  <a:lnTo>
                    <a:pt x="9354" y="1489"/>
                  </a:lnTo>
                  <a:lnTo>
                    <a:pt x="9301" y="1409"/>
                  </a:lnTo>
                  <a:lnTo>
                    <a:pt x="9221" y="1356"/>
                  </a:lnTo>
                  <a:lnTo>
                    <a:pt x="9142" y="1303"/>
                  </a:lnTo>
                  <a:lnTo>
                    <a:pt x="9062" y="1276"/>
                  </a:lnTo>
                  <a:lnTo>
                    <a:pt x="7574" y="1276"/>
                  </a:lnTo>
                  <a:lnTo>
                    <a:pt x="7414" y="1250"/>
                  </a:lnTo>
                  <a:lnTo>
                    <a:pt x="7281" y="1170"/>
                  </a:lnTo>
                  <a:lnTo>
                    <a:pt x="7175" y="1064"/>
                  </a:lnTo>
                  <a:lnTo>
                    <a:pt x="7095" y="931"/>
                  </a:lnTo>
                  <a:lnTo>
                    <a:pt x="6936" y="346"/>
                  </a:lnTo>
                  <a:lnTo>
                    <a:pt x="6883" y="213"/>
                  </a:lnTo>
                  <a:lnTo>
                    <a:pt x="6776" y="107"/>
                  </a:lnTo>
                  <a:lnTo>
                    <a:pt x="6644" y="27"/>
                  </a:lnTo>
                  <a:lnTo>
                    <a:pt x="6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6"/>
            <p:cNvSpPr/>
            <p:nvPr/>
          </p:nvSpPr>
          <p:spPr>
            <a:xfrm>
              <a:off x="7375154" y="1897960"/>
              <a:ext cx="53718" cy="12204"/>
            </a:xfrm>
            <a:custGeom>
              <a:rect b="b" l="l" r="r" t="t"/>
              <a:pathLst>
                <a:path extrusionOk="0" h="453" w="1994">
                  <a:moveTo>
                    <a:pt x="133" y="1"/>
                  </a:moveTo>
                  <a:lnTo>
                    <a:pt x="80" y="54"/>
                  </a:lnTo>
                  <a:lnTo>
                    <a:pt x="27" y="134"/>
                  </a:lnTo>
                  <a:lnTo>
                    <a:pt x="0" y="240"/>
                  </a:lnTo>
                  <a:lnTo>
                    <a:pt x="27" y="320"/>
                  </a:lnTo>
                  <a:lnTo>
                    <a:pt x="80" y="399"/>
                  </a:lnTo>
                  <a:lnTo>
                    <a:pt x="133" y="452"/>
                  </a:lnTo>
                  <a:lnTo>
                    <a:pt x="1861" y="452"/>
                  </a:lnTo>
                  <a:lnTo>
                    <a:pt x="1940" y="399"/>
                  </a:lnTo>
                  <a:lnTo>
                    <a:pt x="1993" y="320"/>
                  </a:lnTo>
                  <a:lnTo>
                    <a:pt x="1993" y="240"/>
                  </a:lnTo>
                  <a:lnTo>
                    <a:pt x="1993" y="134"/>
                  </a:lnTo>
                  <a:lnTo>
                    <a:pt x="1940" y="54"/>
                  </a:lnTo>
                  <a:lnTo>
                    <a:pt x="18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6"/>
            <p:cNvSpPr/>
            <p:nvPr/>
          </p:nvSpPr>
          <p:spPr>
            <a:xfrm>
              <a:off x="7300691" y="1938048"/>
              <a:ext cx="202643" cy="315036"/>
            </a:xfrm>
            <a:custGeom>
              <a:rect b="b" l="l" r="r" t="t"/>
              <a:pathLst>
                <a:path extrusionOk="0" h="11694" w="7522">
                  <a:moveTo>
                    <a:pt x="346" y="1"/>
                  </a:moveTo>
                  <a:lnTo>
                    <a:pt x="213" y="27"/>
                  </a:lnTo>
                  <a:lnTo>
                    <a:pt x="107" y="107"/>
                  </a:lnTo>
                  <a:lnTo>
                    <a:pt x="27" y="187"/>
                  </a:lnTo>
                  <a:lnTo>
                    <a:pt x="1" y="320"/>
                  </a:lnTo>
                  <a:lnTo>
                    <a:pt x="1" y="10551"/>
                  </a:lnTo>
                  <a:lnTo>
                    <a:pt x="27" y="10657"/>
                  </a:lnTo>
                  <a:lnTo>
                    <a:pt x="107" y="10763"/>
                  </a:lnTo>
                  <a:lnTo>
                    <a:pt x="213" y="10843"/>
                  </a:lnTo>
                  <a:lnTo>
                    <a:pt x="346" y="10870"/>
                  </a:lnTo>
                  <a:lnTo>
                    <a:pt x="4545" y="10870"/>
                  </a:lnTo>
                  <a:lnTo>
                    <a:pt x="4545" y="11534"/>
                  </a:lnTo>
                  <a:lnTo>
                    <a:pt x="4571" y="11587"/>
                  </a:lnTo>
                  <a:lnTo>
                    <a:pt x="4598" y="11640"/>
                  </a:lnTo>
                  <a:lnTo>
                    <a:pt x="4651" y="11667"/>
                  </a:lnTo>
                  <a:lnTo>
                    <a:pt x="4704" y="11693"/>
                  </a:lnTo>
                  <a:lnTo>
                    <a:pt x="5395" y="11693"/>
                  </a:lnTo>
                  <a:lnTo>
                    <a:pt x="5475" y="11667"/>
                  </a:lnTo>
                  <a:lnTo>
                    <a:pt x="5528" y="11640"/>
                  </a:lnTo>
                  <a:lnTo>
                    <a:pt x="5555" y="11587"/>
                  </a:lnTo>
                  <a:lnTo>
                    <a:pt x="5555" y="11534"/>
                  </a:lnTo>
                  <a:lnTo>
                    <a:pt x="5555" y="10870"/>
                  </a:lnTo>
                  <a:lnTo>
                    <a:pt x="7202" y="10870"/>
                  </a:lnTo>
                  <a:lnTo>
                    <a:pt x="7309" y="10843"/>
                  </a:lnTo>
                  <a:lnTo>
                    <a:pt x="7415" y="10763"/>
                  </a:lnTo>
                  <a:lnTo>
                    <a:pt x="7495" y="10657"/>
                  </a:lnTo>
                  <a:lnTo>
                    <a:pt x="7521" y="10551"/>
                  </a:lnTo>
                  <a:lnTo>
                    <a:pt x="7521" y="320"/>
                  </a:lnTo>
                  <a:lnTo>
                    <a:pt x="7495" y="187"/>
                  </a:lnTo>
                  <a:lnTo>
                    <a:pt x="7415" y="107"/>
                  </a:lnTo>
                  <a:lnTo>
                    <a:pt x="7309" y="27"/>
                  </a:lnTo>
                  <a:lnTo>
                    <a:pt x="72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6"/>
            <p:cNvSpPr/>
            <p:nvPr/>
          </p:nvSpPr>
          <p:spPr>
            <a:xfrm>
              <a:off x="7331484" y="1976007"/>
              <a:ext cx="141058" cy="170396"/>
            </a:xfrm>
            <a:custGeom>
              <a:rect b="b" l="l" r="r" t="t"/>
              <a:pathLst>
                <a:path extrusionOk="0" h="6325" w="5236">
                  <a:moveTo>
                    <a:pt x="319" y="0"/>
                  </a:moveTo>
                  <a:lnTo>
                    <a:pt x="186" y="27"/>
                  </a:lnTo>
                  <a:lnTo>
                    <a:pt x="80" y="107"/>
                  </a:lnTo>
                  <a:lnTo>
                    <a:pt x="27" y="186"/>
                  </a:lnTo>
                  <a:lnTo>
                    <a:pt x="0" y="319"/>
                  </a:lnTo>
                  <a:lnTo>
                    <a:pt x="0" y="6033"/>
                  </a:lnTo>
                  <a:lnTo>
                    <a:pt x="27" y="6139"/>
                  </a:lnTo>
                  <a:lnTo>
                    <a:pt x="80" y="6245"/>
                  </a:lnTo>
                  <a:lnTo>
                    <a:pt x="186" y="6325"/>
                  </a:lnTo>
                  <a:lnTo>
                    <a:pt x="5049" y="6325"/>
                  </a:lnTo>
                  <a:lnTo>
                    <a:pt x="5156" y="6245"/>
                  </a:lnTo>
                  <a:lnTo>
                    <a:pt x="5209" y="6139"/>
                  </a:lnTo>
                  <a:lnTo>
                    <a:pt x="5235" y="6033"/>
                  </a:lnTo>
                  <a:lnTo>
                    <a:pt x="5235" y="319"/>
                  </a:lnTo>
                  <a:lnTo>
                    <a:pt x="5209" y="186"/>
                  </a:lnTo>
                  <a:lnTo>
                    <a:pt x="5156" y="107"/>
                  </a:lnTo>
                  <a:lnTo>
                    <a:pt x="5049" y="27"/>
                  </a:lnTo>
                  <a:lnTo>
                    <a:pt x="49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6"/>
            <p:cNvSpPr/>
            <p:nvPr/>
          </p:nvSpPr>
          <p:spPr>
            <a:xfrm>
              <a:off x="7331484" y="1976007"/>
              <a:ext cx="141058" cy="47280"/>
            </a:xfrm>
            <a:custGeom>
              <a:rect b="b" l="l" r="r" t="t"/>
              <a:pathLst>
                <a:path extrusionOk="0" h="1755" w="5236">
                  <a:moveTo>
                    <a:pt x="319" y="0"/>
                  </a:moveTo>
                  <a:lnTo>
                    <a:pt x="186" y="27"/>
                  </a:lnTo>
                  <a:lnTo>
                    <a:pt x="80" y="107"/>
                  </a:lnTo>
                  <a:lnTo>
                    <a:pt x="27" y="186"/>
                  </a:lnTo>
                  <a:lnTo>
                    <a:pt x="0" y="319"/>
                  </a:lnTo>
                  <a:lnTo>
                    <a:pt x="0" y="1754"/>
                  </a:lnTo>
                  <a:lnTo>
                    <a:pt x="5235" y="1754"/>
                  </a:lnTo>
                  <a:lnTo>
                    <a:pt x="5235" y="319"/>
                  </a:lnTo>
                  <a:lnTo>
                    <a:pt x="5209" y="186"/>
                  </a:lnTo>
                  <a:lnTo>
                    <a:pt x="5156" y="107"/>
                  </a:lnTo>
                  <a:lnTo>
                    <a:pt x="5049" y="27"/>
                  </a:lnTo>
                  <a:lnTo>
                    <a:pt x="494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6"/>
            <p:cNvSpPr/>
            <p:nvPr/>
          </p:nvSpPr>
          <p:spPr>
            <a:xfrm>
              <a:off x="7347244" y="2127762"/>
              <a:ext cx="60857" cy="60884"/>
            </a:xfrm>
            <a:custGeom>
              <a:rect b="b" l="l" r="r" t="t"/>
              <a:pathLst>
                <a:path extrusionOk="0" h="2260" w="2259">
                  <a:moveTo>
                    <a:pt x="1143" y="1"/>
                  </a:moveTo>
                  <a:lnTo>
                    <a:pt x="904" y="27"/>
                  </a:lnTo>
                  <a:lnTo>
                    <a:pt x="691" y="81"/>
                  </a:lnTo>
                  <a:lnTo>
                    <a:pt x="505" y="187"/>
                  </a:lnTo>
                  <a:lnTo>
                    <a:pt x="319" y="320"/>
                  </a:lnTo>
                  <a:lnTo>
                    <a:pt x="186" y="506"/>
                  </a:lnTo>
                  <a:lnTo>
                    <a:pt x="80" y="692"/>
                  </a:lnTo>
                  <a:lnTo>
                    <a:pt x="27" y="904"/>
                  </a:lnTo>
                  <a:lnTo>
                    <a:pt x="0" y="1144"/>
                  </a:lnTo>
                  <a:lnTo>
                    <a:pt x="27" y="1356"/>
                  </a:lnTo>
                  <a:lnTo>
                    <a:pt x="80" y="1569"/>
                  </a:lnTo>
                  <a:lnTo>
                    <a:pt x="186" y="1781"/>
                  </a:lnTo>
                  <a:lnTo>
                    <a:pt x="319" y="1941"/>
                  </a:lnTo>
                  <a:lnTo>
                    <a:pt x="505" y="2074"/>
                  </a:lnTo>
                  <a:lnTo>
                    <a:pt x="691" y="2180"/>
                  </a:lnTo>
                  <a:lnTo>
                    <a:pt x="904" y="2260"/>
                  </a:lnTo>
                  <a:lnTo>
                    <a:pt x="1355" y="2260"/>
                  </a:lnTo>
                  <a:lnTo>
                    <a:pt x="1568" y="2180"/>
                  </a:lnTo>
                  <a:lnTo>
                    <a:pt x="1780" y="2074"/>
                  </a:lnTo>
                  <a:lnTo>
                    <a:pt x="1940" y="1941"/>
                  </a:lnTo>
                  <a:lnTo>
                    <a:pt x="2073" y="1781"/>
                  </a:lnTo>
                  <a:lnTo>
                    <a:pt x="2179" y="1569"/>
                  </a:lnTo>
                  <a:lnTo>
                    <a:pt x="2259" y="1356"/>
                  </a:lnTo>
                  <a:lnTo>
                    <a:pt x="2259" y="1144"/>
                  </a:lnTo>
                  <a:lnTo>
                    <a:pt x="2259" y="904"/>
                  </a:lnTo>
                  <a:lnTo>
                    <a:pt x="2179" y="692"/>
                  </a:lnTo>
                  <a:lnTo>
                    <a:pt x="2073" y="506"/>
                  </a:lnTo>
                  <a:lnTo>
                    <a:pt x="1940" y="320"/>
                  </a:lnTo>
                  <a:lnTo>
                    <a:pt x="1780" y="187"/>
                  </a:lnTo>
                  <a:lnTo>
                    <a:pt x="1568" y="81"/>
                  </a:lnTo>
                  <a:lnTo>
                    <a:pt x="1355" y="27"/>
                  </a:lnTo>
                  <a:lnTo>
                    <a:pt x="1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6"/>
            <p:cNvSpPr/>
            <p:nvPr/>
          </p:nvSpPr>
          <p:spPr>
            <a:xfrm>
              <a:off x="7353683" y="2043304"/>
              <a:ext cx="69451" cy="12904"/>
            </a:xfrm>
            <a:custGeom>
              <a:rect b="b" l="l" r="r" t="t"/>
              <a:pathLst>
                <a:path extrusionOk="0" h="479" w="2578">
                  <a:moveTo>
                    <a:pt x="160" y="0"/>
                  </a:moveTo>
                  <a:lnTo>
                    <a:pt x="80" y="53"/>
                  </a:lnTo>
                  <a:lnTo>
                    <a:pt x="27" y="133"/>
                  </a:lnTo>
                  <a:lnTo>
                    <a:pt x="0" y="239"/>
                  </a:lnTo>
                  <a:lnTo>
                    <a:pt x="27" y="319"/>
                  </a:lnTo>
                  <a:lnTo>
                    <a:pt x="80" y="399"/>
                  </a:lnTo>
                  <a:lnTo>
                    <a:pt x="160" y="452"/>
                  </a:lnTo>
                  <a:lnTo>
                    <a:pt x="239" y="479"/>
                  </a:lnTo>
                  <a:lnTo>
                    <a:pt x="2339" y="479"/>
                  </a:lnTo>
                  <a:lnTo>
                    <a:pt x="2418" y="452"/>
                  </a:lnTo>
                  <a:lnTo>
                    <a:pt x="2498" y="399"/>
                  </a:lnTo>
                  <a:lnTo>
                    <a:pt x="2551" y="319"/>
                  </a:lnTo>
                  <a:lnTo>
                    <a:pt x="2578" y="239"/>
                  </a:lnTo>
                  <a:lnTo>
                    <a:pt x="2551" y="133"/>
                  </a:lnTo>
                  <a:lnTo>
                    <a:pt x="2498" y="53"/>
                  </a:lnTo>
                  <a:lnTo>
                    <a:pt x="24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6"/>
            <p:cNvSpPr/>
            <p:nvPr/>
          </p:nvSpPr>
          <p:spPr>
            <a:xfrm>
              <a:off x="7353683" y="2074070"/>
              <a:ext cx="52991" cy="12931"/>
            </a:xfrm>
            <a:custGeom>
              <a:rect b="b" l="l" r="r" t="t"/>
              <a:pathLst>
                <a:path extrusionOk="0" h="480" w="1967">
                  <a:moveTo>
                    <a:pt x="239" y="1"/>
                  </a:moveTo>
                  <a:lnTo>
                    <a:pt x="160" y="27"/>
                  </a:lnTo>
                  <a:lnTo>
                    <a:pt x="80" y="81"/>
                  </a:lnTo>
                  <a:lnTo>
                    <a:pt x="27" y="134"/>
                  </a:lnTo>
                  <a:lnTo>
                    <a:pt x="0" y="240"/>
                  </a:lnTo>
                  <a:lnTo>
                    <a:pt x="27" y="320"/>
                  </a:lnTo>
                  <a:lnTo>
                    <a:pt x="80" y="399"/>
                  </a:lnTo>
                  <a:lnTo>
                    <a:pt x="160" y="453"/>
                  </a:lnTo>
                  <a:lnTo>
                    <a:pt x="239" y="479"/>
                  </a:lnTo>
                  <a:lnTo>
                    <a:pt x="1728" y="479"/>
                  </a:lnTo>
                  <a:lnTo>
                    <a:pt x="1807" y="453"/>
                  </a:lnTo>
                  <a:lnTo>
                    <a:pt x="1887" y="399"/>
                  </a:lnTo>
                  <a:lnTo>
                    <a:pt x="1940" y="320"/>
                  </a:lnTo>
                  <a:lnTo>
                    <a:pt x="1967" y="240"/>
                  </a:lnTo>
                  <a:lnTo>
                    <a:pt x="1940" y="134"/>
                  </a:lnTo>
                  <a:lnTo>
                    <a:pt x="1887" y="81"/>
                  </a:lnTo>
                  <a:lnTo>
                    <a:pt x="1807" y="27"/>
                  </a:lnTo>
                  <a:lnTo>
                    <a:pt x="17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6"/>
            <p:cNvSpPr/>
            <p:nvPr/>
          </p:nvSpPr>
          <p:spPr>
            <a:xfrm>
              <a:off x="7353683" y="2093413"/>
              <a:ext cx="52991" cy="12904"/>
            </a:xfrm>
            <a:custGeom>
              <a:rect b="b" l="l" r="r" t="t"/>
              <a:pathLst>
                <a:path extrusionOk="0" h="479" w="1967">
                  <a:moveTo>
                    <a:pt x="239" y="0"/>
                  </a:moveTo>
                  <a:lnTo>
                    <a:pt x="160" y="27"/>
                  </a:lnTo>
                  <a:lnTo>
                    <a:pt x="80" y="80"/>
                  </a:lnTo>
                  <a:lnTo>
                    <a:pt x="27" y="160"/>
                  </a:lnTo>
                  <a:lnTo>
                    <a:pt x="0" y="240"/>
                  </a:lnTo>
                  <a:lnTo>
                    <a:pt x="27" y="346"/>
                  </a:lnTo>
                  <a:lnTo>
                    <a:pt x="80" y="426"/>
                  </a:lnTo>
                  <a:lnTo>
                    <a:pt x="160" y="452"/>
                  </a:lnTo>
                  <a:lnTo>
                    <a:pt x="239" y="479"/>
                  </a:lnTo>
                  <a:lnTo>
                    <a:pt x="1728" y="479"/>
                  </a:lnTo>
                  <a:lnTo>
                    <a:pt x="1807" y="452"/>
                  </a:lnTo>
                  <a:lnTo>
                    <a:pt x="1887" y="426"/>
                  </a:lnTo>
                  <a:lnTo>
                    <a:pt x="1940" y="346"/>
                  </a:lnTo>
                  <a:lnTo>
                    <a:pt x="1967" y="240"/>
                  </a:lnTo>
                  <a:lnTo>
                    <a:pt x="1940" y="160"/>
                  </a:lnTo>
                  <a:lnTo>
                    <a:pt x="1887" y="80"/>
                  </a:lnTo>
                  <a:lnTo>
                    <a:pt x="1807" y="27"/>
                  </a:lnTo>
                  <a:lnTo>
                    <a:pt x="17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6"/>
            <p:cNvSpPr/>
            <p:nvPr/>
          </p:nvSpPr>
          <p:spPr>
            <a:xfrm>
              <a:off x="7425264" y="2078380"/>
              <a:ext cx="23653" cy="40841"/>
            </a:xfrm>
            <a:custGeom>
              <a:rect b="b" l="l" r="r" t="t"/>
              <a:pathLst>
                <a:path extrusionOk="0" h="1516" w="878">
                  <a:moveTo>
                    <a:pt x="187" y="0"/>
                  </a:moveTo>
                  <a:lnTo>
                    <a:pt x="80" y="80"/>
                  </a:lnTo>
                  <a:lnTo>
                    <a:pt x="27" y="186"/>
                  </a:lnTo>
                  <a:lnTo>
                    <a:pt x="1" y="293"/>
                  </a:lnTo>
                  <a:lnTo>
                    <a:pt x="1" y="1196"/>
                  </a:lnTo>
                  <a:lnTo>
                    <a:pt x="27" y="1329"/>
                  </a:lnTo>
                  <a:lnTo>
                    <a:pt x="80" y="1435"/>
                  </a:lnTo>
                  <a:lnTo>
                    <a:pt x="187" y="1488"/>
                  </a:lnTo>
                  <a:lnTo>
                    <a:pt x="293" y="1515"/>
                  </a:lnTo>
                  <a:lnTo>
                    <a:pt x="559" y="1515"/>
                  </a:lnTo>
                  <a:lnTo>
                    <a:pt x="692" y="1488"/>
                  </a:lnTo>
                  <a:lnTo>
                    <a:pt x="771" y="1435"/>
                  </a:lnTo>
                  <a:lnTo>
                    <a:pt x="851" y="1329"/>
                  </a:lnTo>
                  <a:lnTo>
                    <a:pt x="878" y="1196"/>
                  </a:lnTo>
                  <a:lnTo>
                    <a:pt x="878" y="293"/>
                  </a:lnTo>
                  <a:lnTo>
                    <a:pt x="851" y="186"/>
                  </a:lnTo>
                  <a:lnTo>
                    <a:pt x="771" y="80"/>
                  </a:lnTo>
                  <a:lnTo>
                    <a:pt x="6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9" name="Google Shape;1169;p6"/>
          <p:cNvGrpSpPr/>
          <p:nvPr/>
        </p:nvGrpSpPr>
        <p:grpSpPr>
          <a:xfrm>
            <a:off x="4357206" y="2575499"/>
            <a:ext cx="423125" cy="423125"/>
            <a:chOff x="6385040" y="1877917"/>
            <a:chExt cx="423125" cy="423125"/>
          </a:xfrm>
        </p:grpSpPr>
        <p:sp>
          <p:nvSpPr>
            <p:cNvPr id="1170" name="Google Shape;1170;p6"/>
            <p:cNvSpPr/>
            <p:nvPr/>
          </p:nvSpPr>
          <p:spPr>
            <a:xfrm>
              <a:off x="6385040" y="2230136"/>
              <a:ext cx="70906" cy="70906"/>
            </a:xfrm>
            <a:custGeom>
              <a:rect b="b" l="l" r="r" t="t"/>
              <a:pathLst>
                <a:path extrusionOk="0" h="2632" w="2632">
                  <a:moveTo>
                    <a:pt x="2392" y="1"/>
                  </a:moveTo>
                  <a:lnTo>
                    <a:pt x="2313" y="28"/>
                  </a:lnTo>
                  <a:lnTo>
                    <a:pt x="2233" y="81"/>
                  </a:lnTo>
                  <a:lnTo>
                    <a:pt x="80" y="2233"/>
                  </a:lnTo>
                  <a:lnTo>
                    <a:pt x="27" y="2313"/>
                  </a:lnTo>
                  <a:lnTo>
                    <a:pt x="1" y="2393"/>
                  </a:lnTo>
                  <a:lnTo>
                    <a:pt x="27" y="2472"/>
                  </a:lnTo>
                  <a:lnTo>
                    <a:pt x="80" y="2552"/>
                  </a:lnTo>
                  <a:lnTo>
                    <a:pt x="160" y="2605"/>
                  </a:lnTo>
                  <a:lnTo>
                    <a:pt x="240" y="2632"/>
                  </a:lnTo>
                  <a:lnTo>
                    <a:pt x="319" y="2605"/>
                  </a:lnTo>
                  <a:lnTo>
                    <a:pt x="399" y="2552"/>
                  </a:lnTo>
                  <a:lnTo>
                    <a:pt x="2552" y="400"/>
                  </a:lnTo>
                  <a:lnTo>
                    <a:pt x="2605" y="320"/>
                  </a:lnTo>
                  <a:lnTo>
                    <a:pt x="2631" y="240"/>
                  </a:lnTo>
                  <a:lnTo>
                    <a:pt x="2605" y="160"/>
                  </a:lnTo>
                  <a:lnTo>
                    <a:pt x="2552" y="81"/>
                  </a:lnTo>
                  <a:lnTo>
                    <a:pt x="2472" y="28"/>
                  </a:lnTo>
                  <a:lnTo>
                    <a:pt x="23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6"/>
            <p:cNvSpPr/>
            <p:nvPr/>
          </p:nvSpPr>
          <p:spPr>
            <a:xfrm>
              <a:off x="6440887" y="2181455"/>
              <a:ext cx="63740" cy="63040"/>
            </a:xfrm>
            <a:custGeom>
              <a:rect b="b" l="l" r="r" t="t"/>
              <a:pathLst>
                <a:path extrusionOk="0" h="2340" w="2366">
                  <a:moveTo>
                    <a:pt x="1303" y="1"/>
                  </a:moveTo>
                  <a:lnTo>
                    <a:pt x="160" y="1170"/>
                  </a:lnTo>
                  <a:lnTo>
                    <a:pt x="107" y="1250"/>
                  </a:lnTo>
                  <a:lnTo>
                    <a:pt x="54" y="1330"/>
                  </a:lnTo>
                  <a:lnTo>
                    <a:pt x="27" y="1436"/>
                  </a:lnTo>
                  <a:lnTo>
                    <a:pt x="0" y="1516"/>
                  </a:lnTo>
                  <a:lnTo>
                    <a:pt x="27" y="1622"/>
                  </a:lnTo>
                  <a:lnTo>
                    <a:pt x="54" y="1702"/>
                  </a:lnTo>
                  <a:lnTo>
                    <a:pt x="107" y="1808"/>
                  </a:lnTo>
                  <a:lnTo>
                    <a:pt x="160" y="1888"/>
                  </a:lnTo>
                  <a:lnTo>
                    <a:pt x="479" y="2207"/>
                  </a:lnTo>
                  <a:lnTo>
                    <a:pt x="558" y="2260"/>
                  </a:lnTo>
                  <a:lnTo>
                    <a:pt x="638" y="2313"/>
                  </a:lnTo>
                  <a:lnTo>
                    <a:pt x="744" y="2339"/>
                  </a:lnTo>
                  <a:lnTo>
                    <a:pt x="930" y="2339"/>
                  </a:lnTo>
                  <a:lnTo>
                    <a:pt x="1037" y="2313"/>
                  </a:lnTo>
                  <a:lnTo>
                    <a:pt x="1116" y="2260"/>
                  </a:lnTo>
                  <a:lnTo>
                    <a:pt x="1196" y="2207"/>
                  </a:lnTo>
                  <a:lnTo>
                    <a:pt x="2365" y="1064"/>
                  </a:lnTo>
                  <a:lnTo>
                    <a:pt x="13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6"/>
            <p:cNvSpPr/>
            <p:nvPr/>
          </p:nvSpPr>
          <p:spPr>
            <a:xfrm>
              <a:off x="6591942" y="1952380"/>
              <a:ext cx="141785" cy="141758"/>
            </a:xfrm>
            <a:custGeom>
              <a:rect b="b" l="l" r="r" t="t"/>
              <a:pathLst>
                <a:path extrusionOk="0" h="5262" w="5263">
                  <a:moveTo>
                    <a:pt x="2578" y="0"/>
                  </a:moveTo>
                  <a:lnTo>
                    <a:pt x="0" y="2578"/>
                  </a:lnTo>
                  <a:lnTo>
                    <a:pt x="2684" y="5262"/>
                  </a:lnTo>
                  <a:lnTo>
                    <a:pt x="5262" y="2658"/>
                  </a:lnTo>
                  <a:lnTo>
                    <a:pt x="25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6"/>
            <p:cNvSpPr/>
            <p:nvPr/>
          </p:nvSpPr>
          <p:spPr>
            <a:xfrm>
              <a:off x="6458075" y="2022533"/>
              <a:ext cx="205471" cy="205498"/>
            </a:xfrm>
            <a:custGeom>
              <a:rect b="b" l="l" r="r" t="t"/>
              <a:pathLst>
                <a:path extrusionOk="0" h="7628" w="7627">
                  <a:moveTo>
                    <a:pt x="4943" y="1"/>
                  </a:moveTo>
                  <a:lnTo>
                    <a:pt x="372" y="4571"/>
                  </a:lnTo>
                  <a:lnTo>
                    <a:pt x="213" y="4757"/>
                  </a:lnTo>
                  <a:lnTo>
                    <a:pt x="106" y="4996"/>
                  </a:lnTo>
                  <a:lnTo>
                    <a:pt x="27" y="5209"/>
                  </a:lnTo>
                  <a:lnTo>
                    <a:pt x="0" y="5448"/>
                  </a:lnTo>
                  <a:lnTo>
                    <a:pt x="27" y="5687"/>
                  </a:lnTo>
                  <a:lnTo>
                    <a:pt x="106" y="5927"/>
                  </a:lnTo>
                  <a:lnTo>
                    <a:pt x="213" y="6139"/>
                  </a:lnTo>
                  <a:lnTo>
                    <a:pt x="372" y="6325"/>
                  </a:lnTo>
                  <a:lnTo>
                    <a:pt x="1302" y="7255"/>
                  </a:lnTo>
                  <a:lnTo>
                    <a:pt x="1488" y="7415"/>
                  </a:lnTo>
                  <a:lnTo>
                    <a:pt x="1701" y="7521"/>
                  </a:lnTo>
                  <a:lnTo>
                    <a:pt x="1940" y="7601"/>
                  </a:lnTo>
                  <a:lnTo>
                    <a:pt x="2179" y="7627"/>
                  </a:lnTo>
                  <a:lnTo>
                    <a:pt x="2418" y="7601"/>
                  </a:lnTo>
                  <a:lnTo>
                    <a:pt x="2631" y="7521"/>
                  </a:lnTo>
                  <a:lnTo>
                    <a:pt x="2844" y="7415"/>
                  </a:lnTo>
                  <a:lnTo>
                    <a:pt x="3056" y="7255"/>
                  </a:lnTo>
                  <a:lnTo>
                    <a:pt x="7627" y="2685"/>
                  </a:lnTo>
                  <a:lnTo>
                    <a:pt x="49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6"/>
            <p:cNvSpPr/>
            <p:nvPr/>
          </p:nvSpPr>
          <p:spPr>
            <a:xfrm>
              <a:off x="6583348" y="2011784"/>
              <a:ext cx="90949" cy="90949"/>
            </a:xfrm>
            <a:custGeom>
              <a:rect b="b" l="l" r="r" t="t"/>
              <a:pathLst>
                <a:path extrusionOk="0" h="3376" w="3376">
                  <a:moveTo>
                    <a:pt x="692" y="1"/>
                  </a:moveTo>
                  <a:lnTo>
                    <a:pt x="133" y="559"/>
                  </a:lnTo>
                  <a:lnTo>
                    <a:pt x="80" y="639"/>
                  </a:lnTo>
                  <a:lnTo>
                    <a:pt x="27" y="718"/>
                  </a:lnTo>
                  <a:lnTo>
                    <a:pt x="1" y="798"/>
                  </a:lnTo>
                  <a:lnTo>
                    <a:pt x="1" y="878"/>
                  </a:lnTo>
                  <a:lnTo>
                    <a:pt x="1" y="958"/>
                  </a:lnTo>
                  <a:lnTo>
                    <a:pt x="27" y="1064"/>
                  </a:lnTo>
                  <a:lnTo>
                    <a:pt x="80" y="1144"/>
                  </a:lnTo>
                  <a:lnTo>
                    <a:pt x="133" y="1197"/>
                  </a:lnTo>
                  <a:lnTo>
                    <a:pt x="2180" y="3243"/>
                  </a:lnTo>
                  <a:lnTo>
                    <a:pt x="2233" y="3296"/>
                  </a:lnTo>
                  <a:lnTo>
                    <a:pt x="2313" y="3323"/>
                  </a:lnTo>
                  <a:lnTo>
                    <a:pt x="2392" y="3349"/>
                  </a:lnTo>
                  <a:lnTo>
                    <a:pt x="2499" y="3376"/>
                  </a:lnTo>
                  <a:lnTo>
                    <a:pt x="2578" y="3349"/>
                  </a:lnTo>
                  <a:lnTo>
                    <a:pt x="2658" y="3323"/>
                  </a:lnTo>
                  <a:lnTo>
                    <a:pt x="2738" y="3296"/>
                  </a:lnTo>
                  <a:lnTo>
                    <a:pt x="2817" y="3243"/>
                  </a:lnTo>
                  <a:lnTo>
                    <a:pt x="3375" y="2685"/>
                  </a:lnTo>
                  <a:lnTo>
                    <a:pt x="69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6"/>
            <p:cNvSpPr/>
            <p:nvPr/>
          </p:nvSpPr>
          <p:spPr>
            <a:xfrm>
              <a:off x="6623436" y="1920159"/>
              <a:ext cx="142486" cy="142486"/>
            </a:xfrm>
            <a:custGeom>
              <a:rect b="b" l="l" r="r" t="t"/>
              <a:pathLst>
                <a:path extrusionOk="0" h="5289" w="5289">
                  <a:moveTo>
                    <a:pt x="4226" y="0"/>
                  </a:moveTo>
                  <a:lnTo>
                    <a:pt x="1" y="4226"/>
                  </a:lnTo>
                  <a:lnTo>
                    <a:pt x="1064" y="5289"/>
                  </a:lnTo>
                  <a:lnTo>
                    <a:pt x="5289" y="1063"/>
                  </a:lnTo>
                  <a:lnTo>
                    <a:pt x="422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6"/>
            <p:cNvSpPr/>
            <p:nvPr/>
          </p:nvSpPr>
          <p:spPr>
            <a:xfrm>
              <a:off x="6623436" y="1973852"/>
              <a:ext cx="88794" cy="88794"/>
            </a:xfrm>
            <a:custGeom>
              <a:rect b="b" l="l" r="r" t="t"/>
              <a:pathLst>
                <a:path extrusionOk="0" h="3296" w="3296">
                  <a:moveTo>
                    <a:pt x="2233" y="1"/>
                  </a:moveTo>
                  <a:lnTo>
                    <a:pt x="1" y="2233"/>
                  </a:lnTo>
                  <a:lnTo>
                    <a:pt x="692" y="2924"/>
                  </a:lnTo>
                  <a:lnTo>
                    <a:pt x="1064" y="3296"/>
                  </a:lnTo>
                  <a:lnTo>
                    <a:pt x="3296" y="1063"/>
                  </a:lnTo>
                  <a:lnTo>
                    <a:pt x="223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6"/>
            <p:cNvSpPr/>
            <p:nvPr/>
          </p:nvSpPr>
          <p:spPr>
            <a:xfrm>
              <a:off x="6633457" y="1983873"/>
              <a:ext cx="68751" cy="68751"/>
            </a:xfrm>
            <a:custGeom>
              <a:rect b="b" l="l" r="r" t="t"/>
              <a:pathLst>
                <a:path extrusionOk="0" h="2552" w="2552">
                  <a:moveTo>
                    <a:pt x="2206" y="1"/>
                  </a:moveTo>
                  <a:lnTo>
                    <a:pt x="1" y="2206"/>
                  </a:lnTo>
                  <a:lnTo>
                    <a:pt x="320" y="2552"/>
                  </a:lnTo>
                  <a:lnTo>
                    <a:pt x="2552" y="319"/>
                  </a:lnTo>
                  <a:lnTo>
                    <a:pt x="2206" y="1"/>
                  </a:lnTo>
                  <a:close/>
                </a:path>
              </a:pathLst>
            </a:custGeom>
            <a:solidFill>
              <a:srgbClr val="8D9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6"/>
            <p:cNvSpPr/>
            <p:nvPr/>
          </p:nvSpPr>
          <p:spPr>
            <a:xfrm>
              <a:off x="6644907" y="1923015"/>
              <a:ext cx="118159" cy="118159"/>
            </a:xfrm>
            <a:custGeom>
              <a:rect b="b" l="l" r="r" t="t"/>
              <a:pathLst>
                <a:path extrusionOk="0" h="4386" w="4386">
                  <a:moveTo>
                    <a:pt x="532" y="1"/>
                  </a:moveTo>
                  <a:lnTo>
                    <a:pt x="426" y="27"/>
                  </a:lnTo>
                  <a:lnTo>
                    <a:pt x="346" y="81"/>
                  </a:lnTo>
                  <a:lnTo>
                    <a:pt x="81" y="373"/>
                  </a:lnTo>
                  <a:lnTo>
                    <a:pt x="1" y="453"/>
                  </a:lnTo>
                  <a:lnTo>
                    <a:pt x="1" y="559"/>
                  </a:lnTo>
                  <a:lnTo>
                    <a:pt x="1" y="665"/>
                  </a:lnTo>
                  <a:lnTo>
                    <a:pt x="81" y="745"/>
                  </a:lnTo>
                  <a:lnTo>
                    <a:pt x="3642" y="4306"/>
                  </a:lnTo>
                  <a:lnTo>
                    <a:pt x="3721" y="4359"/>
                  </a:lnTo>
                  <a:lnTo>
                    <a:pt x="3828" y="4385"/>
                  </a:lnTo>
                  <a:lnTo>
                    <a:pt x="3934" y="4359"/>
                  </a:lnTo>
                  <a:lnTo>
                    <a:pt x="4014" y="4306"/>
                  </a:lnTo>
                  <a:lnTo>
                    <a:pt x="4306" y="4040"/>
                  </a:lnTo>
                  <a:lnTo>
                    <a:pt x="4359" y="3934"/>
                  </a:lnTo>
                  <a:lnTo>
                    <a:pt x="4386" y="3854"/>
                  </a:lnTo>
                  <a:lnTo>
                    <a:pt x="4359" y="3748"/>
                  </a:lnTo>
                  <a:lnTo>
                    <a:pt x="4306" y="3641"/>
                  </a:lnTo>
                  <a:lnTo>
                    <a:pt x="718" y="81"/>
                  </a:lnTo>
                  <a:lnTo>
                    <a:pt x="639" y="27"/>
                  </a:lnTo>
                  <a:lnTo>
                    <a:pt x="5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6"/>
            <p:cNvSpPr/>
            <p:nvPr/>
          </p:nvSpPr>
          <p:spPr>
            <a:xfrm>
              <a:off x="6706493" y="1877917"/>
              <a:ext cx="101672" cy="101699"/>
            </a:xfrm>
            <a:custGeom>
              <a:rect b="b" l="l" r="r" t="t"/>
              <a:pathLst>
                <a:path extrusionOk="0" h="3775" w="3774">
                  <a:moveTo>
                    <a:pt x="558" y="1"/>
                  </a:moveTo>
                  <a:lnTo>
                    <a:pt x="452" y="27"/>
                  </a:lnTo>
                  <a:lnTo>
                    <a:pt x="346" y="80"/>
                  </a:lnTo>
                  <a:lnTo>
                    <a:pt x="80" y="346"/>
                  </a:lnTo>
                  <a:lnTo>
                    <a:pt x="27" y="452"/>
                  </a:lnTo>
                  <a:lnTo>
                    <a:pt x="0" y="559"/>
                  </a:lnTo>
                  <a:lnTo>
                    <a:pt x="27" y="638"/>
                  </a:lnTo>
                  <a:lnTo>
                    <a:pt x="80" y="745"/>
                  </a:lnTo>
                  <a:lnTo>
                    <a:pt x="3030" y="3694"/>
                  </a:lnTo>
                  <a:lnTo>
                    <a:pt x="3109" y="3748"/>
                  </a:lnTo>
                  <a:lnTo>
                    <a:pt x="3216" y="3774"/>
                  </a:lnTo>
                  <a:lnTo>
                    <a:pt x="3322" y="3748"/>
                  </a:lnTo>
                  <a:lnTo>
                    <a:pt x="3402" y="3694"/>
                  </a:lnTo>
                  <a:lnTo>
                    <a:pt x="3694" y="3402"/>
                  </a:lnTo>
                  <a:lnTo>
                    <a:pt x="3747" y="3322"/>
                  </a:lnTo>
                  <a:lnTo>
                    <a:pt x="3774" y="3216"/>
                  </a:lnTo>
                  <a:lnTo>
                    <a:pt x="3747" y="3110"/>
                  </a:lnTo>
                  <a:lnTo>
                    <a:pt x="3694" y="3030"/>
                  </a:lnTo>
                  <a:lnTo>
                    <a:pt x="744" y="80"/>
                  </a:lnTo>
                  <a:lnTo>
                    <a:pt x="638" y="27"/>
                  </a:lnTo>
                  <a:lnTo>
                    <a:pt x="55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6"/>
            <p:cNvSpPr/>
            <p:nvPr/>
          </p:nvSpPr>
          <p:spPr>
            <a:xfrm>
              <a:off x="6445171" y="2200798"/>
              <a:ext cx="40114" cy="40114"/>
            </a:xfrm>
            <a:custGeom>
              <a:rect b="b" l="l" r="r" t="t"/>
              <a:pathLst>
                <a:path extrusionOk="0" h="1489" w="1489">
                  <a:moveTo>
                    <a:pt x="213" y="0"/>
                  </a:moveTo>
                  <a:lnTo>
                    <a:pt x="134" y="27"/>
                  </a:lnTo>
                  <a:lnTo>
                    <a:pt x="54" y="80"/>
                  </a:lnTo>
                  <a:lnTo>
                    <a:pt x="1" y="133"/>
                  </a:lnTo>
                  <a:lnTo>
                    <a:pt x="1" y="240"/>
                  </a:lnTo>
                  <a:lnTo>
                    <a:pt x="1" y="319"/>
                  </a:lnTo>
                  <a:lnTo>
                    <a:pt x="54" y="399"/>
                  </a:lnTo>
                  <a:lnTo>
                    <a:pt x="1090" y="1435"/>
                  </a:lnTo>
                  <a:lnTo>
                    <a:pt x="1170" y="1489"/>
                  </a:lnTo>
                  <a:lnTo>
                    <a:pt x="1330" y="1489"/>
                  </a:lnTo>
                  <a:lnTo>
                    <a:pt x="1409" y="1435"/>
                  </a:lnTo>
                  <a:lnTo>
                    <a:pt x="1462" y="1356"/>
                  </a:lnTo>
                  <a:lnTo>
                    <a:pt x="1489" y="1249"/>
                  </a:lnTo>
                  <a:lnTo>
                    <a:pt x="1462" y="1170"/>
                  </a:lnTo>
                  <a:lnTo>
                    <a:pt x="1409" y="1090"/>
                  </a:lnTo>
                  <a:lnTo>
                    <a:pt x="399" y="80"/>
                  </a:lnTo>
                  <a:lnTo>
                    <a:pt x="320" y="27"/>
                  </a:lnTo>
                  <a:lnTo>
                    <a:pt x="2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6"/>
            <p:cNvSpPr/>
            <p:nvPr/>
          </p:nvSpPr>
          <p:spPr>
            <a:xfrm>
              <a:off x="6490996" y="2144950"/>
              <a:ext cx="21498" cy="21498"/>
            </a:xfrm>
            <a:custGeom>
              <a:rect b="b" l="l" r="r" t="t"/>
              <a:pathLst>
                <a:path extrusionOk="0" h="798" w="798">
                  <a:moveTo>
                    <a:pt x="240" y="1"/>
                  </a:moveTo>
                  <a:lnTo>
                    <a:pt x="160" y="27"/>
                  </a:lnTo>
                  <a:lnTo>
                    <a:pt x="80" y="80"/>
                  </a:lnTo>
                  <a:lnTo>
                    <a:pt x="27" y="160"/>
                  </a:lnTo>
                  <a:lnTo>
                    <a:pt x="1" y="240"/>
                  </a:lnTo>
                  <a:lnTo>
                    <a:pt x="27" y="320"/>
                  </a:lnTo>
                  <a:lnTo>
                    <a:pt x="80" y="399"/>
                  </a:lnTo>
                  <a:lnTo>
                    <a:pt x="399" y="745"/>
                  </a:lnTo>
                  <a:lnTo>
                    <a:pt x="479" y="798"/>
                  </a:lnTo>
                  <a:lnTo>
                    <a:pt x="665" y="798"/>
                  </a:lnTo>
                  <a:lnTo>
                    <a:pt x="745" y="745"/>
                  </a:lnTo>
                  <a:lnTo>
                    <a:pt x="798" y="665"/>
                  </a:lnTo>
                  <a:lnTo>
                    <a:pt x="798" y="559"/>
                  </a:lnTo>
                  <a:lnTo>
                    <a:pt x="798" y="479"/>
                  </a:lnTo>
                  <a:lnTo>
                    <a:pt x="745" y="399"/>
                  </a:lnTo>
                  <a:lnTo>
                    <a:pt x="399" y="80"/>
                  </a:lnTo>
                  <a:lnTo>
                    <a:pt x="319" y="27"/>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6"/>
            <p:cNvSpPr/>
            <p:nvPr/>
          </p:nvSpPr>
          <p:spPr>
            <a:xfrm>
              <a:off x="6514623" y="2122051"/>
              <a:ext cx="21498" cy="21498"/>
            </a:xfrm>
            <a:custGeom>
              <a:rect b="b" l="l" r="r" t="t"/>
              <a:pathLst>
                <a:path extrusionOk="0" h="798" w="798">
                  <a:moveTo>
                    <a:pt x="133" y="0"/>
                  </a:moveTo>
                  <a:lnTo>
                    <a:pt x="80" y="53"/>
                  </a:lnTo>
                  <a:lnTo>
                    <a:pt x="27" y="133"/>
                  </a:lnTo>
                  <a:lnTo>
                    <a:pt x="1" y="213"/>
                  </a:lnTo>
                  <a:lnTo>
                    <a:pt x="27" y="319"/>
                  </a:lnTo>
                  <a:lnTo>
                    <a:pt x="80" y="399"/>
                  </a:lnTo>
                  <a:lnTo>
                    <a:pt x="399" y="718"/>
                  </a:lnTo>
                  <a:lnTo>
                    <a:pt x="479" y="771"/>
                  </a:lnTo>
                  <a:lnTo>
                    <a:pt x="559" y="798"/>
                  </a:lnTo>
                  <a:lnTo>
                    <a:pt x="665" y="771"/>
                  </a:lnTo>
                  <a:lnTo>
                    <a:pt x="718" y="718"/>
                  </a:lnTo>
                  <a:lnTo>
                    <a:pt x="771" y="638"/>
                  </a:lnTo>
                  <a:lnTo>
                    <a:pt x="798" y="558"/>
                  </a:lnTo>
                  <a:lnTo>
                    <a:pt x="771" y="479"/>
                  </a:lnTo>
                  <a:lnTo>
                    <a:pt x="718" y="399"/>
                  </a:lnTo>
                  <a:lnTo>
                    <a:pt x="399" y="53"/>
                  </a:lnTo>
                  <a:lnTo>
                    <a:pt x="3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6"/>
            <p:cNvSpPr/>
            <p:nvPr/>
          </p:nvSpPr>
          <p:spPr>
            <a:xfrm>
              <a:off x="6538250" y="2098424"/>
              <a:ext cx="21498" cy="21498"/>
            </a:xfrm>
            <a:custGeom>
              <a:rect b="b" l="l" r="r" t="t"/>
              <a:pathLst>
                <a:path extrusionOk="0" h="798" w="798">
                  <a:moveTo>
                    <a:pt x="213" y="0"/>
                  </a:moveTo>
                  <a:lnTo>
                    <a:pt x="133" y="27"/>
                  </a:lnTo>
                  <a:lnTo>
                    <a:pt x="54" y="80"/>
                  </a:lnTo>
                  <a:lnTo>
                    <a:pt x="0" y="133"/>
                  </a:lnTo>
                  <a:lnTo>
                    <a:pt x="0" y="240"/>
                  </a:lnTo>
                  <a:lnTo>
                    <a:pt x="0" y="319"/>
                  </a:lnTo>
                  <a:lnTo>
                    <a:pt x="54" y="399"/>
                  </a:lnTo>
                  <a:lnTo>
                    <a:pt x="399" y="718"/>
                  </a:lnTo>
                  <a:lnTo>
                    <a:pt x="452" y="771"/>
                  </a:lnTo>
                  <a:lnTo>
                    <a:pt x="558" y="798"/>
                  </a:lnTo>
                  <a:lnTo>
                    <a:pt x="638" y="771"/>
                  </a:lnTo>
                  <a:lnTo>
                    <a:pt x="718" y="718"/>
                  </a:lnTo>
                  <a:lnTo>
                    <a:pt x="771" y="665"/>
                  </a:lnTo>
                  <a:lnTo>
                    <a:pt x="798" y="558"/>
                  </a:lnTo>
                  <a:lnTo>
                    <a:pt x="771" y="479"/>
                  </a:lnTo>
                  <a:lnTo>
                    <a:pt x="718" y="399"/>
                  </a:lnTo>
                  <a:lnTo>
                    <a:pt x="399" y="80"/>
                  </a:lnTo>
                  <a:lnTo>
                    <a:pt x="319" y="27"/>
                  </a:lnTo>
                  <a:lnTo>
                    <a:pt x="2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6"/>
            <p:cNvSpPr/>
            <p:nvPr/>
          </p:nvSpPr>
          <p:spPr>
            <a:xfrm>
              <a:off x="6561149" y="2074797"/>
              <a:ext cx="21525" cy="21498"/>
            </a:xfrm>
            <a:custGeom>
              <a:rect b="b" l="l" r="r" t="t"/>
              <a:pathLst>
                <a:path extrusionOk="0" h="798" w="799">
                  <a:moveTo>
                    <a:pt x="240" y="0"/>
                  </a:moveTo>
                  <a:lnTo>
                    <a:pt x="160" y="27"/>
                  </a:lnTo>
                  <a:lnTo>
                    <a:pt x="81" y="80"/>
                  </a:lnTo>
                  <a:lnTo>
                    <a:pt x="27" y="160"/>
                  </a:lnTo>
                  <a:lnTo>
                    <a:pt x="1" y="240"/>
                  </a:lnTo>
                  <a:lnTo>
                    <a:pt x="27" y="346"/>
                  </a:lnTo>
                  <a:lnTo>
                    <a:pt x="81" y="399"/>
                  </a:lnTo>
                  <a:lnTo>
                    <a:pt x="399" y="745"/>
                  </a:lnTo>
                  <a:lnTo>
                    <a:pt x="479" y="798"/>
                  </a:lnTo>
                  <a:lnTo>
                    <a:pt x="665" y="798"/>
                  </a:lnTo>
                  <a:lnTo>
                    <a:pt x="745" y="745"/>
                  </a:lnTo>
                  <a:lnTo>
                    <a:pt x="798" y="665"/>
                  </a:lnTo>
                  <a:lnTo>
                    <a:pt x="798" y="585"/>
                  </a:lnTo>
                  <a:lnTo>
                    <a:pt x="798" y="479"/>
                  </a:lnTo>
                  <a:lnTo>
                    <a:pt x="745" y="399"/>
                  </a:lnTo>
                  <a:lnTo>
                    <a:pt x="399" y="80"/>
                  </a:lnTo>
                  <a:lnTo>
                    <a:pt x="320" y="27"/>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6"/>
          <p:cNvGrpSpPr/>
          <p:nvPr/>
        </p:nvGrpSpPr>
        <p:grpSpPr>
          <a:xfrm>
            <a:off x="7449820" y="2583365"/>
            <a:ext cx="423120" cy="407393"/>
            <a:chOff x="7995862" y="1885783"/>
            <a:chExt cx="423120" cy="407393"/>
          </a:xfrm>
        </p:grpSpPr>
        <p:sp>
          <p:nvSpPr>
            <p:cNvPr id="1186" name="Google Shape;1186;p6"/>
            <p:cNvSpPr/>
            <p:nvPr/>
          </p:nvSpPr>
          <p:spPr>
            <a:xfrm>
              <a:off x="8088214" y="1916576"/>
              <a:ext cx="80901" cy="145368"/>
            </a:xfrm>
            <a:custGeom>
              <a:rect b="b" l="l" r="r" t="t"/>
              <a:pathLst>
                <a:path extrusionOk="0" h="5396" w="3003">
                  <a:moveTo>
                    <a:pt x="0" y="1"/>
                  </a:moveTo>
                  <a:lnTo>
                    <a:pt x="0" y="5395"/>
                  </a:lnTo>
                  <a:lnTo>
                    <a:pt x="3003" y="5395"/>
                  </a:lnTo>
                  <a:lnTo>
                    <a:pt x="30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6"/>
            <p:cNvSpPr/>
            <p:nvPr/>
          </p:nvSpPr>
          <p:spPr>
            <a:xfrm>
              <a:off x="8088214" y="2049743"/>
              <a:ext cx="80901" cy="173979"/>
            </a:xfrm>
            <a:custGeom>
              <a:rect b="b" l="l" r="r" t="t"/>
              <a:pathLst>
                <a:path extrusionOk="0" h="6458" w="3003">
                  <a:moveTo>
                    <a:pt x="0" y="0"/>
                  </a:moveTo>
                  <a:lnTo>
                    <a:pt x="0" y="5475"/>
                  </a:lnTo>
                  <a:lnTo>
                    <a:pt x="27" y="5661"/>
                  </a:lnTo>
                  <a:lnTo>
                    <a:pt x="80" y="5847"/>
                  </a:lnTo>
                  <a:lnTo>
                    <a:pt x="160" y="6006"/>
                  </a:lnTo>
                  <a:lnTo>
                    <a:pt x="292" y="6165"/>
                  </a:lnTo>
                  <a:lnTo>
                    <a:pt x="425" y="6272"/>
                  </a:lnTo>
                  <a:lnTo>
                    <a:pt x="611" y="6378"/>
                  </a:lnTo>
                  <a:lnTo>
                    <a:pt x="797" y="6431"/>
                  </a:lnTo>
                  <a:lnTo>
                    <a:pt x="983" y="6458"/>
                  </a:lnTo>
                  <a:lnTo>
                    <a:pt x="2020" y="6458"/>
                  </a:lnTo>
                  <a:lnTo>
                    <a:pt x="2206" y="6431"/>
                  </a:lnTo>
                  <a:lnTo>
                    <a:pt x="2392" y="6378"/>
                  </a:lnTo>
                  <a:lnTo>
                    <a:pt x="2551" y="6272"/>
                  </a:lnTo>
                  <a:lnTo>
                    <a:pt x="2711" y="6165"/>
                  </a:lnTo>
                  <a:lnTo>
                    <a:pt x="2817" y="6006"/>
                  </a:lnTo>
                  <a:lnTo>
                    <a:pt x="2923" y="5847"/>
                  </a:lnTo>
                  <a:lnTo>
                    <a:pt x="2976" y="5661"/>
                  </a:lnTo>
                  <a:lnTo>
                    <a:pt x="3003" y="5475"/>
                  </a:lnTo>
                  <a:lnTo>
                    <a:pt x="30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6"/>
            <p:cNvSpPr/>
            <p:nvPr/>
          </p:nvSpPr>
          <p:spPr>
            <a:xfrm>
              <a:off x="8069598" y="1885783"/>
              <a:ext cx="118132" cy="33675"/>
            </a:xfrm>
            <a:custGeom>
              <a:rect b="b" l="l" r="r" t="t"/>
              <a:pathLst>
                <a:path extrusionOk="0" h="1250" w="4385">
                  <a:moveTo>
                    <a:pt x="106" y="1"/>
                  </a:moveTo>
                  <a:lnTo>
                    <a:pt x="53" y="54"/>
                  </a:lnTo>
                  <a:lnTo>
                    <a:pt x="0" y="107"/>
                  </a:lnTo>
                  <a:lnTo>
                    <a:pt x="0" y="214"/>
                  </a:lnTo>
                  <a:lnTo>
                    <a:pt x="0" y="1037"/>
                  </a:lnTo>
                  <a:lnTo>
                    <a:pt x="0" y="1144"/>
                  </a:lnTo>
                  <a:lnTo>
                    <a:pt x="53" y="1197"/>
                  </a:lnTo>
                  <a:lnTo>
                    <a:pt x="106" y="1250"/>
                  </a:lnTo>
                  <a:lnTo>
                    <a:pt x="4252" y="1250"/>
                  </a:lnTo>
                  <a:lnTo>
                    <a:pt x="4332" y="1197"/>
                  </a:lnTo>
                  <a:lnTo>
                    <a:pt x="4385" y="1144"/>
                  </a:lnTo>
                  <a:lnTo>
                    <a:pt x="4385" y="1037"/>
                  </a:lnTo>
                  <a:lnTo>
                    <a:pt x="4385" y="214"/>
                  </a:lnTo>
                  <a:lnTo>
                    <a:pt x="4385" y="107"/>
                  </a:lnTo>
                  <a:lnTo>
                    <a:pt x="4332" y="54"/>
                  </a:lnTo>
                  <a:lnTo>
                    <a:pt x="425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6"/>
            <p:cNvSpPr/>
            <p:nvPr/>
          </p:nvSpPr>
          <p:spPr>
            <a:xfrm>
              <a:off x="8106102" y="1989612"/>
              <a:ext cx="23653" cy="12904"/>
            </a:xfrm>
            <a:custGeom>
              <a:rect b="b" l="l" r="r" t="t"/>
              <a:pathLst>
                <a:path extrusionOk="0" h="479" w="878">
                  <a:moveTo>
                    <a:pt x="160" y="0"/>
                  </a:moveTo>
                  <a:lnTo>
                    <a:pt x="80" y="53"/>
                  </a:lnTo>
                  <a:lnTo>
                    <a:pt x="27" y="133"/>
                  </a:lnTo>
                  <a:lnTo>
                    <a:pt x="0" y="239"/>
                  </a:lnTo>
                  <a:lnTo>
                    <a:pt x="27" y="319"/>
                  </a:lnTo>
                  <a:lnTo>
                    <a:pt x="80" y="399"/>
                  </a:lnTo>
                  <a:lnTo>
                    <a:pt x="160" y="452"/>
                  </a:lnTo>
                  <a:lnTo>
                    <a:pt x="240" y="478"/>
                  </a:lnTo>
                  <a:lnTo>
                    <a:pt x="638" y="478"/>
                  </a:lnTo>
                  <a:lnTo>
                    <a:pt x="745" y="452"/>
                  </a:lnTo>
                  <a:lnTo>
                    <a:pt x="824" y="399"/>
                  </a:lnTo>
                  <a:lnTo>
                    <a:pt x="851" y="319"/>
                  </a:lnTo>
                  <a:lnTo>
                    <a:pt x="877" y="239"/>
                  </a:lnTo>
                  <a:lnTo>
                    <a:pt x="851" y="133"/>
                  </a:lnTo>
                  <a:lnTo>
                    <a:pt x="824" y="53"/>
                  </a:lnTo>
                  <a:lnTo>
                    <a:pt x="7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6"/>
            <p:cNvSpPr/>
            <p:nvPr/>
          </p:nvSpPr>
          <p:spPr>
            <a:xfrm>
              <a:off x="8106102" y="2025389"/>
              <a:ext cx="23653" cy="12931"/>
            </a:xfrm>
            <a:custGeom>
              <a:rect b="b" l="l" r="r" t="t"/>
              <a:pathLst>
                <a:path extrusionOk="0" h="480" w="878">
                  <a:moveTo>
                    <a:pt x="240" y="1"/>
                  </a:moveTo>
                  <a:lnTo>
                    <a:pt x="160" y="27"/>
                  </a:lnTo>
                  <a:lnTo>
                    <a:pt x="80" y="81"/>
                  </a:lnTo>
                  <a:lnTo>
                    <a:pt x="27" y="160"/>
                  </a:lnTo>
                  <a:lnTo>
                    <a:pt x="0" y="240"/>
                  </a:lnTo>
                  <a:lnTo>
                    <a:pt x="27" y="320"/>
                  </a:lnTo>
                  <a:lnTo>
                    <a:pt x="80" y="399"/>
                  </a:lnTo>
                  <a:lnTo>
                    <a:pt x="160" y="453"/>
                  </a:lnTo>
                  <a:lnTo>
                    <a:pt x="240" y="479"/>
                  </a:lnTo>
                  <a:lnTo>
                    <a:pt x="638" y="479"/>
                  </a:lnTo>
                  <a:lnTo>
                    <a:pt x="745" y="453"/>
                  </a:lnTo>
                  <a:lnTo>
                    <a:pt x="824" y="399"/>
                  </a:lnTo>
                  <a:lnTo>
                    <a:pt x="851" y="320"/>
                  </a:lnTo>
                  <a:lnTo>
                    <a:pt x="877" y="240"/>
                  </a:lnTo>
                  <a:lnTo>
                    <a:pt x="851" y="160"/>
                  </a:lnTo>
                  <a:lnTo>
                    <a:pt x="824" y="81"/>
                  </a:lnTo>
                  <a:lnTo>
                    <a:pt x="745" y="27"/>
                  </a:lnTo>
                  <a:lnTo>
                    <a:pt x="6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6"/>
            <p:cNvSpPr/>
            <p:nvPr/>
          </p:nvSpPr>
          <p:spPr>
            <a:xfrm>
              <a:off x="8106102" y="2061192"/>
              <a:ext cx="23653" cy="12904"/>
            </a:xfrm>
            <a:custGeom>
              <a:rect b="b" l="l" r="r" t="t"/>
              <a:pathLst>
                <a:path extrusionOk="0" h="479" w="878">
                  <a:moveTo>
                    <a:pt x="240" y="1"/>
                  </a:moveTo>
                  <a:lnTo>
                    <a:pt x="160" y="27"/>
                  </a:lnTo>
                  <a:lnTo>
                    <a:pt x="80" y="80"/>
                  </a:lnTo>
                  <a:lnTo>
                    <a:pt x="27" y="160"/>
                  </a:lnTo>
                  <a:lnTo>
                    <a:pt x="0" y="240"/>
                  </a:lnTo>
                  <a:lnTo>
                    <a:pt x="27" y="346"/>
                  </a:lnTo>
                  <a:lnTo>
                    <a:pt x="80" y="426"/>
                  </a:lnTo>
                  <a:lnTo>
                    <a:pt x="160" y="479"/>
                  </a:lnTo>
                  <a:lnTo>
                    <a:pt x="745" y="479"/>
                  </a:lnTo>
                  <a:lnTo>
                    <a:pt x="824" y="426"/>
                  </a:lnTo>
                  <a:lnTo>
                    <a:pt x="851" y="346"/>
                  </a:lnTo>
                  <a:lnTo>
                    <a:pt x="877" y="240"/>
                  </a:lnTo>
                  <a:lnTo>
                    <a:pt x="851" y="160"/>
                  </a:lnTo>
                  <a:lnTo>
                    <a:pt x="824" y="80"/>
                  </a:lnTo>
                  <a:lnTo>
                    <a:pt x="745" y="27"/>
                  </a:lnTo>
                  <a:lnTo>
                    <a:pt x="6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6"/>
            <p:cNvSpPr/>
            <p:nvPr/>
          </p:nvSpPr>
          <p:spPr>
            <a:xfrm>
              <a:off x="8106102" y="2097697"/>
              <a:ext cx="23653" cy="12931"/>
            </a:xfrm>
            <a:custGeom>
              <a:rect b="b" l="l" r="r" t="t"/>
              <a:pathLst>
                <a:path extrusionOk="0" h="480" w="878">
                  <a:moveTo>
                    <a:pt x="240" y="1"/>
                  </a:moveTo>
                  <a:lnTo>
                    <a:pt x="160" y="27"/>
                  </a:lnTo>
                  <a:lnTo>
                    <a:pt x="80" y="54"/>
                  </a:lnTo>
                  <a:lnTo>
                    <a:pt x="27" y="134"/>
                  </a:lnTo>
                  <a:lnTo>
                    <a:pt x="0" y="240"/>
                  </a:lnTo>
                  <a:lnTo>
                    <a:pt x="27" y="320"/>
                  </a:lnTo>
                  <a:lnTo>
                    <a:pt x="80" y="399"/>
                  </a:lnTo>
                  <a:lnTo>
                    <a:pt x="160" y="453"/>
                  </a:lnTo>
                  <a:lnTo>
                    <a:pt x="240" y="479"/>
                  </a:lnTo>
                  <a:lnTo>
                    <a:pt x="638" y="479"/>
                  </a:lnTo>
                  <a:lnTo>
                    <a:pt x="745" y="453"/>
                  </a:lnTo>
                  <a:lnTo>
                    <a:pt x="824" y="399"/>
                  </a:lnTo>
                  <a:lnTo>
                    <a:pt x="851" y="320"/>
                  </a:lnTo>
                  <a:lnTo>
                    <a:pt x="877" y="240"/>
                  </a:lnTo>
                  <a:lnTo>
                    <a:pt x="851" y="134"/>
                  </a:lnTo>
                  <a:lnTo>
                    <a:pt x="824" y="54"/>
                  </a:lnTo>
                  <a:lnTo>
                    <a:pt x="745" y="27"/>
                  </a:lnTo>
                  <a:lnTo>
                    <a:pt x="6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6"/>
            <p:cNvSpPr/>
            <p:nvPr/>
          </p:nvSpPr>
          <p:spPr>
            <a:xfrm>
              <a:off x="8106102" y="2133501"/>
              <a:ext cx="23653" cy="12904"/>
            </a:xfrm>
            <a:custGeom>
              <a:rect b="b" l="l" r="r" t="t"/>
              <a:pathLst>
                <a:path extrusionOk="0" h="479" w="878">
                  <a:moveTo>
                    <a:pt x="240" y="0"/>
                  </a:moveTo>
                  <a:lnTo>
                    <a:pt x="160" y="27"/>
                  </a:lnTo>
                  <a:lnTo>
                    <a:pt x="80" y="80"/>
                  </a:lnTo>
                  <a:lnTo>
                    <a:pt x="27" y="160"/>
                  </a:lnTo>
                  <a:lnTo>
                    <a:pt x="0" y="240"/>
                  </a:lnTo>
                  <a:lnTo>
                    <a:pt x="27" y="346"/>
                  </a:lnTo>
                  <a:lnTo>
                    <a:pt x="80" y="426"/>
                  </a:lnTo>
                  <a:lnTo>
                    <a:pt x="160" y="452"/>
                  </a:lnTo>
                  <a:lnTo>
                    <a:pt x="240" y="479"/>
                  </a:lnTo>
                  <a:lnTo>
                    <a:pt x="638" y="479"/>
                  </a:lnTo>
                  <a:lnTo>
                    <a:pt x="745" y="452"/>
                  </a:lnTo>
                  <a:lnTo>
                    <a:pt x="824" y="426"/>
                  </a:lnTo>
                  <a:lnTo>
                    <a:pt x="851" y="346"/>
                  </a:lnTo>
                  <a:lnTo>
                    <a:pt x="877" y="240"/>
                  </a:lnTo>
                  <a:lnTo>
                    <a:pt x="851" y="160"/>
                  </a:lnTo>
                  <a:lnTo>
                    <a:pt x="824" y="80"/>
                  </a:lnTo>
                  <a:lnTo>
                    <a:pt x="745" y="27"/>
                  </a:lnTo>
                  <a:lnTo>
                    <a:pt x="6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6"/>
            <p:cNvSpPr/>
            <p:nvPr/>
          </p:nvSpPr>
          <p:spPr>
            <a:xfrm>
              <a:off x="8246408" y="1916576"/>
              <a:ext cx="80227" cy="145368"/>
            </a:xfrm>
            <a:custGeom>
              <a:rect b="b" l="l" r="r" t="t"/>
              <a:pathLst>
                <a:path extrusionOk="0" h="5396" w="2978">
                  <a:moveTo>
                    <a:pt x="1" y="1"/>
                  </a:moveTo>
                  <a:lnTo>
                    <a:pt x="1" y="5395"/>
                  </a:lnTo>
                  <a:lnTo>
                    <a:pt x="2977" y="5395"/>
                  </a:lnTo>
                  <a:lnTo>
                    <a:pt x="297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6"/>
            <p:cNvSpPr/>
            <p:nvPr/>
          </p:nvSpPr>
          <p:spPr>
            <a:xfrm>
              <a:off x="8246408" y="2049743"/>
              <a:ext cx="80227" cy="173979"/>
            </a:xfrm>
            <a:custGeom>
              <a:rect b="b" l="l" r="r" t="t"/>
              <a:pathLst>
                <a:path extrusionOk="0" h="6458" w="2978">
                  <a:moveTo>
                    <a:pt x="1" y="0"/>
                  </a:moveTo>
                  <a:lnTo>
                    <a:pt x="1" y="5475"/>
                  </a:lnTo>
                  <a:lnTo>
                    <a:pt x="28" y="5661"/>
                  </a:lnTo>
                  <a:lnTo>
                    <a:pt x="81" y="5847"/>
                  </a:lnTo>
                  <a:lnTo>
                    <a:pt x="160" y="6006"/>
                  </a:lnTo>
                  <a:lnTo>
                    <a:pt x="293" y="6165"/>
                  </a:lnTo>
                  <a:lnTo>
                    <a:pt x="426" y="6272"/>
                  </a:lnTo>
                  <a:lnTo>
                    <a:pt x="612" y="6378"/>
                  </a:lnTo>
                  <a:lnTo>
                    <a:pt x="772" y="6431"/>
                  </a:lnTo>
                  <a:lnTo>
                    <a:pt x="984" y="6458"/>
                  </a:lnTo>
                  <a:lnTo>
                    <a:pt x="1994" y="6458"/>
                  </a:lnTo>
                  <a:lnTo>
                    <a:pt x="2207" y="6431"/>
                  </a:lnTo>
                  <a:lnTo>
                    <a:pt x="2393" y="6378"/>
                  </a:lnTo>
                  <a:lnTo>
                    <a:pt x="2552" y="6272"/>
                  </a:lnTo>
                  <a:lnTo>
                    <a:pt x="2712" y="6165"/>
                  </a:lnTo>
                  <a:lnTo>
                    <a:pt x="2818" y="6006"/>
                  </a:lnTo>
                  <a:lnTo>
                    <a:pt x="2898" y="5847"/>
                  </a:lnTo>
                  <a:lnTo>
                    <a:pt x="2977" y="5661"/>
                  </a:lnTo>
                  <a:lnTo>
                    <a:pt x="2977" y="5475"/>
                  </a:lnTo>
                  <a:lnTo>
                    <a:pt x="297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6"/>
            <p:cNvSpPr/>
            <p:nvPr/>
          </p:nvSpPr>
          <p:spPr>
            <a:xfrm>
              <a:off x="8227092" y="1885783"/>
              <a:ext cx="118859" cy="33675"/>
            </a:xfrm>
            <a:custGeom>
              <a:rect b="b" l="l" r="r" t="t"/>
              <a:pathLst>
                <a:path extrusionOk="0" h="1250" w="4412">
                  <a:moveTo>
                    <a:pt x="133" y="1"/>
                  </a:moveTo>
                  <a:lnTo>
                    <a:pt x="80" y="54"/>
                  </a:lnTo>
                  <a:lnTo>
                    <a:pt x="27" y="107"/>
                  </a:lnTo>
                  <a:lnTo>
                    <a:pt x="0" y="214"/>
                  </a:lnTo>
                  <a:lnTo>
                    <a:pt x="0" y="1037"/>
                  </a:lnTo>
                  <a:lnTo>
                    <a:pt x="27" y="1144"/>
                  </a:lnTo>
                  <a:lnTo>
                    <a:pt x="80" y="1197"/>
                  </a:lnTo>
                  <a:lnTo>
                    <a:pt x="133" y="1250"/>
                  </a:lnTo>
                  <a:lnTo>
                    <a:pt x="4279" y="1250"/>
                  </a:lnTo>
                  <a:lnTo>
                    <a:pt x="4359" y="1197"/>
                  </a:lnTo>
                  <a:lnTo>
                    <a:pt x="4385" y="1144"/>
                  </a:lnTo>
                  <a:lnTo>
                    <a:pt x="4412" y="1037"/>
                  </a:lnTo>
                  <a:lnTo>
                    <a:pt x="4412" y="214"/>
                  </a:lnTo>
                  <a:lnTo>
                    <a:pt x="4385" y="107"/>
                  </a:lnTo>
                  <a:lnTo>
                    <a:pt x="4359" y="54"/>
                  </a:lnTo>
                  <a:lnTo>
                    <a:pt x="42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6"/>
            <p:cNvSpPr/>
            <p:nvPr/>
          </p:nvSpPr>
          <p:spPr>
            <a:xfrm>
              <a:off x="8264324" y="1989612"/>
              <a:ext cx="23653" cy="12904"/>
            </a:xfrm>
            <a:custGeom>
              <a:rect b="b" l="l" r="r" t="t"/>
              <a:pathLst>
                <a:path extrusionOk="0" h="479" w="878">
                  <a:moveTo>
                    <a:pt x="133" y="0"/>
                  </a:moveTo>
                  <a:lnTo>
                    <a:pt x="80" y="53"/>
                  </a:lnTo>
                  <a:lnTo>
                    <a:pt x="27" y="133"/>
                  </a:lnTo>
                  <a:lnTo>
                    <a:pt x="0" y="239"/>
                  </a:lnTo>
                  <a:lnTo>
                    <a:pt x="27" y="319"/>
                  </a:lnTo>
                  <a:lnTo>
                    <a:pt x="80" y="399"/>
                  </a:lnTo>
                  <a:lnTo>
                    <a:pt x="133" y="452"/>
                  </a:lnTo>
                  <a:lnTo>
                    <a:pt x="239" y="478"/>
                  </a:lnTo>
                  <a:lnTo>
                    <a:pt x="638" y="478"/>
                  </a:lnTo>
                  <a:lnTo>
                    <a:pt x="744" y="452"/>
                  </a:lnTo>
                  <a:lnTo>
                    <a:pt x="798" y="399"/>
                  </a:lnTo>
                  <a:lnTo>
                    <a:pt x="851" y="319"/>
                  </a:lnTo>
                  <a:lnTo>
                    <a:pt x="877" y="239"/>
                  </a:lnTo>
                  <a:lnTo>
                    <a:pt x="851" y="133"/>
                  </a:lnTo>
                  <a:lnTo>
                    <a:pt x="798" y="53"/>
                  </a:lnTo>
                  <a:lnTo>
                    <a:pt x="7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6"/>
            <p:cNvSpPr/>
            <p:nvPr/>
          </p:nvSpPr>
          <p:spPr>
            <a:xfrm>
              <a:off x="8264324" y="2025389"/>
              <a:ext cx="23653" cy="12931"/>
            </a:xfrm>
            <a:custGeom>
              <a:rect b="b" l="l" r="r" t="t"/>
              <a:pathLst>
                <a:path extrusionOk="0" h="480" w="878">
                  <a:moveTo>
                    <a:pt x="239" y="1"/>
                  </a:moveTo>
                  <a:lnTo>
                    <a:pt x="133" y="27"/>
                  </a:lnTo>
                  <a:lnTo>
                    <a:pt x="80" y="81"/>
                  </a:lnTo>
                  <a:lnTo>
                    <a:pt x="27" y="160"/>
                  </a:lnTo>
                  <a:lnTo>
                    <a:pt x="0" y="240"/>
                  </a:lnTo>
                  <a:lnTo>
                    <a:pt x="27" y="320"/>
                  </a:lnTo>
                  <a:lnTo>
                    <a:pt x="80" y="399"/>
                  </a:lnTo>
                  <a:lnTo>
                    <a:pt x="133" y="453"/>
                  </a:lnTo>
                  <a:lnTo>
                    <a:pt x="239" y="479"/>
                  </a:lnTo>
                  <a:lnTo>
                    <a:pt x="638" y="479"/>
                  </a:lnTo>
                  <a:lnTo>
                    <a:pt x="744" y="453"/>
                  </a:lnTo>
                  <a:lnTo>
                    <a:pt x="798" y="399"/>
                  </a:lnTo>
                  <a:lnTo>
                    <a:pt x="851" y="320"/>
                  </a:lnTo>
                  <a:lnTo>
                    <a:pt x="877" y="240"/>
                  </a:lnTo>
                  <a:lnTo>
                    <a:pt x="851" y="160"/>
                  </a:lnTo>
                  <a:lnTo>
                    <a:pt x="798" y="81"/>
                  </a:lnTo>
                  <a:lnTo>
                    <a:pt x="744" y="27"/>
                  </a:lnTo>
                  <a:lnTo>
                    <a:pt x="6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6"/>
            <p:cNvSpPr/>
            <p:nvPr/>
          </p:nvSpPr>
          <p:spPr>
            <a:xfrm>
              <a:off x="8264324" y="2061192"/>
              <a:ext cx="23653" cy="12904"/>
            </a:xfrm>
            <a:custGeom>
              <a:rect b="b" l="l" r="r" t="t"/>
              <a:pathLst>
                <a:path extrusionOk="0" h="479" w="878">
                  <a:moveTo>
                    <a:pt x="239" y="1"/>
                  </a:moveTo>
                  <a:lnTo>
                    <a:pt x="133" y="27"/>
                  </a:lnTo>
                  <a:lnTo>
                    <a:pt x="80" y="80"/>
                  </a:lnTo>
                  <a:lnTo>
                    <a:pt x="27" y="160"/>
                  </a:lnTo>
                  <a:lnTo>
                    <a:pt x="0" y="240"/>
                  </a:lnTo>
                  <a:lnTo>
                    <a:pt x="27" y="346"/>
                  </a:lnTo>
                  <a:lnTo>
                    <a:pt x="80" y="426"/>
                  </a:lnTo>
                  <a:lnTo>
                    <a:pt x="133" y="479"/>
                  </a:lnTo>
                  <a:lnTo>
                    <a:pt x="744" y="479"/>
                  </a:lnTo>
                  <a:lnTo>
                    <a:pt x="798" y="426"/>
                  </a:lnTo>
                  <a:lnTo>
                    <a:pt x="851" y="346"/>
                  </a:lnTo>
                  <a:lnTo>
                    <a:pt x="877" y="240"/>
                  </a:lnTo>
                  <a:lnTo>
                    <a:pt x="851" y="160"/>
                  </a:lnTo>
                  <a:lnTo>
                    <a:pt x="798" y="80"/>
                  </a:lnTo>
                  <a:lnTo>
                    <a:pt x="744" y="27"/>
                  </a:lnTo>
                  <a:lnTo>
                    <a:pt x="6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6"/>
            <p:cNvSpPr/>
            <p:nvPr/>
          </p:nvSpPr>
          <p:spPr>
            <a:xfrm>
              <a:off x="8264324" y="2097697"/>
              <a:ext cx="23653" cy="12931"/>
            </a:xfrm>
            <a:custGeom>
              <a:rect b="b" l="l" r="r" t="t"/>
              <a:pathLst>
                <a:path extrusionOk="0" h="480" w="878">
                  <a:moveTo>
                    <a:pt x="239" y="1"/>
                  </a:moveTo>
                  <a:lnTo>
                    <a:pt x="133" y="27"/>
                  </a:lnTo>
                  <a:lnTo>
                    <a:pt x="80" y="54"/>
                  </a:lnTo>
                  <a:lnTo>
                    <a:pt x="27" y="134"/>
                  </a:lnTo>
                  <a:lnTo>
                    <a:pt x="0" y="240"/>
                  </a:lnTo>
                  <a:lnTo>
                    <a:pt x="27" y="320"/>
                  </a:lnTo>
                  <a:lnTo>
                    <a:pt x="80" y="399"/>
                  </a:lnTo>
                  <a:lnTo>
                    <a:pt x="133" y="453"/>
                  </a:lnTo>
                  <a:lnTo>
                    <a:pt x="239" y="479"/>
                  </a:lnTo>
                  <a:lnTo>
                    <a:pt x="638" y="479"/>
                  </a:lnTo>
                  <a:lnTo>
                    <a:pt x="744" y="453"/>
                  </a:lnTo>
                  <a:lnTo>
                    <a:pt x="798" y="399"/>
                  </a:lnTo>
                  <a:lnTo>
                    <a:pt x="851" y="320"/>
                  </a:lnTo>
                  <a:lnTo>
                    <a:pt x="877" y="240"/>
                  </a:lnTo>
                  <a:lnTo>
                    <a:pt x="851" y="134"/>
                  </a:lnTo>
                  <a:lnTo>
                    <a:pt x="798" y="54"/>
                  </a:lnTo>
                  <a:lnTo>
                    <a:pt x="744" y="27"/>
                  </a:lnTo>
                  <a:lnTo>
                    <a:pt x="6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6"/>
            <p:cNvSpPr/>
            <p:nvPr/>
          </p:nvSpPr>
          <p:spPr>
            <a:xfrm>
              <a:off x="8264324" y="2133501"/>
              <a:ext cx="23653" cy="12904"/>
            </a:xfrm>
            <a:custGeom>
              <a:rect b="b" l="l" r="r" t="t"/>
              <a:pathLst>
                <a:path extrusionOk="0" h="479" w="878">
                  <a:moveTo>
                    <a:pt x="239" y="0"/>
                  </a:moveTo>
                  <a:lnTo>
                    <a:pt x="133" y="27"/>
                  </a:lnTo>
                  <a:lnTo>
                    <a:pt x="80" y="80"/>
                  </a:lnTo>
                  <a:lnTo>
                    <a:pt x="27" y="160"/>
                  </a:lnTo>
                  <a:lnTo>
                    <a:pt x="0" y="240"/>
                  </a:lnTo>
                  <a:lnTo>
                    <a:pt x="27" y="346"/>
                  </a:lnTo>
                  <a:lnTo>
                    <a:pt x="80" y="426"/>
                  </a:lnTo>
                  <a:lnTo>
                    <a:pt x="133" y="452"/>
                  </a:lnTo>
                  <a:lnTo>
                    <a:pt x="239" y="479"/>
                  </a:lnTo>
                  <a:lnTo>
                    <a:pt x="638" y="479"/>
                  </a:lnTo>
                  <a:lnTo>
                    <a:pt x="744" y="452"/>
                  </a:lnTo>
                  <a:lnTo>
                    <a:pt x="798" y="426"/>
                  </a:lnTo>
                  <a:lnTo>
                    <a:pt x="851" y="346"/>
                  </a:lnTo>
                  <a:lnTo>
                    <a:pt x="877" y="240"/>
                  </a:lnTo>
                  <a:lnTo>
                    <a:pt x="851" y="160"/>
                  </a:lnTo>
                  <a:lnTo>
                    <a:pt x="798" y="80"/>
                  </a:lnTo>
                  <a:lnTo>
                    <a:pt x="744" y="27"/>
                  </a:lnTo>
                  <a:lnTo>
                    <a:pt x="6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6"/>
            <p:cNvSpPr/>
            <p:nvPr/>
          </p:nvSpPr>
          <p:spPr>
            <a:xfrm>
              <a:off x="7995862" y="1942358"/>
              <a:ext cx="423120" cy="334352"/>
            </a:xfrm>
            <a:custGeom>
              <a:rect b="b" l="l" r="r" t="t"/>
              <a:pathLst>
                <a:path extrusionOk="0" h="12411" w="15706">
                  <a:moveTo>
                    <a:pt x="13367" y="1037"/>
                  </a:moveTo>
                  <a:lnTo>
                    <a:pt x="13633" y="1063"/>
                  </a:lnTo>
                  <a:lnTo>
                    <a:pt x="13872" y="1116"/>
                  </a:lnTo>
                  <a:lnTo>
                    <a:pt x="14111" y="1249"/>
                  </a:lnTo>
                  <a:lnTo>
                    <a:pt x="14297" y="1409"/>
                  </a:lnTo>
                  <a:lnTo>
                    <a:pt x="14456" y="1595"/>
                  </a:lnTo>
                  <a:lnTo>
                    <a:pt x="14563" y="1834"/>
                  </a:lnTo>
                  <a:lnTo>
                    <a:pt x="14642" y="2073"/>
                  </a:lnTo>
                  <a:lnTo>
                    <a:pt x="14669" y="2339"/>
                  </a:lnTo>
                  <a:lnTo>
                    <a:pt x="14669" y="10045"/>
                  </a:lnTo>
                  <a:lnTo>
                    <a:pt x="14642" y="10311"/>
                  </a:lnTo>
                  <a:lnTo>
                    <a:pt x="14563" y="10577"/>
                  </a:lnTo>
                  <a:lnTo>
                    <a:pt x="14456" y="10789"/>
                  </a:lnTo>
                  <a:lnTo>
                    <a:pt x="14297" y="10975"/>
                  </a:lnTo>
                  <a:lnTo>
                    <a:pt x="14111" y="11135"/>
                  </a:lnTo>
                  <a:lnTo>
                    <a:pt x="13872" y="11268"/>
                  </a:lnTo>
                  <a:lnTo>
                    <a:pt x="13633" y="11347"/>
                  </a:lnTo>
                  <a:lnTo>
                    <a:pt x="13367" y="11374"/>
                  </a:lnTo>
                  <a:lnTo>
                    <a:pt x="2365" y="11374"/>
                  </a:lnTo>
                  <a:lnTo>
                    <a:pt x="2099" y="11347"/>
                  </a:lnTo>
                  <a:lnTo>
                    <a:pt x="1834" y="11268"/>
                  </a:lnTo>
                  <a:lnTo>
                    <a:pt x="1621" y="11135"/>
                  </a:lnTo>
                  <a:lnTo>
                    <a:pt x="1435" y="10975"/>
                  </a:lnTo>
                  <a:lnTo>
                    <a:pt x="1276" y="10789"/>
                  </a:lnTo>
                  <a:lnTo>
                    <a:pt x="1143" y="10577"/>
                  </a:lnTo>
                  <a:lnTo>
                    <a:pt x="1063" y="10311"/>
                  </a:lnTo>
                  <a:lnTo>
                    <a:pt x="1036" y="10045"/>
                  </a:lnTo>
                  <a:lnTo>
                    <a:pt x="1036" y="2339"/>
                  </a:lnTo>
                  <a:lnTo>
                    <a:pt x="1063" y="2073"/>
                  </a:lnTo>
                  <a:lnTo>
                    <a:pt x="1143" y="1834"/>
                  </a:lnTo>
                  <a:lnTo>
                    <a:pt x="1276" y="1595"/>
                  </a:lnTo>
                  <a:lnTo>
                    <a:pt x="1435" y="1409"/>
                  </a:lnTo>
                  <a:lnTo>
                    <a:pt x="1621" y="1249"/>
                  </a:lnTo>
                  <a:lnTo>
                    <a:pt x="1834" y="1116"/>
                  </a:lnTo>
                  <a:lnTo>
                    <a:pt x="2099" y="1063"/>
                  </a:lnTo>
                  <a:lnTo>
                    <a:pt x="2365" y="1037"/>
                  </a:lnTo>
                  <a:close/>
                  <a:moveTo>
                    <a:pt x="2126" y="0"/>
                  </a:moveTo>
                  <a:lnTo>
                    <a:pt x="1887" y="53"/>
                  </a:lnTo>
                  <a:lnTo>
                    <a:pt x="1648" y="107"/>
                  </a:lnTo>
                  <a:lnTo>
                    <a:pt x="1435" y="186"/>
                  </a:lnTo>
                  <a:lnTo>
                    <a:pt x="1249" y="266"/>
                  </a:lnTo>
                  <a:lnTo>
                    <a:pt x="1036" y="399"/>
                  </a:lnTo>
                  <a:lnTo>
                    <a:pt x="877" y="532"/>
                  </a:lnTo>
                  <a:lnTo>
                    <a:pt x="691" y="691"/>
                  </a:lnTo>
                  <a:lnTo>
                    <a:pt x="558" y="851"/>
                  </a:lnTo>
                  <a:lnTo>
                    <a:pt x="399" y="1037"/>
                  </a:lnTo>
                  <a:lnTo>
                    <a:pt x="292" y="1223"/>
                  </a:lnTo>
                  <a:lnTo>
                    <a:pt x="186" y="1435"/>
                  </a:lnTo>
                  <a:lnTo>
                    <a:pt x="106" y="1648"/>
                  </a:lnTo>
                  <a:lnTo>
                    <a:pt x="53" y="1860"/>
                  </a:lnTo>
                  <a:lnTo>
                    <a:pt x="27" y="2100"/>
                  </a:lnTo>
                  <a:lnTo>
                    <a:pt x="0" y="2339"/>
                  </a:lnTo>
                  <a:lnTo>
                    <a:pt x="0" y="10045"/>
                  </a:lnTo>
                  <a:lnTo>
                    <a:pt x="27" y="10284"/>
                  </a:lnTo>
                  <a:lnTo>
                    <a:pt x="53" y="10524"/>
                  </a:lnTo>
                  <a:lnTo>
                    <a:pt x="106" y="10763"/>
                  </a:lnTo>
                  <a:lnTo>
                    <a:pt x="186" y="10975"/>
                  </a:lnTo>
                  <a:lnTo>
                    <a:pt x="292" y="11161"/>
                  </a:lnTo>
                  <a:lnTo>
                    <a:pt x="399" y="11374"/>
                  </a:lnTo>
                  <a:lnTo>
                    <a:pt x="558" y="11560"/>
                  </a:lnTo>
                  <a:lnTo>
                    <a:pt x="691" y="11719"/>
                  </a:lnTo>
                  <a:lnTo>
                    <a:pt x="877" y="11879"/>
                  </a:lnTo>
                  <a:lnTo>
                    <a:pt x="1036" y="12012"/>
                  </a:lnTo>
                  <a:lnTo>
                    <a:pt x="1249" y="12118"/>
                  </a:lnTo>
                  <a:lnTo>
                    <a:pt x="1435" y="12224"/>
                  </a:lnTo>
                  <a:lnTo>
                    <a:pt x="1648" y="12304"/>
                  </a:lnTo>
                  <a:lnTo>
                    <a:pt x="1887" y="12357"/>
                  </a:lnTo>
                  <a:lnTo>
                    <a:pt x="2126" y="12384"/>
                  </a:lnTo>
                  <a:lnTo>
                    <a:pt x="2365" y="12410"/>
                  </a:lnTo>
                  <a:lnTo>
                    <a:pt x="13367" y="12410"/>
                  </a:lnTo>
                  <a:lnTo>
                    <a:pt x="13606" y="12384"/>
                  </a:lnTo>
                  <a:lnTo>
                    <a:pt x="13845" y="12357"/>
                  </a:lnTo>
                  <a:lnTo>
                    <a:pt x="14058" y="12304"/>
                  </a:lnTo>
                  <a:lnTo>
                    <a:pt x="14270" y="12224"/>
                  </a:lnTo>
                  <a:lnTo>
                    <a:pt x="14483" y="12118"/>
                  </a:lnTo>
                  <a:lnTo>
                    <a:pt x="14669" y="12012"/>
                  </a:lnTo>
                  <a:lnTo>
                    <a:pt x="14855" y="11879"/>
                  </a:lnTo>
                  <a:lnTo>
                    <a:pt x="15014" y="11719"/>
                  </a:lnTo>
                  <a:lnTo>
                    <a:pt x="15174" y="11560"/>
                  </a:lnTo>
                  <a:lnTo>
                    <a:pt x="15307" y="11374"/>
                  </a:lnTo>
                  <a:lnTo>
                    <a:pt x="15413" y="11161"/>
                  </a:lnTo>
                  <a:lnTo>
                    <a:pt x="15519" y="10975"/>
                  </a:lnTo>
                  <a:lnTo>
                    <a:pt x="15599" y="10763"/>
                  </a:lnTo>
                  <a:lnTo>
                    <a:pt x="15652" y="10524"/>
                  </a:lnTo>
                  <a:lnTo>
                    <a:pt x="15705" y="10284"/>
                  </a:lnTo>
                  <a:lnTo>
                    <a:pt x="15705" y="10045"/>
                  </a:lnTo>
                  <a:lnTo>
                    <a:pt x="15705" y="2339"/>
                  </a:lnTo>
                  <a:lnTo>
                    <a:pt x="15705" y="2100"/>
                  </a:lnTo>
                  <a:lnTo>
                    <a:pt x="15652" y="1860"/>
                  </a:lnTo>
                  <a:lnTo>
                    <a:pt x="15599" y="1648"/>
                  </a:lnTo>
                  <a:lnTo>
                    <a:pt x="15519" y="1435"/>
                  </a:lnTo>
                  <a:lnTo>
                    <a:pt x="15413" y="1223"/>
                  </a:lnTo>
                  <a:lnTo>
                    <a:pt x="15307" y="1037"/>
                  </a:lnTo>
                  <a:lnTo>
                    <a:pt x="15174" y="851"/>
                  </a:lnTo>
                  <a:lnTo>
                    <a:pt x="15014" y="691"/>
                  </a:lnTo>
                  <a:lnTo>
                    <a:pt x="14855" y="532"/>
                  </a:lnTo>
                  <a:lnTo>
                    <a:pt x="14669" y="399"/>
                  </a:lnTo>
                  <a:lnTo>
                    <a:pt x="14483" y="266"/>
                  </a:lnTo>
                  <a:lnTo>
                    <a:pt x="14270" y="186"/>
                  </a:lnTo>
                  <a:lnTo>
                    <a:pt x="14058" y="107"/>
                  </a:lnTo>
                  <a:lnTo>
                    <a:pt x="13845" y="53"/>
                  </a:lnTo>
                  <a:lnTo>
                    <a:pt x="136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6"/>
            <p:cNvSpPr/>
            <p:nvPr/>
          </p:nvSpPr>
          <p:spPr>
            <a:xfrm>
              <a:off x="8066015" y="2236602"/>
              <a:ext cx="27937" cy="56574"/>
            </a:xfrm>
            <a:custGeom>
              <a:rect b="b" l="l" r="r" t="t"/>
              <a:pathLst>
                <a:path extrusionOk="0" h="2100" w="1037">
                  <a:moveTo>
                    <a:pt x="426" y="0"/>
                  </a:moveTo>
                  <a:lnTo>
                    <a:pt x="319" y="27"/>
                  </a:lnTo>
                  <a:lnTo>
                    <a:pt x="239" y="80"/>
                  </a:lnTo>
                  <a:lnTo>
                    <a:pt x="160" y="133"/>
                  </a:lnTo>
                  <a:lnTo>
                    <a:pt x="107" y="213"/>
                  </a:lnTo>
                  <a:lnTo>
                    <a:pt x="53" y="292"/>
                  </a:lnTo>
                  <a:lnTo>
                    <a:pt x="27" y="399"/>
                  </a:lnTo>
                  <a:lnTo>
                    <a:pt x="0" y="505"/>
                  </a:lnTo>
                  <a:lnTo>
                    <a:pt x="0" y="1595"/>
                  </a:lnTo>
                  <a:lnTo>
                    <a:pt x="27" y="1701"/>
                  </a:lnTo>
                  <a:lnTo>
                    <a:pt x="53" y="1781"/>
                  </a:lnTo>
                  <a:lnTo>
                    <a:pt x="107" y="1887"/>
                  </a:lnTo>
                  <a:lnTo>
                    <a:pt x="160" y="1967"/>
                  </a:lnTo>
                  <a:lnTo>
                    <a:pt x="239" y="2020"/>
                  </a:lnTo>
                  <a:lnTo>
                    <a:pt x="319" y="2073"/>
                  </a:lnTo>
                  <a:lnTo>
                    <a:pt x="426" y="2099"/>
                  </a:lnTo>
                  <a:lnTo>
                    <a:pt x="638" y="2099"/>
                  </a:lnTo>
                  <a:lnTo>
                    <a:pt x="718" y="2073"/>
                  </a:lnTo>
                  <a:lnTo>
                    <a:pt x="824" y="2020"/>
                  </a:lnTo>
                  <a:lnTo>
                    <a:pt x="904" y="1967"/>
                  </a:lnTo>
                  <a:lnTo>
                    <a:pt x="957" y="1887"/>
                  </a:lnTo>
                  <a:lnTo>
                    <a:pt x="1010" y="1781"/>
                  </a:lnTo>
                  <a:lnTo>
                    <a:pt x="1037" y="1701"/>
                  </a:lnTo>
                  <a:lnTo>
                    <a:pt x="1037" y="1595"/>
                  </a:lnTo>
                  <a:lnTo>
                    <a:pt x="1037" y="505"/>
                  </a:lnTo>
                  <a:lnTo>
                    <a:pt x="1037" y="399"/>
                  </a:lnTo>
                  <a:lnTo>
                    <a:pt x="1010" y="292"/>
                  </a:lnTo>
                  <a:lnTo>
                    <a:pt x="957" y="213"/>
                  </a:lnTo>
                  <a:lnTo>
                    <a:pt x="904" y="133"/>
                  </a:lnTo>
                  <a:lnTo>
                    <a:pt x="824" y="80"/>
                  </a:lnTo>
                  <a:lnTo>
                    <a:pt x="718" y="27"/>
                  </a:lnTo>
                  <a:lnTo>
                    <a:pt x="6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6"/>
            <p:cNvSpPr/>
            <p:nvPr/>
          </p:nvSpPr>
          <p:spPr>
            <a:xfrm>
              <a:off x="8320872" y="2236602"/>
              <a:ext cx="27964" cy="56574"/>
            </a:xfrm>
            <a:custGeom>
              <a:rect b="b" l="l" r="r" t="t"/>
              <a:pathLst>
                <a:path extrusionOk="0" h="2100" w="1038">
                  <a:moveTo>
                    <a:pt x="426" y="0"/>
                  </a:moveTo>
                  <a:lnTo>
                    <a:pt x="320" y="27"/>
                  </a:lnTo>
                  <a:lnTo>
                    <a:pt x="240" y="80"/>
                  </a:lnTo>
                  <a:lnTo>
                    <a:pt x="160" y="133"/>
                  </a:lnTo>
                  <a:lnTo>
                    <a:pt x="107" y="213"/>
                  </a:lnTo>
                  <a:lnTo>
                    <a:pt x="54" y="292"/>
                  </a:lnTo>
                  <a:lnTo>
                    <a:pt x="27" y="399"/>
                  </a:lnTo>
                  <a:lnTo>
                    <a:pt x="1" y="505"/>
                  </a:lnTo>
                  <a:lnTo>
                    <a:pt x="1" y="1595"/>
                  </a:lnTo>
                  <a:lnTo>
                    <a:pt x="27" y="1701"/>
                  </a:lnTo>
                  <a:lnTo>
                    <a:pt x="54" y="1781"/>
                  </a:lnTo>
                  <a:lnTo>
                    <a:pt x="107" y="1887"/>
                  </a:lnTo>
                  <a:lnTo>
                    <a:pt x="160" y="1967"/>
                  </a:lnTo>
                  <a:lnTo>
                    <a:pt x="240" y="2020"/>
                  </a:lnTo>
                  <a:lnTo>
                    <a:pt x="320" y="2073"/>
                  </a:lnTo>
                  <a:lnTo>
                    <a:pt x="426" y="2099"/>
                  </a:lnTo>
                  <a:lnTo>
                    <a:pt x="638" y="2099"/>
                  </a:lnTo>
                  <a:lnTo>
                    <a:pt x="718" y="2073"/>
                  </a:lnTo>
                  <a:lnTo>
                    <a:pt x="824" y="2020"/>
                  </a:lnTo>
                  <a:lnTo>
                    <a:pt x="878" y="1967"/>
                  </a:lnTo>
                  <a:lnTo>
                    <a:pt x="957" y="1887"/>
                  </a:lnTo>
                  <a:lnTo>
                    <a:pt x="1010" y="1781"/>
                  </a:lnTo>
                  <a:lnTo>
                    <a:pt x="1037" y="1701"/>
                  </a:lnTo>
                  <a:lnTo>
                    <a:pt x="1037" y="1595"/>
                  </a:lnTo>
                  <a:lnTo>
                    <a:pt x="1037" y="505"/>
                  </a:lnTo>
                  <a:lnTo>
                    <a:pt x="1037" y="399"/>
                  </a:lnTo>
                  <a:lnTo>
                    <a:pt x="1010" y="292"/>
                  </a:lnTo>
                  <a:lnTo>
                    <a:pt x="957" y="213"/>
                  </a:lnTo>
                  <a:lnTo>
                    <a:pt x="878" y="133"/>
                  </a:lnTo>
                  <a:lnTo>
                    <a:pt x="824" y="80"/>
                  </a:lnTo>
                  <a:lnTo>
                    <a:pt x="718" y="27"/>
                  </a:lnTo>
                  <a:lnTo>
                    <a:pt x="6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5" name="Google Shape;1205;p6"/>
          <p:cNvGrpSpPr/>
          <p:nvPr/>
        </p:nvGrpSpPr>
        <p:grpSpPr>
          <a:xfrm>
            <a:off x="1271060" y="2609862"/>
            <a:ext cx="423120" cy="354398"/>
            <a:chOff x="722887" y="2672579"/>
            <a:chExt cx="423120" cy="354398"/>
          </a:xfrm>
        </p:grpSpPr>
        <p:sp>
          <p:nvSpPr>
            <p:cNvPr id="1206" name="Google Shape;1206;p6"/>
            <p:cNvSpPr/>
            <p:nvPr/>
          </p:nvSpPr>
          <p:spPr>
            <a:xfrm>
              <a:off x="777280" y="2672579"/>
              <a:ext cx="313609" cy="88094"/>
            </a:xfrm>
            <a:custGeom>
              <a:rect b="b" l="l" r="r" t="t"/>
              <a:pathLst>
                <a:path extrusionOk="0" h="3270" w="11641">
                  <a:moveTo>
                    <a:pt x="10896" y="1"/>
                  </a:moveTo>
                  <a:lnTo>
                    <a:pt x="10816" y="27"/>
                  </a:lnTo>
                  <a:lnTo>
                    <a:pt x="10763" y="107"/>
                  </a:lnTo>
                  <a:lnTo>
                    <a:pt x="10657" y="293"/>
                  </a:lnTo>
                  <a:lnTo>
                    <a:pt x="10497" y="506"/>
                  </a:lnTo>
                  <a:lnTo>
                    <a:pt x="10285" y="718"/>
                  </a:lnTo>
                  <a:lnTo>
                    <a:pt x="10019" y="931"/>
                  </a:lnTo>
                  <a:lnTo>
                    <a:pt x="9674" y="1117"/>
                  </a:lnTo>
                  <a:lnTo>
                    <a:pt x="9461" y="1196"/>
                  </a:lnTo>
                  <a:lnTo>
                    <a:pt x="9248" y="1276"/>
                  </a:lnTo>
                  <a:lnTo>
                    <a:pt x="8983" y="1329"/>
                  </a:lnTo>
                  <a:lnTo>
                    <a:pt x="8717" y="1382"/>
                  </a:lnTo>
                  <a:lnTo>
                    <a:pt x="8425" y="1409"/>
                  </a:lnTo>
                  <a:lnTo>
                    <a:pt x="8106" y="1436"/>
                  </a:lnTo>
                  <a:lnTo>
                    <a:pt x="1329" y="1436"/>
                  </a:lnTo>
                  <a:lnTo>
                    <a:pt x="1064" y="1462"/>
                  </a:lnTo>
                  <a:lnTo>
                    <a:pt x="798" y="1542"/>
                  </a:lnTo>
                  <a:lnTo>
                    <a:pt x="585" y="1648"/>
                  </a:lnTo>
                  <a:lnTo>
                    <a:pt x="399" y="1808"/>
                  </a:lnTo>
                  <a:lnTo>
                    <a:pt x="240" y="2020"/>
                  </a:lnTo>
                  <a:lnTo>
                    <a:pt x="107" y="2233"/>
                  </a:lnTo>
                  <a:lnTo>
                    <a:pt x="27" y="2472"/>
                  </a:lnTo>
                  <a:lnTo>
                    <a:pt x="1" y="2738"/>
                  </a:lnTo>
                  <a:lnTo>
                    <a:pt x="1" y="3269"/>
                  </a:lnTo>
                  <a:lnTo>
                    <a:pt x="11135" y="3269"/>
                  </a:lnTo>
                  <a:lnTo>
                    <a:pt x="11321" y="3110"/>
                  </a:lnTo>
                  <a:lnTo>
                    <a:pt x="11454" y="2897"/>
                  </a:lnTo>
                  <a:lnTo>
                    <a:pt x="11534" y="2711"/>
                  </a:lnTo>
                  <a:lnTo>
                    <a:pt x="11613" y="2499"/>
                  </a:lnTo>
                  <a:lnTo>
                    <a:pt x="11640" y="2259"/>
                  </a:lnTo>
                  <a:lnTo>
                    <a:pt x="11640" y="2047"/>
                  </a:lnTo>
                  <a:lnTo>
                    <a:pt x="11640" y="1808"/>
                  </a:lnTo>
                  <a:lnTo>
                    <a:pt x="11613" y="1595"/>
                  </a:lnTo>
                  <a:lnTo>
                    <a:pt x="11507" y="1143"/>
                  </a:lnTo>
                  <a:lnTo>
                    <a:pt x="11348" y="745"/>
                  </a:lnTo>
                  <a:lnTo>
                    <a:pt x="11188" y="373"/>
                  </a:lnTo>
                  <a:lnTo>
                    <a:pt x="11029" y="80"/>
                  </a:lnTo>
                  <a:lnTo>
                    <a:pt x="10976" y="27"/>
                  </a:lnTo>
                  <a:lnTo>
                    <a:pt x="1089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
            <p:cNvSpPr/>
            <p:nvPr/>
          </p:nvSpPr>
          <p:spPr>
            <a:xfrm>
              <a:off x="722887" y="2807901"/>
              <a:ext cx="423120" cy="219076"/>
            </a:xfrm>
            <a:custGeom>
              <a:rect b="b" l="l" r="r" t="t"/>
              <a:pathLst>
                <a:path extrusionOk="0" h="8132" w="15706">
                  <a:moveTo>
                    <a:pt x="1727" y="0"/>
                  </a:moveTo>
                  <a:lnTo>
                    <a:pt x="292" y="1036"/>
                  </a:lnTo>
                  <a:lnTo>
                    <a:pt x="186" y="1143"/>
                  </a:lnTo>
                  <a:lnTo>
                    <a:pt x="80" y="1302"/>
                  </a:lnTo>
                  <a:lnTo>
                    <a:pt x="27" y="1462"/>
                  </a:lnTo>
                  <a:lnTo>
                    <a:pt x="0" y="1621"/>
                  </a:lnTo>
                  <a:lnTo>
                    <a:pt x="0" y="7414"/>
                  </a:lnTo>
                  <a:lnTo>
                    <a:pt x="27" y="7547"/>
                  </a:lnTo>
                  <a:lnTo>
                    <a:pt x="53" y="7680"/>
                  </a:lnTo>
                  <a:lnTo>
                    <a:pt x="133" y="7813"/>
                  </a:lnTo>
                  <a:lnTo>
                    <a:pt x="213" y="7919"/>
                  </a:lnTo>
                  <a:lnTo>
                    <a:pt x="319" y="8025"/>
                  </a:lnTo>
                  <a:lnTo>
                    <a:pt x="452" y="8079"/>
                  </a:lnTo>
                  <a:lnTo>
                    <a:pt x="585" y="8132"/>
                  </a:lnTo>
                  <a:lnTo>
                    <a:pt x="2950" y="8132"/>
                  </a:lnTo>
                  <a:lnTo>
                    <a:pt x="2950" y="2126"/>
                  </a:lnTo>
                  <a:lnTo>
                    <a:pt x="12835" y="2126"/>
                  </a:lnTo>
                  <a:lnTo>
                    <a:pt x="12835" y="8132"/>
                  </a:lnTo>
                  <a:lnTo>
                    <a:pt x="15121" y="8132"/>
                  </a:lnTo>
                  <a:lnTo>
                    <a:pt x="15253" y="8079"/>
                  </a:lnTo>
                  <a:lnTo>
                    <a:pt x="15360" y="8025"/>
                  </a:lnTo>
                  <a:lnTo>
                    <a:pt x="15493" y="7919"/>
                  </a:lnTo>
                  <a:lnTo>
                    <a:pt x="15572" y="7813"/>
                  </a:lnTo>
                  <a:lnTo>
                    <a:pt x="15652" y="7680"/>
                  </a:lnTo>
                  <a:lnTo>
                    <a:pt x="15679" y="7547"/>
                  </a:lnTo>
                  <a:lnTo>
                    <a:pt x="15705" y="7414"/>
                  </a:lnTo>
                  <a:lnTo>
                    <a:pt x="15705" y="1621"/>
                  </a:lnTo>
                  <a:lnTo>
                    <a:pt x="15679" y="1462"/>
                  </a:lnTo>
                  <a:lnTo>
                    <a:pt x="15626" y="1302"/>
                  </a:lnTo>
                  <a:lnTo>
                    <a:pt x="15519" y="1143"/>
                  </a:lnTo>
                  <a:lnTo>
                    <a:pt x="15386" y="1036"/>
                  </a:lnTo>
                  <a:lnTo>
                    <a:pt x="139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
            <p:cNvSpPr/>
            <p:nvPr/>
          </p:nvSpPr>
          <p:spPr>
            <a:xfrm>
              <a:off x="722887" y="2851571"/>
              <a:ext cx="423120" cy="12904"/>
            </a:xfrm>
            <a:custGeom>
              <a:rect b="b" l="l" r="r" t="t"/>
              <a:pathLst>
                <a:path extrusionOk="0" h="479" w="15706">
                  <a:moveTo>
                    <a:pt x="0" y="0"/>
                  </a:moveTo>
                  <a:lnTo>
                    <a:pt x="0" y="478"/>
                  </a:lnTo>
                  <a:lnTo>
                    <a:pt x="15705" y="478"/>
                  </a:lnTo>
                  <a:lnTo>
                    <a:pt x="157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6"/>
            <p:cNvSpPr/>
            <p:nvPr/>
          </p:nvSpPr>
          <p:spPr>
            <a:xfrm>
              <a:off x="783018" y="2851571"/>
              <a:ext cx="301405" cy="175406"/>
            </a:xfrm>
            <a:custGeom>
              <a:rect b="b" l="l" r="r" t="t"/>
              <a:pathLst>
                <a:path extrusionOk="0" h="6511" w="11188">
                  <a:moveTo>
                    <a:pt x="372" y="0"/>
                  </a:moveTo>
                  <a:lnTo>
                    <a:pt x="239" y="53"/>
                  </a:lnTo>
                  <a:lnTo>
                    <a:pt x="107" y="106"/>
                  </a:lnTo>
                  <a:lnTo>
                    <a:pt x="27" y="239"/>
                  </a:lnTo>
                  <a:lnTo>
                    <a:pt x="0" y="372"/>
                  </a:lnTo>
                  <a:lnTo>
                    <a:pt x="0" y="6511"/>
                  </a:lnTo>
                  <a:lnTo>
                    <a:pt x="11188" y="6511"/>
                  </a:lnTo>
                  <a:lnTo>
                    <a:pt x="11188" y="372"/>
                  </a:lnTo>
                  <a:lnTo>
                    <a:pt x="11161" y="239"/>
                  </a:lnTo>
                  <a:lnTo>
                    <a:pt x="11082" y="106"/>
                  </a:lnTo>
                  <a:lnTo>
                    <a:pt x="10949" y="53"/>
                  </a:lnTo>
                  <a:lnTo>
                    <a:pt x="1081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6"/>
            <p:cNvSpPr/>
            <p:nvPr/>
          </p:nvSpPr>
          <p:spPr>
            <a:xfrm>
              <a:off x="783018" y="2851571"/>
              <a:ext cx="188311" cy="45825"/>
            </a:xfrm>
            <a:custGeom>
              <a:rect b="b" l="l" r="r" t="t"/>
              <a:pathLst>
                <a:path extrusionOk="0" h="1701" w="6990">
                  <a:moveTo>
                    <a:pt x="372" y="0"/>
                  </a:moveTo>
                  <a:lnTo>
                    <a:pt x="239" y="53"/>
                  </a:lnTo>
                  <a:lnTo>
                    <a:pt x="107" y="106"/>
                  </a:lnTo>
                  <a:lnTo>
                    <a:pt x="27" y="239"/>
                  </a:lnTo>
                  <a:lnTo>
                    <a:pt x="0" y="372"/>
                  </a:lnTo>
                  <a:lnTo>
                    <a:pt x="0" y="1701"/>
                  </a:lnTo>
                  <a:lnTo>
                    <a:pt x="6617" y="1701"/>
                  </a:lnTo>
                  <a:lnTo>
                    <a:pt x="6750" y="1674"/>
                  </a:lnTo>
                  <a:lnTo>
                    <a:pt x="6856" y="1595"/>
                  </a:lnTo>
                  <a:lnTo>
                    <a:pt x="6936" y="1488"/>
                  </a:lnTo>
                  <a:lnTo>
                    <a:pt x="6989" y="1329"/>
                  </a:lnTo>
                  <a:lnTo>
                    <a:pt x="69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6"/>
            <p:cNvSpPr/>
            <p:nvPr/>
          </p:nvSpPr>
          <p:spPr>
            <a:xfrm>
              <a:off x="769414" y="2752753"/>
              <a:ext cx="330042" cy="55173"/>
            </a:xfrm>
            <a:custGeom>
              <a:rect b="b" l="l" r="r" t="t"/>
              <a:pathLst>
                <a:path extrusionOk="0" h="2048" w="12251">
                  <a:moveTo>
                    <a:pt x="0" y="1"/>
                  </a:moveTo>
                  <a:lnTo>
                    <a:pt x="0" y="2047"/>
                  </a:lnTo>
                  <a:lnTo>
                    <a:pt x="12251" y="2047"/>
                  </a:lnTo>
                  <a:lnTo>
                    <a:pt x="1225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
            <p:cNvSpPr/>
            <p:nvPr/>
          </p:nvSpPr>
          <p:spPr>
            <a:xfrm>
              <a:off x="760092" y="2747042"/>
              <a:ext cx="348684" cy="12204"/>
            </a:xfrm>
            <a:custGeom>
              <a:rect b="b" l="l" r="r" t="t"/>
              <a:pathLst>
                <a:path extrusionOk="0" h="453" w="12943">
                  <a:moveTo>
                    <a:pt x="134" y="0"/>
                  </a:moveTo>
                  <a:lnTo>
                    <a:pt x="54" y="53"/>
                  </a:lnTo>
                  <a:lnTo>
                    <a:pt x="1" y="133"/>
                  </a:lnTo>
                  <a:lnTo>
                    <a:pt x="1" y="213"/>
                  </a:lnTo>
                  <a:lnTo>
                    <a:pt x="1" y="319"/>
                  </a:lnTo>
                  <a:lnTo>
                    <a:pt x="54" y="399"/>
                  </a:lnTo>
                  <a:lnTo>
                    <a:pt x="134" y="452"/>
                  </a:lnTo>
                  <a:lnTo>
                    <a:pt x="12810" y="452"/>
                  </a:lnTo>
                  <a:lnTo>
                    <a:pt x="12863" y="399"/>
                  </a:lnTo>
                  <a:lnTo>
                    <a:pt x="12916" y="319"/>
                  </a:lnTo>
                  <a:lnTo>
                    <a:pt x="12942" y="213"/>
                  </a:lnTo>
                  <a:lnTo>
                    <a:pt x="12916" y="133"/>
                  </a:lnTo>
                  <a:lnTo>
                    <a:pt x="12863" y="53"/>
                  </a:lnTo>
                  <a:lnTo>
                    <a:pt x="128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
            <p:cNvSpPr/>
            <p:nvPr/>
          </p:nvSpPr>
          <p:spPr>
            <a:xfrm>
              <a:off x="760092" y="2774252"/>
              <a:ext cx="348684" cy="12904"/>
            </a:xfrm>
            <a:custGeom>
              <a:rect b="b" l="l" r="r" t="t"/>
              <a:pathLst>
                <a:path extrusionOk="0" h="479" w="12943">
                  <a:moveTo>
                    <a:pt x="134" y="0"/>
                  </a:moveTo>
                  <a:lnTo>
                    <a:pt x="54" y="53"/>
                  </a:lnTo>
                  <a:lnTo>
                    <a:pt x="1" y="133"/>
                  </a:lnTo>
                  <a:lnTo>
                    <a:pt x="1" y="239"/>
                  </a:lnTo>
                  <a:lnTo>
                    <a:pt x="1" y="319"/>
                  </a:lnTo>
                  <a:lnTo>
                    <a:pt x="54" y="399"/>
                  </a:lnTo>
                  <a:lnTo>
                    <a:pt x="134" y="452"/>
                  </a:lnTo>
                  <a:lnTo>
                    <a:pt x="240" y="478"/>
                  </a:lnTo>
                  <a:lnTo>
                    <a:pt x="12703" y="478"/>
                  </a:lnTo>
                  <a:lnTo>
                    <a:pt x="12810" y="452"/>
                  </a:lnTo>
                  <a:lnTo>
                    <a:pt x="12863" y="399"/>
                  </a:lnTo>
                  <a:lnTo>
                    <a:pt x="12916" y="319"/>
                  </a:lnTo>
                  <a:lnTo>
                    <a:pt x="12942" y="239"/>
                  </a:lnTo>
                  <a:lnTo>
                    <a:pt x="12916" y="133"/>
                  </a:lnTo>
                  <a:lnTo>
                    <a:pt x="12863" y="53"/>
                  </a:lnTo>
                  <a:lnTo>
                    <a:pt x="128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
            <p:cNvSpPr/>
            <p:nvPr/>
          </p:nvSpPr>
          <p:spPr>
            <a:xfrm>
              <a:off x="998488" y="2880209"/>
              <a:ext cx="53745" cy="53718"/>
            </a:xfrm>
            <a:custGeom>
              <a:rect b="b" l="l" r="r" t="t"/>
              <a:pathLst>
                <a:path extrusionOk="0" h="1994" w="1995">
                  <a:moveTo>
                    <a:pt x="1011" y="0"/>
                  </a:moveTo>
                  <a:lnTo>
                    <a:pt x="798" y="27"/>
                  </a:lnTo>
                  <a:lnTo>
                    <a:pt x="612" y="80"/>
                  </a:lnTo>
                  <a:lnTo>
                    <a:pt x="426" y="159"/>
                  </a:lnTo>
                  <a:lnTo>
                    <a:pt x="293" y="292"/>
                  </a:lnTo>
                  <a:lnTo>
                    <a:pt x="160" y="452"/>
                  </a:lnTo>
                  <a:lnTo>
                    <a:pt x="81" y="611"/>
                  </a:lnTo>
                  <a:lnTo>
                    <a:pt x="28" y="797"/>
                  </a:lnTo>
                  <a:lnTo>
                    <a:pt x="1" y="1010"/>
                  </a:lnTo>
                  <a:lnTo>
                    <a:pt x="28" y="1196"/>
                  </a:lnTo>
                  <a:lnTo>
                    <a:pt x="81" y="1382"/>
                  </a:lnTo>
                  <a:lnTo>
                    <a:pt x="160" y="1568"/>
                  </a:lnTo>
                  <a:lnTo>
                    <a:pt x="293" y="1701"/>
                  </a:lnTo>
                  <a:lnTo>
                    <a:pt x="426" y="1834"/>
                  </a:lnTo>
                  <a:lnTo>
                    <a:pt x="612" y="1913"/>
                  </a:lnTo>
                  <a:lnTo>
                    <a:pt x="798" y="1993"/>
                  </a:lnTo>
                  <a:lnTo>
                    <a:pt x="1197" y="1993"/>
                  </a:lnTo>
                  <a:lnTo>
                    <a:pt x="1383" y="1913"/>
                  </a:lnTo>
                  <a:lnTo>
                    <a:pt x="1569" y="1834"/>
                  </a:lnTo>
                  <a:lnTo>
                    <a:pt x="1702" y="1701"/>
                  </a:lnTo>
                  <a:lnTo>
                    <a:pt x="1835" y="1568"/>
                  </a:lnTo>
                  <a:lnTo>
                    <a:pt x="1914" y="1382"/>
                  </a:lnTo>
                  <a:lnTo>
                    <a:pt x="1967" y="1196"/>
                  </a:lnTo>
                  <a:lnTo>
                    <a:pt x="1994" y="1010"/>
                  </a:lnTo>
                  <a:lnTo>
                    <a:pt x="1967" y="797"/>
                  </a:lnTo>
                  <a:lnTo>
                    <a:pt x="1914" y="611"/>
                  </a:lnTo>
                  <a:lnTo>
                    <a:pt x="1835" y="452"/>
                  </a:lnTo>
                  <a:lnTo>
                    <a:pt x="1702" y="292"/>
                  </a:lnTo>
                  <a:lnTo>
                    <a:pt x="1569" y="159"/>
                  </a:lnTo>
                  <a:lnTo>
                    <a:pt x="1383" y="80"/>
                  </a:lnTo>
                  <a:lnTo>
                    <a:pt x="1197" y="27"/>
                  </a:lnTo>
                  <a:lnTo>
                    <a:pt x="101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
            <p:cNvSpPr/>
            <p:nvPr/>
          </p:nvSpPr>
          <p:spPr>
            <a:xfrm>
              <a:off x="810228" y="2922424"/>
              <a:ext cx="79473" cy="12931"/>
            </a:xfrm>
            <a:custGeom>
              <a:rect b="b" l="l" r="r" t="t"/>
              <a:pathLst>
                <a:path extrusionOk="0" h="480" w="2950">
                  <a:moveTo>
                    <a:pt x="213" y="1"/>
                  </a:moveTo>
                  <a:lnTo>
                    <a:pt x="133" y="27"/>
                  </a:lnTo>
                  <a:lnTo>
                    <a:pt x="53" y="81"/>
                  </a:lnTo>
                  <a:lnTo>
                    <a:pt x="0" y="160"/>
                  </a:lnTo>
                  <a:lnTo>
                    <a:pt x="0" y="240"/>
                  </a:lnTo>
                  <a:lnTo>
                    <a:pt x="0" y="346"/>
                  </a:lnTo>
                  <a:lnTo>
                    <a:pt x="53" y="426"/>
                  </a:lnTo>
                  <a:lnTo>
                    <a:pt x="133" y="453"/>
                  </a:lnTo>
                  <a:lnTo>
                    <a:pt x="213" y="479"/>
                  </a:lnTo>
                  <a:lnTo>
                    <a:pt x="2711" y="479"/>
                  </a:lnTo>
                  <a:lnTo>
                    <a:pt x="2790" y="453"/>
                  </a:lnTo>
                  <a:lnTo>
                    <a:pt x="2870" y="426"/>
                  </a:lnTo>
                  <a:lnTo>
                    <a:pt x="2923" y="346"/>
                  </a:lnTo>
                  <a:lnTo>
                    <a:pt x="2950" y="240"/>
                  </a:lnTo>
                  <a:lnTo>
                    <a:pt x="2923" y="160"/>
                  </a:lnTo>
                  <a:lnTo>
                    <a:pt x="2870" y="81"/>
                  </a:lnTo>
                  <a:lnTo>
                    <a:pt x="2790" y="27"/>
                  </a:lnTo>
                  <a:lnTo>
                    <a:pt x="2711" y="1"/>
                  </a:lnTo>
                  <a:close/>
                </a:path>
              </a:pathLst>
            </a:custGeom>
            <a:solidFill>
              <a:srgbClr val="B7C4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
            <p:cNvSpPr/>
            <p:nvPr/>
          </p:nvSpPr>
          <p:spPr>
            <a:xfrm>
              <a:off x="810228" y="2947479"/>
              <a:ext cx="166812" cy="12931"/>
            </a:xfrm>
            <a:custGeom>
              <a:rect b="b" l="l" r="r" t="t"/>
              <a:pathLst>
                <a:path extrusionOk="0" h="480" w="6192">
                  <a:moveTo>
                    <a:pt x="213" y="1"/>
                  </a:moveTo>
                  <a:lnTo>
                    <a:pt x="133" y="28"/>
                  </a:lnTo>
                  <a:lnTo>
                    <a:pt x="53" y="81"/>
                  </a:lnTo>
                  <a:lnTo>
                    <a:pt x="0" y="160"/>
                  </a:lnTo>
                  <a:lnTo>
                    <a:pt x="0" y="240"/>
                  </a:lnTo>
                  <a:lnTo>
                    <a:pt x="0" y="346"/>
                  </a:lnTo>
                  <a:lnTo>
                    <a:pt x="53" y="400"/>
                  </a:lnTo>
                  <a:lnTo>
                    <a:pt x="133" y="453"/>
                  </a:lnTo>
                  <a:lnTo>
                    <a:pt x="213" y="479"/>
                  </a:lnTo>
                  <a:lnTo>
                    <a:pt x="5979" y="479"/>
                  </a:lnTo>
                  <a:lnTo>
                    <a:pt x="6059" y="453"/>
                  </a:lnTo>
                  <a:lnTo>
                    <a:pt x="6139" y="400"/>
                  </a:lnTo>
                  <a:lnTo>
                    <a:pt x="6192" y="346"/>
                  </a:lnTo>
                  <a:lnTo>
                    <a:pt x="6192" y="240"/>
                  </a:lnTo>
                  <a:lnTo>
                    <a:pt x="6192" y="160"/>
                  </a:lnTo>
                  <a:lnTo>
                    <a:pt x="6139" y="81"/>
                  </a:lnTo>
                  <a:lnTo>
                    <a:pt x="6059" y="28"/>
                  </a:lnTo>
                  <a:lnTo>
                    <a:pt x="5979" y="1"/>
                  </a:lnTo>
                  <a:close/>
                </a:path>
              </a:pathLst>
            </a:custGeom>
            <a:solidFill>
              <a:srgbClr val="B7C4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
            <p:cNvSpPr/>
            <p:nvPr/>
          </p:nvSpPr>
          <p:spPr>
            <a:xfrm>
              <a:off x="810228" y="2991149"/>
              <a:ext cx="35103" cy="12931"/>
            </a:xfrm>
            <a:custGeom>
              <a:rect b="b" l="l" r="r" t="t"/>
              <a:pathLst>
                <a:path extrusionOk="0" h="480" w="1303">
                  <a:moveTo>
                    <a:pt x="213" y="1"/>
                  </a:moveTo>
                  <a:lnTo>
                    <a:pt x="133" y="28"/>
                  </a:lnTo>
                  <a:lnTo>
                    <a:pt x="53" y="81"/>
                  </a:lnTo>
                  <a:lnTo>
                    <a:pt x="0" y="160"/>
                  </a:lnTo>
                  <a:lnTo>
                    <a:pt x="0" y="240"/>
                  </a:lnTo>
                  <a:lnTo>
                    <a:pt x="0" y="346"/>
                  </a:lnTo>
                  <a:lnTo>
                    <a:pt x="53" y="426"/>
                  </a:lnTo>
                  <a:lnTo>
                    <a:pt x="133" y="453"/>
                  </a:lnTo>
                  <a:lnTo>
                    <a:pt x="213" y="479"/>
                  </a:lnTo>
                  <a:lnTo>
                    <a:pt x="1063" y="479"/>
                  </a:lnTo>
                  <a:lnTo>
                    <a:pt x="1143" y="453"/>
                  </a:lnTo>
                  <a:lnTo>
                    <a:pt x="1222" y="426"/>
                  </a:lnTo>
                  <a:lnTo>
                    <a:pt x="1276" y="346"/>
                  </a:lnTo>
                  <a:lnTo>
                    <a:pt x="1302" y="240"/>
                  </a:lnTo>
                  <a:lnTo>
                    <a:pt x="1276" y="160"/>
                  </a:lnTo>
                  <a:lnTo>
                    <a:pt x="1222" y="81"/>
                  </a:lnTo>
                  <a:lnTo>
                    <a:pt x="1143" y="28"/>
                  </a:lnTo>
                  <a:lnTo>
                    <a:pt x="10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
            <p:cNvSpPr/>
            <p:nvPr/>
          </p:nvSpPr>
          <p:spPr>
            <a:xfrm>
              <a:off x="1014976" y="2991149"/>
              <a:ext cx="43697" cy="12931"/>
            </a:xfrm>
            <a:custGeom>
              <a:rect b="b" l="l" r="r" t="t"/>
              <a:pathLst>
                <a:path extrusionOk="0" h="480" w="1622">
                  <a:moveTo>
                    <a:pt x="239" y="1"/>
                  </a:moveTo>
                  <a:lnTo>
                    <a:pt x="160" y="28"/>
                  </a:lnTo>
                  <a:lnTo>
                    <a:pt x="80" y="81"/>
                  </a:lnTo>
                  <a:lnTo>
                    <a:pt x="27" y="160"/>
                  </a:lnTo>
                  <a:lnTo>
                    <a:pt x="0" y="240"/>
                  </a:lnTo>
                  <a:lnTo>
                    <a:pt x="27" y="346"/>
                  </a:lnTo>
                  <a:lnTo>
                    <a:pt x="80" y="426"/>
                  </a:lnTo>
                  <a:lnTo>
                    <a:pt x="160" y="453"/>
                  </a:lnTo>
                  <a:lnTo>
                    <a:pt x="239" y="479"/>
                  </a:lnTo>
                  <a:lnTo>
                    <a:pt x="1382" y="479"/>
                  </a:lnTo>
                  <a:lnTo>
                    <a:pt x="1488" y="453"/>
                  </a:lnTo>
                  <a:lnTo>
                    <a:pt x="1568" y="426"/>
                  </a:lnTo>
                  <a:lnTo>
                    <a:pt x="1595" y="346"/>
                  </a:lnTo>
                  <a:lnTo>
                    <a:pt x="1621" y="240"/>
                  </a:lnTo>
                  <a:lnTo>
                    <a:pt x="1595" y="160"/>
                  </a:lnTo>
                  <a:lnTo>
                    <a:pt x="1568" y="81"/>
                  </a:lnTo>
                  <a:lnTo>
                    <a:pt x="1488" y="28"/>
                  </a:lnTo>
                  <a:lnTo>
                    <a:pt x="138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
            <p:cNvSpPr/>
            <p:nvPr/>
          </p:nvSpPr>
          <p:spPr>
            <a:xfrm>
              <a:off x="845305" y="2974689"/>
              <a:ext cx="12904" cy="12931"/>
            </a:xfrm>
            <a:custGeom>
              <a:rect b="b" l="l" r="r" t="t"/>
              <a:pathLst>
                <a:path extrusionOk="0" h="480" w="479">
                  <a:moveTo>
                    <a:pt x="239" y="1"/>
                  </a:moveTo>
                  <a:lnTo>
                    <a:pt x="160" y="27"/>
                  </a:lnTo>
                  <a:lnTo>
                    <a:pt x="80" y="80"/>
                  </a:lnTo>
                  <a:lnTo>
                    <a:pt x="27" y="160"/>
                  </a:lnTo>
                  <a:lnTo>
                    <a:pt x="0" y="240"/>
                  </a:lnTo>
                  <a:lnTo>
                    <a:pt x="27" y="346"/>
                  </a:lnTo>
                  <a:lnTo>
                    <a:pt x="80" y="426"/>
                  </a:lnTo>
                  <a:lnTo>
                    <a:pt x="160" y="479"/>
                  </a:lnTo>
                  <a:lnTo>
                    <a:pt x="346" y="479"/>
                  </a:lnTo>
                  <a:lnTo>
                    <a:pt x="399" y="426"/>
                  </a:lnTo>
                  <a:lnTo>
                    <a:pt x="452" y="346"/>
                  </a:lnTo>
                  <a:lnTo>
                    <a:pt x="478" y="240"/>
                  </a:lnTo>
                  <a:lnTo>
                    <a:pt x="452" y="160"/>
                  </a:lnTo>
                  <a:lnTo>
                    <a:pt x="399" y="80"/>
                  </a:lnTo>
                  <a:lnTo>
                    <a:pt x="346" y="27"/>
                  </a:lnTo>
                  <a:lnTo>
                    <a:pt x="23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6"/>
          <p:cNvGrpSpPr/>
          <p:nvPr/>
        </p:nvGrpSpPr>
        <p:grpSpPr>
          <a:xfrm>
            <a:off x="2813658" y="2588740"/>
            <a:ext cx="423125" cy="396642"/>
            <a:chOff x="1523988" y="2651808"/>
            <a:chExt cx="423125" cy="396642"/>
          </a:xfrm>
        </p:grpSpPr>
        <p:sp>
          <p:nvSpPr>
            <p:cNvPr id="1221" name="Google Shape;1221;p6"/>
            <p:cNvSpPr/>
            <p:nvPr/>
          </p:nvSpPr>
          <p:spPr>
            <a:xfrm>
              <a:off x="1523988" y="2651808"/>
              <a:ext cx="396638" cy="396638"/>
            </a:xfrm>
            <a:custGeom>
              <a:rect b="b" l="l" r="r" t="t"/>
              <a:pathLst>
                <a:path extrusionOk="0" h="14723" w="14723">
                  <a:moveTo>
                    <a:pt x="6989" y="1"/>
                  </a:moveTo>
                  <a:lnTo>
                    <a:pt x="6617" y="28"/>
                  </a:lnTo>
                  <a:lnTo>
                    <a:pt x="6245" y="81"/>
                  </a:lnTo>
                  <a:lnTo>
                    <a:pt x="5873" y="134"/>
                  </a:lnTo>
                  <a:lnTo>
                    <a:pt x="5528" y="214"/>
                  </a:lnTo>
                  <a:lnTo>
                    <a:pt x="5156" y="320"/>
                  </a:lnTo>
                  <a:lnTo>
                    <a:pt x="4837" y="453"/>
                  </a:lnTo>
                  <a:lnTo>
                    <a:pt x="4491" y="586"/>
                  </a:lnTo>
                  <a:lnTo>
                    <a:pt x="4172" y="718"/>
                  </a:lnTo>
                  <a:lnTo>
                    <a:pt x="3854" y="878"/>
                  </a:lnTo>
                  <a:lnTo>
                    <a:pt x="3535" y="1064"/>
                  </a:lnTo>
                  <a:lnTo>
                    <a:pt x="3242" y="1250"/>
                  </a:lnTo>
                  <a:lnTo>
                    <a:pt x="2950" y="1463"/>
                  </a:lnTo>
                  <a:lnTo>
                    <a:pt x="2684" y="1675"/>
                  </a:lnTo>
                  <a:lnTo>
                    <a:pt x="2419" y="1914"/>
                  </a:lnTo>
                  <a:lnTo>
                    <a:pt x="2153" y="2153"/>
                  </a:lnTo>
                  <a:lnTo>
                    <a:pt x="1914" y="2419"/>
                  </a:lnTo>
                  <a:lnTo>
                    <a:pt x="1674" y="2685"/>
                  </a:lnTo>
                  <a:lnTo>
                    <a:pt x="1462" y="2951"/>
                  </a:lnTo>
                  <a:lnTo>
                    <a:pt x="1249" y="3243"/>
                  </a:lnTo>
                  <a:lnTo>
                    <a:pt x="1063" y="3535"/>
                  </a:lnTo>
                  <a:lnTo>
                    <a:pt x="877" y="3854"/>
                  </a:lnTo>
                  <a:lnTo>
                    <a:pt x="718" y="4173"/>
                  </a:lnTo>
                  <a:lnTo>
                    <a:pt x="585" y="4492"/>
                  </a:lnTo>
                  <a:lnTo>
                    <a:pt x="452" y="4837"/>
                  </a:lnTo>
                  <a:lnTo>
                    <a:pt x="319" y="5156"/>
                  </a:lnTo>
                  <a:lnTo>
                    <a:pt x="239" y="5528"/>
                  </a:lnTo>
                  <a:lnTo>
                    <a:pt x="133" y="5874"/>
                  </a:lnTo>
                  <a:lnTo>
                    <a:pt x="80" y="6246"/>
                  </a:lnTo>
                  <a:lnTo>
                    <a:pt x="27" y="6591"/>
                  </a:lnTo>
                  <a:lnTo>
                    <a:pt x="0" y="6990"/>
                  </a:lnTo>
                  <a:lnTo>
                    <a:pt x="0" y="7362"/>
                  </a:lnTo>
                  <a:lnTo>
                    <a:pt x="0" y="7734"/>
                  </a:lnTo>
                  <a:lnTo>
                    <a:pt x="27" y="8106"/>
                  </a:lnTo>
                  <a:lnTo>
                    <a:pt x="80" y="8478"/>
                  </a:lnTo>
                  <a:lnTo>
                    <a:pt x="133" y="8850"/>
                  </a:lnTo>
                  <a:lnTo>
                    <a:pt x="239" y="9196"/>
                  </a:lnTo>
                  <a:lnTo>
                    <a:pt x="319" y="9541"/>
                  </a:lnTo>
                  <a:lnTo>
                    <a:pt x="452" y="9886"/>
                  </a:lnTo>
                  <a:lnTo>
                    <a:pt x="585" y="10232"/>
                  </a:lnTo>
                  <a:lnTo>
                    <a:pt x="718" y="10551"/>
                  </a:lnTo>
                  <a:lnTo>
                    <a:pt x="877" y="10870"/>
                  </a:lnTo>
                  <a:lnTo>
                    <a:pt x="1063" y="11162"/>
                  </a:lnTo>
                  <a:lnTo>
                    <a:pt x="1249" y="11481"/>
                  </a:lnTo>
                  <a:lnTo>
                    <a:pt x="1462" y="11773"/>
                  </a:lnTo>
                  <a:lnTo>
                    <a:pt x="1674" y="12039"/>
                  </a:lnTo>
                  <a:lnTo>
                    <a:pt x="1914" y="12305"/>
                  </a:lnTo>
                  <a:lnTo>
                    <a:pt x="2153" y="12570"/>
                  </a:lnTo>
                  <a:lnTo>
                    <a:pt x="2419" y="12810"/>
                  </a:lnTo>
                  <a:lnTo>
                    <a:pt x="2684" y="13049"/>
                  </a:lnTo>
                  <a:lnTo>
                    <a:pt x="2950" y="13261"/>
                  </a:lnTo>
                  <a:lnTo>
                    <a:pt x="3242" y="13474"/>
                  </a:lnTo>
                  <a:lnTo>
                    <a:pt x="3535" y="13660"/>
                  </a:lnTo>
                  <a:lnTo>
                    <a:pt x="3854" y="13819"/>
                  </a:lnTo>
                  <a:lnTo>
                    <a:pt x="4172" y="14005"/>
                  </a:lnTo>
                  <a:lnTo>
                    <a:pt x="4491" y="14138"/>
                  </a:lnTo>
                  <a:lnTo>
                    <a:pt x="4837" y="14271"/>
                  </a:lnTo>
                  <a:lnTo>
                    <a:pt x="5156" y="14377"/>
                  </a:lnTo>
                  <a:lnTo>
                    <a:pt x="5528" y="14484"/>
                  </a:lnTo>
                  <a:lnTo>
                    <a:pt x="5873" y="14563"/>
                  </a:lnTo>
                  <a:lnTo>
                    <a:pt x="6245" y="14643"/>
                  </a:lnTo>
                  <a:lnTo>
                    <a:pt x="6617" y="14670"/>
                  </a:lnTo>
                  <a:lnTo>
                    <a:pt x="6989" y="14723"/>
                  </a:lnTo>
                  <a:lnTo>
                    <a:pt x="7733" y="14723"/>
                  </a:lnTo>
                  <a:lnTo>
                    <a:pt x="8105" y="14670"/>
                  </a:lnTo>
                  <a:lnTo>
                    <a:pt x="8477" y="14643"/>
                  </a:lnTo>
                  <a:lnTo>
                    <a:pt x="8849" y="14563"/>
                  </a:lnTo>
                  <a:lnTo>
                    <a:pt x="9195" y="14484"/>
                  </a:lnTo>
                  <a:lnTo>
                    <a:pt x="9540" y="14377"/>
                  </a:lnTo>
                  <a:lnTo>
                    <a:pt x="9886" y="14271"/>
                  </a:lnTo>
                  <a:lnTo>
                    <a:pt x="10231" y="14138"/>
                  </a:lnTo>
                  <a:lnTo>
                    <a:pt x="10550" y="14005"/>
                  </a:lnTo>
                  <a:lnTo>
                    <a:pt x="10869" y="13819"/>
                  </a:lnTo>
                  <a:lnTo>
                    <a:pt x="11188" y="13660"/>
                  </a:lnTo>
                  <a:lnTo>
                    <a:pt x="11480" y="13474"/>
                  </a:lnTo>
                  <a:lnTo>
                    <a:pt x="11773" y="13261"/>
                  </a:lnTo>
                  <a:lnTo>
                    <a:pt x="12038" y="13049"/>
                  </a:lnTo>
                  <a:lnTo>
                    <a:pt x="12304" y="12810"/>
                  </a:lnTo>
                  <a:lnTo>
                    <a:pt x="12570" y="12570"/>
                  </a:lnTo>
                  <a:lnTo>
                    <a:pt x="12809" y="12305"/>
                  </a:lnTo>
                  <a:lnTo>
                    <a:pt x="13048" y="12039"/>
                  </a:lnTo>
                  <a:lnTo>
                    <a:pt x="13261" y="11773"/>
                  </a:lnTo>
                  <a:lnTo>
                    <a:pt x="13473" y="11481"/>
                  </a:lnTo>
                  <a:lnTo>
                    <a:pt x="13659" y="11162"/>
                  </a:lnTo>
                  <a:lnTo>
                    <a:pt x="13819" y="10870"/>
                  </a:lnTo>
                  <a:lnTo>
                    <a:pt x="14005" y="10551"/>
                  </a:lnTo>
                  <a:lnTo>
                    <a:pt x="14138" y="10232"/>
                  </a:lnTo>
                  <a:lnTo>
                    <a:pt x="14271" y="9886"/>
                  </a:lnTo>
                  <a:lnTo>
                    <a:pt x="14377" y="9541"/>
                  </a:lnTo>
                  <a:lnTo>
                    <a:pt x="14483" y="9196"/>
                  </a:lnTo>
                  <a:lnTo>
                    <a:pt x="14563" y="8850"/>
                  </a:lnTo>
                  <a:lnTo>
                    <a:pt x="14643" y="8478"/>
                  </a:lnTo>
                  <a:lnTo>
                    <a:pt x="14669" y="8106"/>
                  </a:lnTo>
                  <a:lnTo>
                    <a:pt x="14722" y="7734"/>
                  </a:lnTo>
                  <a:lnTo>
                    <a:pt x="14722" y="7362"/>
                  </a:lnTo>
                  <a:lnTo>
                    <a:pt x="14722" y="6990"/>
                  </a:lnTo>
                  <a:lnTo>
                    <a:pt x="14669" y="6591"/>
                  </a:lnTo>
                  <a:lnTo>
                    <a:pt x="14643" y="6246"/>
                  </a:lnTo>
                  <a:lnTo>
                    <a:pt x="14563" y="5874"/>
                  </a:lnTo>
                  <a:lnTo>
                    <a:pt x="14483" y="5528"/>
                  </a:lnTo>
                  <a:lnTo>
                    <a:pt x="14377" y="5156"/>
                  </a:lnTo>
                  <a:lnTo>
                    <a:pt x="14271" y="4837"/>
                  </a:lnTo>
                  <a:lnTo>
                    <a:pt x="14138" y="4492"/>
                  </a:lnTo>
                  <a:lnTo>
                    <a:pt x="14005" y="4173"/>
                  </a:lnTo>
                  <a:lnTo>
                    <a:pt x="13819" y="3854"/>
                  </a:lnTo>
                  <a:lnTo>
                    <a:pt x="13659" y="3535"/>
                  </a:lnTo>
                  <a:lnTo>
                    <a:pt x="13473" y="3243"/>
                  </a:lnTo>
                  <a:lnTo>
                    <a:pt x="13261" y="2951"/>
                  </a:lnTo>
                  <a:lnTo>
                    <a:pt x="13048" y="2685"/>
                  </a:lnTo>
                  <a:lnTo>
                    <a:pt x="12809" y="2419"/>
                  </a:lnTo>
                  <a:lnTo>
                    <a:pt x="12570" y="2153"/>
                  </a:lnTo>
                  <a:lnTo>
                    <a:pt x="12304" y="1914"/>
                  </a:lnTo>
                  <a:lnTo>
                    <a:pt x="12038" y="1675"/>
                  </a:lnTo>
                  <a:lnTo>
                    <a:pt x="11773" y="1463"/>
                  </a:lnTo>
                  <a:lnTo>
                    <a:pt x="11480" y="1250"/>
                  </a:lnTo>
                  <a:lnTo>
                    <a:pt x="11188" y="1064"/>
                  </a:lnTo>
                  <a:lnTo>
                    <a:pt x="10869" y="878"/>
                  </a:lnTo>
                  <a:lnTo>
                    <a:pt x="10550" y="718"/>
                  </a:lnTo>
                  <a:lnTo>
                    <a:pt x="10231" y="586"/>
                  </a:lnTo>
                  <a:lnTo>
                    <a:pt x="9886" y="453"/>
                  </a:lnTo>
                  <a:lnTo>
                    <a:pt x="9540" y="320"/>
                  </a:lnTo>
                  <a:lnTo>
                    <a:pt x="9195" y="214"/>
                  </a:lnTo>
                  <a:lnTo>
                    <a:pt x="8849" y="134"/>
                  </a:lnTo>
                  <a:lnTo>
                    <a:pt x="8477" y="81"/>
                  </a:lnTo>
                  <a:lnTo>
                    <a:pt x="8105" y="28"/>
                  </a:lnTo>
                  <a:lnTo>
                    <a:pt x="77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
            <p:cNvSpPr/>
            <p:nvPr/>
          </p:nvSpPr>
          <p:spPr>
            <a:xfrm>
              <a:off x="1554054" y="2681900"/>
              <a:ext cx="336508" cy="336481"/>
            </a:xfrm>
            <a:custGeom>
              <a:rect b="b" l="l" r="r" t="t"/>
              <a:pathLst>
                <a:path extrusionOk="0" h="12490" w="12491">
                  <a:moveTo>
                    <a:pt x="5926" y="0"/>
                  </a:moveTo>
                  <a:lnTo>
                    <a:pt x="5608" y="27"/>
                  </a:lnTo>
                  <a:lnTo>
                    <a:pt x="4996" y="133"/>
                  </a:lnTo>
                  <a:lnTo>
                    <a:pt x="4385" y="266"/>
                  </a:lnTo>
                  <a:lnTo>
                    <a:pt x="3800" y="478"/>
                  </a:lnTo>
                  <a:lnTo>
                    <a:pt x="3269" y="744"/>
                  </a:lnTo>
                  <a:lnTo>
                    <a:pt x="2738" y="1063"/>
                  </a:lnTo>
                  <a:lnTo>
                    <a:pt x="2259" y="1435"/>
                  </a:lnTo>
                  <a:lnTo>
                    <a:pt x="1834" y="1834"/>
                  </a:lnTo>
                  <a:lnTo>
                    <a:pt x="1435" y="2259"/>
                  </a:lnTo>
                  <a:lnTo>
                    <a:pt x="1063" y="2737"/>
                  </a:lnTo>
                  <a:lnTo>
                    <a:pt x="744" y="3269"/>
                  </a:lnTo>
                  <a:lnTo>
                    <a:pt x="479" y="3800"/>
                  </a:lnTo>
                  <a:lnTo>
                    <a:pt x="266" y="4385"/>
                  </a:lnTo>
                  <a:lnTo>
                    <a:pt x="133" y="4969"/>
                  </a:lnTo>
                  <a:lnTo>
                    <a:pt x="27" y="5607"/>
                  </a:lnTo>
                  <a:lnTo>
                    <a:pt x="0" y="5926"/>
                  </a:lnTo>
                  <a:lnTo>
                    <a:pt x="0" y="6245"/>
                  </a:lnTo>
                  <a:lnTo>
                    <a:pt x="0" y="6564"/>
                  </a:lnTo>
                  <a:lnTo>
                    <a:pt x="27" y="6883"/>
                  </a:lnTo>
                  <a:lnTo>
                    <a:pt x="133" y="7494"/>
                  </a:lnTo>
                  <a:lnTo>
                    <a:pt x="266" y="8105"/>
                  </a:lnTo>
                  <a:lnTo>
                    <a:pt x="479" y="8663"/>
                  </a:lnTo>
                  <a:lnTo>
                    <a:pt x="744" y="9221"/>
                  </a:lnTo>
                  <a:lnTo>
                    <a:pt x="1063" y="9726"/>
                  </a:lnTo>
                  <a:lnTo>
                    <a:pt x="1435" y="10204"/>
                  </a:lnTo>
                  <a:lnTo>
                    <a:pt x="1834" y="10656"/>
                  </a:lnTo>
                  <a:lnTo>
                    <a:pt x="2259" y="11055"/>
                  </a:lnTo>
                  <a:lnTo>
                    <a:pt x="2738" y="11427"/>
                  </a:lnTo>
                  <a:lnTo>
                    <a:pt x="3269" y="11719"/>
                  </a:lnTo>
                  <a:lnTo>
                    <a:pt x="3800" y="11985"/>
                  </a:lnTo>
                  <a:lnTo>
                    <a:pt x="4385" y="12197"/>
                  </a:lnTo>
                  <a:lnTo>
                    <a:pt x="4996" y="12357"/>
                  </a:lnTo>
                  <a:lnTo>
                    <a:pt x="5608" y="12463"/>
                  </a:lnTo>
                  <a:lnTo>
                    <a:pt x="5926" y="12463"/>
                  </a:lnTo>
                  <a:lnTo>
                    <a:pt x="6245" y="12490"/>
                  </a:lnTo>
                  <a:lnTo>
                    <a:pt x="6564" y="12463"/>
                  </a:lnTo>
                  <a:lnTo>
                    <a:pt x="6883" y="12463"/>
                  </a:lnTo>
                  <a:lnTo>
                    <a:pt x="7494" y="12357"/>
                  </a:lnTo>
                  <a:lnTo>
                    <a:pt x="8105" y="12197"/>
                  </a:lnTo>
                  <a:lnTo>
                    <a:pt x="8664" y="11985"/>
                  </a:lnTo>
                  <a:lnTo>
                    <a:pt x="9222" y="11719"/>
                  </a:lnTo>
                  <a:lnTo>
                    <a:pt x="9726" y="11427"/>
                  </a:lnTo>
                  <a:lnTo>
                    <a:pt x="10205" y="11055"/>
                  </a:lnTo>
                  <a:lnTo>
                    <a:pt x="10657" y="10656"/>
                  </a:lnTo>
                  <a:lnTo>
                    <a:pt x="11055" y="10204"/>
                  </a:lnTo>
                  <a:lnTo>
                    <a:pt x="11427" y="9726"/>
                  </a:lnTo>
                  <a:lnTo>
                    <a:pt x="11720" y="9221"/>
                  </a:lnTo>
                  <a:lnTo>
                    <a:pt x="11985" y="8663"/>
                  </a:lnTo>
                  <a:lnTo>
                    <a:pt x="12198" y="8105"/>
                  </a:lnTo>
                  <a:lnTo>
                    <a:pt x="12357" y="7494"/>
                  </a:lnTo>
                  <a:lnTo>
                    <a:pt x="12464" y="6883"/>
                  </a:lnTo>
                  <a:lnTo>
                    <a:pt x="12464" y="6564"/>
                  </a:lnTo>
                  <a:lnTo>
                    <a:pt x="12490" y="6245"/>
                  </a:lnTo>
                  <a:lnTo>
                    <a:pt x="12464" y="5926"/>
                  </a:lnTo>
                  <a:lnTo>
                    <a:pt x="12464" y="5607"/>
                  </a:lnTo>
                  <a:lnTo>
                    <a:pt x="12357" y="4969"/>
                  </a:lnTo>
                  <a:lnTo>
                    <a:pt x="12198" y="4385"/>
                  </a:lnTo>
                  <a:lnTo>
                    <a:pt x="11985" y="3800"/>
                  </a:lnTo>
                  <a:lnTo>
                    <a:pt x="11720" y="3269"/>
                  </a:lnTo>
                  <a:lnTo>
                    <a:pt x="11427" y="2737"/>
                  </a:lnTo>
                  <a:lnTo>
                    <a:pt x="11055" y="2259"/>
                  </a:lnTo>
                  <a:lnTo>
                    <a:pt x="10657" y="1834"/>
                  </a:lnTo>
                  <a:lnTo>
                    <a:pt x="10205" y="1435"/>
                  </a:lnTo>
                  <a:lnTo>
                    <a:pt x="9726" y="1063"/>
                  </a:lnTo>
                  <a:lnTo>
                    <a:pt x="9222" y="744"/>
                  </a:lnTo>
                  <a:lnTo>
                    <a:pt x="8664" y="478"/>
                  </a:lnTo>
                  <a:lnTo>
                    <a:pt x="8105" y="266"/>
                  </a:lnTo>
                  <a:lnTo>
                    <a:pt x="7494" y="133"/>
                  </a:lnTo>
                  <a:lnTo>
                    <a:pt x="6883" y="27"/>
                  </a:lnTo>
                  <a:lnTo>
                    <a:pt x="656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6"/>
            <p:cNvSpPr/>
            <p:nvPr/>
          </p:nvSpPr>
          <p:spPr>
            <a:xfrm>
              <a:off x="1852581" y="2922424"/>
              <a:ext cx="17942" cy="17215"/>
            </a:xfrm>
            <a:custGeom>
              <a:rect b="b" l="l" r="r" t="t"/>
              <a:pathLst>
                <a:path extrusionOk="0" h="639" w="666">
                  <a:moveTo>
                    <a:pt x="240" y="1"/>
                  </a:moveTo>
                  <a:lnTo>
                    <a:pt x="160" y="27"/>
                  </a:lnTo>
                  <a:lnTo>
                    <a:pt x="80" y="54"/>
                  </a:lnTo>
                  <a:lnTo>
                    <a:pt x="27" y="134"/>
                  </a:lnTo>
                  <a:lnTo>
                    <a:pt x="1" y="213"/>
                  </a:lnTo>
                  <a:lnTo>
                    <a:pt x="1" y="293"/>
                  </a:lnTo>
                  <a:lnTo>
                    <a:pt x="27" y="399"/>
                  </a:lnTo>
                  <a:lnTo>
                    <a:pt x="107" y="453"/>
                  </a:lnTo>
                  <a:lnTo>
                    <a:pt x="426" y="639"/>
                  </a:lnTo>
                  <a:lnTo>
                    <a:pt x="452" y="639"/>
                  </a:lnTo>
                  <a:lnTo>
                    <a:pt x="665" y="240"/>
                  </a:lnTo>
                  <a:lnTo>
                    <a:pt x="665" y="213"/>
                  </a:lnTo>
                  <a:lnTo>
                    <a:pt x="346" y="27"/>
                  </a:lnTo>
                  <a:lnTo>
                    <a:pt x="2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6"/>
            <p:cNvSpPr/>
            <p:nvPr/>
          </p:nvSpPr>
          <p:spPr>
            <a:xfrm>
              <a:off x="1639967" y="2840094"/>
              <a:ext cx="92377" cy="92377"/>
            </a:xfrm>
            <a:custGeom>
              <a:rect b="b" l="l" r="r" t="t"/>
              <a:pathLst>
                <a:path extrusionOk="0" h="3429" w="3429">
                  <a:moveTo>
                    <a:pt x="2684" y="1"/>
                  </a:moveTo>
                  <a:lnTo>
                    <a:pt x="107" y="2579"/>
                  </a:lnTo>
                  <a:lnTo>
                    <a:pt x="27" y="2711"/>
                  </a:lnTo>
                  <a:lnTo>
                    <a:pt x="0" y="2818"/>
                  </a:lnTo>
                  <a:lnTo>
                    <a:pt x="27" y="2951"/>
                  </a:lnTo>
                  <a:lnTo>
                    <a:pt x="107" y="3083"/>
                  </a:lnTo>
                  <a:lnTo>
                    <a:pt x="346" y="3323"/>
                  </a:lnTo>
                  <a:lnTo>
                    <a:pt x="452" y="3402"/>
                  </a:lnTo>
                  <a:lnTo>
                    <a:pt x="585" y="3429"/>
                  </a:lnTo>
                  <a:lnTo>
                    <a:pt x="718" y="3402"/>
                  </a:lnTo>
                  <a:lnTo>
                    <a:pt x="824" y="3323"/>
                  </a:lnTo>
                  <a:lnTo>
                    <a:pt x="3428" y="745"/>
                  </a:lnTo>
                  <a:lnTo>
                    <a:pt x="26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
            <p:cNvSpPr/>
            <p:nvPr/>
          </p:nvSpPr>
          <p:spPr>
            <a:xfrm>
              <a:off x="1707964" y="2714094"/>
              <a:ext cx="27964" cy="136047"/>
            </a:xfrm>
            <a:custGeom>
              <a:rect b="b" l="l" r="r" t="t"/>
              <a:pathLst>
                <a:path extrusionOk="0" h="5050" w="1038">
                  <a:moveTo>
                    <a:pt x="346" y="1"/>
                  </a:moveTo>
                  <a:lnTo>
                    <a:pt x="213" y="27"/>
                  </a:lnTo>
                  <a:lnTo>
                    <a:pt x="107" y="107"/>
                  </a:lnTo>
                  <a:lnTo>
                    <a:pt x="27" y="213"/>
                  </a:lnTo>
                  <a:lnTo>
                    <a:pt x="1" y="346"/>
                  </a:lnTo>
                  <a:lnTo>
                    <a:pt x="1" y="5050"/>
                  </a:lnTo>
                  <a:lnTo>
                    <a:pt x="1037" y="5050"/>
                  </a:lnTo>
                  <a:lnTo>
                    <a:pt x="1037" y="346"/>
                  </a:lnTo>
                  <a:lnTo>
                    <a:pt x="1011" y="213"/>
                  </a:lnTo>
                  <a:lnTo>
                    <a:pt x="957" y="107"/>
                  </a:lnTo>
                  <a:lnTo>
                    <a:pt x="851" y="27"/>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
            <p:cNvSpPr/>
            <p:nvPr/>
          </p:nvSpPr>
          <p:spPr>
            <a:xfrm>
              <a:off x="1702253" y="2830072"/>
              <a:ext cx="39386" cy="39413"/>
            </a:xfrm>
            <a:custGeom>
              <a:rect b="b" l="l" r="r" t="t"/>
              <a:pathLst>
                <a:path extrusionOk="0" h="1463" w="1462">
                  <a:moveTo>
                    <a:pt x="744" y="1"/>
                  </a:moveTo>
                  <a:lnTo>
                    <a:pt x="585" y="27"/>
                  </a:lnTo>
                  <a:lnTo>
                    <a:pt x="452" y="54"/>
                  </a:lnTo>
                  <a:lnTo>
                    <a:pt x="319" y="134"/>
                  </a:lnTo>
                  <a:lnTo>
                    <a:pt x="213" y="213"/>
                  </a:lnTo>
                  <a:lnTo>
                    <a:pt x="133" y="320"/>
                  </a:lnTo>
                  <a:lnTo>
                    <a:pt x="80" y="453"/>
                  </a:lnTo>
                  <a:lnTo>
                    <a:pt x="27" y="585"/>
                  </a:lnTo>
                  <a:lnTo>
                    <a:pt x="0" y="745"/>
                  </a:lnTo>
                  <a:lnTo>
                    <a:pt x="27" y="878"/>
                  </a:lnTo>
                  <a:lnTo>
                    <a:pt x="80" y="1037"/>
                  </a:lnTo>
                  <a:lnTo>
                    <a:pt x="133" y="1144"/>
                  </a:lnTo>
                  <a:lnTo>
                    <a:pt x="213" y="1250"/>
                  </a:lnTo>
                  <a:lnTo>
                    <a:pt x="319" y="1356"/>
                  </a:lnTo>
                  <a:lnTo>
                    <a:pt x="452" y="1409"/>
                  </a:lnTo>
                  <a:lnTo>
                    <a:pt x="585" y="1462"/>
                  </a:lnTo>
                  <a:lnTo>
                    <a:pt x="877" y="1462"/>
                  </a:lnTo>
                  <a:lnTo>
                    <a:pt x="1037" y="1409"/>
                  </a:lnTo>
                  <a:lnTo>
                    <a:pt x="1143" y="1356"/>
                  </a:lnTo>
                  <a:lnTo>
                    <a:pt x="1249" y="1250"/>
                  </a:lnTo>
                  <a:lnTo>
                    <a:pt x="1355" y="1144"/>
                  </a:lnTo>
                  <a:lnTo>
                    <a:pt x="1409" y="1037"/>
                  </a:lnTo>
                  <a:lnTo>
                    <a:pt x="1462" y="878"/>
                  </a:lnTo>
                  <a:lnTo>
                    <a:pt x="1462" y="745"/>
                  </a:lnTo>
                  <a:lnTo>
                    <a:pt x="1462" y="585"/>
                  </a:lnTo>
                  <a:lnTo>
                    <a:pt x="1409" y="453"/>
                  </a:lnTo>
                  <a:lnTo>
                    <a:pt x="1355" y="320"/>
                  </a:lnTo>
                  <a:lnTo>
                    <a:pt x="1249" y="213"/>
                  </a:lnTo>
                  <a:lnTo>
                    <a:pt x="1143" y="134"/>
                  </a:lnTo>
                  <a:lnTo>
                    <a:pt x="1037" y="54"/>
                  </a:lnTo>
                  <a:lnTo>
                    <a:pt x="877" y="27"/>
                  </a:lnTo>
                  <a:lnTo>
                    <a:pt x="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6"/>
            <p:cNvSpPr/>
            <p:nvPr/>
          </p:nvSpPr>
          <p:spPr>
            <a:xfrm>
              <a:off x="1861902" y="2962539"/>
              <a:ext cx="85211" cy="85211"/>
            </a:xfrm>
            <a:custGeom>
              <a:rect b="b" l="l" r="r" t="t"/>
              <a:pathLst>
                <a:path extrusionOk="0" h="3163" w="3163">
                  <a:moveTo>
                    <a:pt x="1701" y="0"/>
                  </a:moveTo>
                  <a:lnTo>
                    <a:pt x="0" y="1701"/>
                  </a:lnTo>
                  <a:lnTo>
                    <a:pt x="1116" y="2817"/>
                  </a:lnTo>
                  <a:lnTo>
                    <a:pt x="1302" y="2976"/>
                  </a:lnTo>
                  <a:lnTo>
                    <a:pt x="1515" y="3083"/>
                  </a:lnTo>
                  <a:lnTo>
                    <a:pt x="1728" y="3136"/>
                  </a:lnTo>
                  <a:lnTo>
                    <a:pt x="1967" y="3162"/>
                  </a:lnTo>
                  <a:lnTo>
                    <a:pt x="2179" y="3136"/>
                  </a:lnTo>
                  <a:lnTo>
                    <a:pt x="2392" y="3083"/>
                  </a:lnTo>
                  <a:lnTo>
                    <a:pt x="2604" y="2976"/>
                  </a:lnTo>
                  <a:lnTo>
                    <a:pt x="2790" y="2817"/>
                  </a:lnTo>
                  <a:lnTo>
                    <a:pt x="2950" y="2631"/>
                  </a:lnTo>
                  <a:lnTo>
                    <a:pt x="3056" y="2418"/>
                  </a:lnTo>
                  <a:lnTo>
                    <a:pt x="3136" y="2206"/>
                  </a:lnTo>
                  <a:lnTo>
                    <a:pt x="3163" y="1966"/>
                  </a:lnTo>
                  <a:lnTo>
                    <a:pt x="3136" y="1727"/>
                  </a:lnTo>
                  <a:lnTo>
                    <a:pt x="3056" y="1515"/>
                  </a:lnTo>
                  <a:lnTo>
                    <a:pt x="2950" y="1302"/>
                  </a:lnTo>
                  <a:lnTo>
                    <a:pt x="2790" y="1116"/>
                  </a:lnTo>
                  <a:lnTo>
                    <a:pt x="17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6"/>
            <p:cNvSpPr/>
            <p:nvPr/>
          </p:nvSpPr>
          <p:spPr>
            <a:xfrm>
              <a:off x="1833264" y="2933901"/>
              <a:ext cx="79473" cy="80200"/>
            </a:xfrm>
            <a:custGeom>
              <a:rect b="b" l="l" r="r" t="t"/>
              <a:pathLst>
                <a:path extrusionOk="0" h="2977" w="2950">
                  <a:moveTo>
                    <a:pt x="1196" y="0"/>
                  </a:moveTo>
                  <a:lnTo>
                    <a:pt x="957" y="27"/>
                  </a:lnTo>
                  <a:lnTo>
                    <a:pt x="744" y="106"/>
                  </a:lnTo>
                  <a:lnTo>
                    <a:pt x="532" y="213"/>
                  </a:lnTo>
                  <a:lnTo>
                    <a:pt x="346" y="372"/>
                  </a:lnTo>
                  <a:lnTo>
                    <a:pt x="186" y="558"/>
                  </a:lnTo>
                  <a:lnTo>
                    <a:pt x="80" y="771"/>
                  </a:lnTo>
                  <a:lnTo>
                    <a:pt x="27" y="983"/>
                  </a:lnTo>
                  <a:lnTo>
                    <a:pt x="0" y="1196"/>
                  </a:lnTo>
                  <a:lnTo>
                    <a:pt x="27" y="1435"/>
                  </a:lnTo>
                  <a:lnTo>
                    <a:pt x="80" y="1648"/>
                  </a:lnTo>
                  <a:lnTo>
                    <a:pt x="186" y="1860"/>
                  </a:lnTo>
                  <a:lnTo>
                    <a:pt x="346" y="2046"/>
                  </a:lnTo>
                  <a:lnTo>
                    <a:pt x="1249" y="2976"/>
                  </a:lnTo>
                  <a:lnTo>
                    <a:pt x="2950" y="1276"/>
                  </a:lnTo>
                  <a:lnTo>
                    <a:pt x="2046" y="372"/>
                  </a:lnTo>
                  <a:lnTo>
                    <a:pt x="1860" y="213"/>
                  </a:lnTo>
                  <a:lnTo>
                    <a:pt x="1648" y="106"/>
                  </a:lnTo>
                  <a:lnTo>
                    <a:pt x="1435" y="27"/>
                  </a:lnTo>
                  <a:lnTo>
                    <a:pt x="119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6"/>
            <p:cNvSpPr/>
            <p:nvPr/>
          </p:nvSpPr>
          <p:spPr>
            <a:xfrm>
              <a:off x="1757373" y="2944623"/>
              <a:ext cx="103827" cy="103827"/>
            </a:xfrm>
            <a:custGeom>
              <a:rect b="b" l="l" r="r" t="t"/>
              <a:pathLst>
                <a:path extrusionOk="0" h="3854" w="3854">
                  <a:moveTo>
                    <a:pt x="1914" y="1"/>
                  </a:moveTo>
                  <a:lnTo>
                    <a:pt x="1728" y="27"/>
                  </a:lnTo>
                  <a:lnTo>
                    <a:pt x="1542" y="54"/>
                  </a:lnTo>
                  <a:lnTo>
                    <a:pt x="1356" y="80"/>
                  </a:lnTo>
                  <a:lnTo>
                    <a:pt x="1170" y="160"/>
                  </a:lnTo>
                  <a:lnTo>
                    <a:pt x="1010" y="240"/>
                  </a:lnTo>
                  <a:lnTo>
                    <a:pt x="851" y="346"/>
                  </a:lnTo>
                  <a:lnTo>
                    <a:pt x="691" y="452"/>
                  </a:lnTo>
                  <a:lnTo>
                    <a:pt x="558" y="559"/>
                  </a:lnTo>
                  <a:lnTo>
                    <a:pt x="426" y="692"/>
                  </a:lnTo>
                  <a:lnTo>
                    <a:pt x="319" y="851"/>
                  </a:lnTo>
                  <a:lnTo>
                    <a:pt x="240" y="1010"/>
                  </a:lnTo>
                  <a:lnTo>
                    <a:pt x="160" y="1170"/>
                  </a:lnTo>
                  <a:lnTo>
                    <a:pt x="80" y="1356"/>
                  </a:lnTo>
                  <a:lnTo>
                    <a:pt x="27" y="1542"/>
                  </a:lnTo>
                  <a:lnTo>
                    <a:pt x="0" y="1728"/>
                  </a:lnTo>
                  <a:lnTo>
                    <a:pt x="0" y="1941"/>
                  </a:lnTo>
                  <a:lnTo>
                    <a:pt x="0" y="2127"/>
                  </a:lnTo>
                  <a:lnTo>
                    <a:pt x="27" y="2313"/>
                  </a:lnTo>
                  <a:lnTo>
                    <a:pt x="80" y="2499"/>
                  </a:lnTo>
                  <a:lnTo>
                    <a:pt x="160" y="2685"/>
                  </a:lnTo>
                  <a:lnTo>
                    <a:pt x="240" y="2844"/>
                  </a:lnTo>
                  <a:lnTo>
                    <a:pt x="319" y="3004"/>
                  </a:lnTo>
                  <a:lnTo>
                    <a:pt x="426" y="3163"/>
                  </a:lnTo>
                  <a:lnTo>
                    <a:pt x="558" y="3296"/>
                  </a:lnTo>
                  <a:lnTo>
                    <a:pt x="691" y="3402"/>
                  </a:lnTo>
                  <a:lnTo>
                    <a:pt x="851" y="3535"/>
                  </a:lnTo>
                  <a:lnTo>
                    <a:pt x="1010" y="3615"/>
                  </a:lnTo>
                  <a:lnTo>
                    <a:pt x="1170" y="3694"/>
                  </a:lnTo>
                  <a:lnTo>
                    <a:pt x="1356" y="3774"/>
                  </a:lnTo>
                  <a:lnTo>
                    <a:pt x="1542" y="3801"/>
                  </a:lnTo>
                  <a:lnTo>
                    <a:pt x="1728" y="3854"/>
                  </a:lnTo>
                  <a:lnTo>
                    <a:pt x="2126" y="3854"/>
                  </a:lnTo>
                  <a:lnTo>
                    <a:pt x="2312" y="3801"/>
                  </a:lnTo>
                  <a:lnTo>
                    <a:pt x="2498" y="3774"/>
                  </a:lnTo>
                  <a:lnTo>
                    <a:pt x="2658" y="3694"/>
                  </a:lnTo>
                  <a:lnTo>
                    <a:pt x="2844" y="3615"/>
                  </a:lnTo>
                  <a:lnTo>
                    <a:pt x="3003" y="3535"/>
                  </a:lnTo>
                  <a:lnTo>
                    <a:pt x="3136" y="3402"/>
                  </a:lnTo>
                  <a:lnTo>
                    <a:pt x="3269" y="3296"/>
                  </a:lnTo>
                  <a:lnTo>
                    <a:pt x="3402" y="3163"/>
                  </a:lnTo>
                  <a:lnTo>
                    <a:pt x="3508" y="3004"/>
                  </a:lnTo>
                  <a:lnTo>
                    <a:pt x="3614" y="2844"/>
                  </a:lnTo>
                  <a:lnTo>
                    <a:pt x="3694" y="2685"/>
                  </a:lnTo>
                  <a:lnTo>
                    <a:pt x="3747" y="2499"/>
                  </a:lnTo>
                  <a:lnTo>
                    <a:pt x="3800" y="2313"/>
                  </a:lnTo>
                  <a:lnTo>
                    <a:pt x="3827" y="2127"/>
                  </a:lnTo>
                  <a:lnTo>
                    <a:pt x="3854" y="1941"/>
                  </a:lnTo>
                  <a:lnTo>
                    <a:pt x="3827" y="1728"/>
                  </a:lnTo>
                  <a:lnTo>
                    <a:pt x="3800" y="1542"/>
                  </a:lnTo>
                  <a:lnTo>
                    <a:pt x="3747" y="1356"/>
                  </a:lnTo>
                  <a:lnTo>
                    <a:pt x="3694" y="1170"/>
                  </a:lnTo>
                  <a:lnTo>
                    <a:pt x="3614" y="1010"/>
                  </a:lnTo>
                  <a:lnTo>
                    <a:pt x="3508" y="851"/>
                  </a:lnTo>
                  <a:lnTo>
                    <a:pt x="3402" y="692"/>
                  </a:lnTo>
                  <a:lnTo>
                    <a:pt x="3269" y="559"/>
                  </a:lnTo>
                  <a:lnTo>
                    <a:pt x="3136" y="452"/>
                  </a:lnTo>
                  <a:lnTo>
                    <a:pt x="3003" y="346"/>
                  </a:lnTo>
                  <a:lnTo>
                    <a:pt x="2844" y="240"/>
                  </a:lnTo>
                  <a:lnTo>
                    <a:pt x="2658" y="160"/>
                  </a:lnTo>
                  <a:lnTo>
                    <a:pt x="2498" y="80"/>
                  </a:lnTo>
                  <a:lnTo>
                    <a:pt x="2312" y="54"/>
                  </a:lnTo>
                  <a:lnTo>
                    <a:pt x="2126" y="27"/>
                  </a:lnTo>
                  <a:lnTo>
                    <a:pt x="19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6"/>
            <p:cNvSpPr/>
            <p:nvPr/>
          </p:nvSpPr>
          <p:spPr>
            <a:xfrm>
              <a:off x="1768122" y="2955372"/>
              <a:ext cx="82356" cy="82356"/>
            </a:xfrm>
            <a:custGeom>
              <a:rect b="b" l="l" r="r" t="t"/>
              <a:pathLst>
                <a:path extrusionOk="0" h="3057" w="3057">
                  <a:moveTo>
                    <a:pt x="2684" y="0"/>
                  </a:moveTo>
                  <a:lnTo>
                    <a:pt x="0" y="2684"/>
                  </a:lnTo>
                  <a:lnTo>
                    <a:pt x="159" y="2897"/>
                  </a:lnTo>
                  <a:lnTo>
                    <a:pt x="345" y="3056"/>
                  </a:lnTo>
                  <a:lnTo>
                    <a:pt x="3056" y="372"/>
                  </a:lnTo>
                  <a:lnTo>
                    <a:pt x="2870" y="160"/>
                  </a:lnTo>
                  <a:lnTo>
                    <a:pt x="2684" y="0"/>
                  </a:lnTo>
                  <a:close/>
                </a:path>
              </a:pathLst>
            </a:custGeom>
            <a:solidFill>
              <a:schemeClr val="dk2">
                <a:alpha val="1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6"/>
            <p:cNvSpPr/>
            <p:nvPr/>
          </p:nvSpPr>
          <p:spPr>
            <a:xfrm>
              <a:off x="1715858" y="2749197"/>
              <a:ext cx="107410" cy="107410"/>
            </a:xfrm>
            <a:custGeom>
              <a:rect b="b" l="l" r="r" t="t"/>
              <a:pathLst>
                <a:path extrusionOk="0" h="3987" w="3987">
                  <a:moveTo>
                    <a:pt x="3747" y="0"/>
                  </a:moveTo>
                  <a:lnTo>
                    <a:pt x="3667" y="27"/>
                  </a:lnTo>
                  <a:lnTo>
                    <a:pt x="3588" y="80"/>
                  </a:lnTo>
                  <a:lnTo>
                    <a:pt x="80" y="3561"/>
                  </a:lnTo>
                  <a:lnTo>
                    <a:pt x="27" y="3641"/>
                  </a:lnTo>
                  <a:lnTo>
                    <a:pt x="0" y="3747"/>
                  </a:lnTo>
                  <a:lnTo>
                    <a:pt x="27" y="3827"/>
                  </a:lnTo>
                  <a:lnTo>
                    <a:pt x="80" y="3906"/>
                  </a:lnTo>
                  <a:lnTo>
                    <a:pt x="133" y="3960"/>
                  </a:lnTo>
                  <a:lnTo>
                    <a:pt x="239" y="3986"/>
                  </a:lnTo>
                  <a:lnTo>
                    <a:pt x="319" y="3960"/>
                  </a:lnTo>
                  <a:lnTo>
                    <a:pt x="399" y="3906"/>
                  </a:lnTo>
                  <a:lnTo>
                    <a:pt x="3933" y="425"/>
                  </a:lnTo>
                  <a:lnTo>
                    <a:pt x="3960" y="345"/>
                  </a:lnTo>
                  <a:lnTo>
                    <a:pt x="3986" y="239"/>
                  </a:lnTo>
                  <a:lnTo>
                    <a:pt x="3960" y="159"/>
                  </a:lnTo>
                  <a:lnTo>
                    <a:pt x="3933" y="80"/>
                  </a:lnTo>
                  <a:lnTo>
                    <a:pt x="3853" y="27"/>
                  </a:lnTo>
                  <a:lnTo>
                    <a:pt x="374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6"/>
            <p:cNvSpPr/>
            <p:nvPr/>
          </p:nvSpPr>
          <p:spPr>
            <a:xfrm>
              <a:off x="1715858" y="2681900"/>
              <a:ext cx="12904" cy="16487"/>
            </a:xfrm>
            <a:custGeom>
              <a:rect b="b" l="l" r="r" t="t"/>
              <a:pathLst>
                <a:path extrusionOk="0" h="612" w="479">
                  <a:moveTo>
                    <a:pt x="0" y="0"/>
                  </a:moveTo>
                  <a:lnTo>
                    <a:pt x="0" y="372"/>
                  </a:lnTo>
                  <a:lnTo>
                    <a:pt x="27" y="478"/>
                  </a:lnTo>
                  <a:lnTo>
                    <a:pt x="80" y="532"/>
                  </a:lnTo>
                  <a:lnTo>
                    <a:pt x="133" y="585"/>
                  </a:lnTo>
                  <a:lnTo>
                    <a:pt x="239" y="611"/>
                  </a:lnTo>
                  <a:lnTo>
                    <a:pt x="319" y="585"/>
                  </a:lnTo>
                  <a:lnTo>
                    <a:pt x="399" y="532"/>
                  </a:lnTo>
                  <a:lnTo>
                    <a:pt x="452" y="478"/>
                  </a:lnTo>
                  <a:lnTo>
                    <a:pt x="478" y="372"/>
                  </a:lnTo>
                  <a:lnTo>
                    <a:pt x="4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6"/>
            <p:cNvSpPr/>
            <p:nvPr/>
          </p:nvSpPr>
          <p:spPr>
            <a:xfrm>
              <a:off x="1715858" y="3001899"/>
              <a:ext cx="12904" cy="16487"/>
            </a:xfrm>
            <a:custGeom>
              <a:rect b="b" l="l" r="r" t="t"/>
              <a:pathLst>
                <a:path extrusionOk="0" h="612" w="479">
                  <a:moveTo>
                    <a:pt x="133" y="1"/>
                  </a:moveTo>
                  <a:lnTo>
                    <a:pt x="80" y="54"/>
                  </a:lnTo>
                  <a:lnTo>
                    <a:pt x="27" y="133"/>
                  </a:lnTo>
                  <a:lnTo>
                    <a:pt x="0" y="213"/>
                  </a:lnTo>
                  <a:lnTo>
                    <a:pt x="0" y="585"/>
                  </a:lnTo>
                  <a:lnTo>
                    <a:pt x="0" y="612"/>
                  </a:lnTo>
                  <a:lnTo>
                    <a:pt x="478" y="612"/>
                  </a:lnTo>
                  <a:lnTo>
                    <a:pt x="478" y="585"/>
                  </a:lnTo>
                  <a:lnTo>
                    <a:pt x="478" y="213"/>
                  </a:lnTo>
                  <a:lnTo>
                    <a:pt x="452" y="133"/>
                  </a:lnTo>
                  <a:lnTo>
                    <a:pt x="399" y="54"/>
                  </a:lnTo>
                  <a:lnTo>
                    <a:pt x="31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6"/>
            <p:cNvSpPr/>
            <p:nvPr/>
          </p:nvSpPr>
          <p:spPr>
            <a:xfrm>
              <a:off x="1632801" y="2701216"/>
              <a:ext cx="16487" cy="18642"/>
            </a:xfrm>
            <a:custGeom>
              <a:rect b="b" l="l" r="r" t="t"/>
              <a:pathLst>
                <a:path extrusionOk="0" h="692" w="612">
                  <a:moveTo>
                    <a:pt x="399" y="1"/>
                  </a:moveTo>
                  <a:lnTo>
                    <a:pt x="1" y="240"/>
                  </a:lnTo>
                  <a:lnTo>
                    <a:pt x="187" y="559"/>
                  </a:lnTo>
                  <a:lnTo>
                    <a:pt x="213" y="612"/>
                  </a:lnTo>
                  <a:lnTo>
                    <a:pt x="266" y="638"/>
                  </a:lnTo>
                  <a:lnTo>
                    <a:pt x="399" y="691"/>
                  </a:lnTo>
                  <a:lnTo>
                    <a:pt x="452" y="665"/>
                  </a:lnTo>
                  <a:lnTo>
                    <a:pt x="505" y="638"/>
                  </a:lnTo>
                  <a:lnTo>
                    <a:pt x="585" y="585"/>
                  </a:lnTo>
                  <a:lnTo>
                    <a:pt x="612" y="505"/>
                  </a:lnTo>
                  <a:lnTo>
                    <a:pt x="612" y="426"/>
                  </a:lnTo>
                  <a:lnTo>
                    <a:pt x="585" y="319"/>
                  </a:lnTo>
                  <a:lnTo>
                    <a:pt x="3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6"/>
            <p:cNvSpPr/>
            <p:nvPr/>
          </p:nvSpPr>
          <p:spPr>
            <a:xfrm>
              <a:off x="1573370" y="2760647"/>
              <a:ext cx="17942" cy="16487"/>
            </a:xfrm>
            <a:custGeom>
              <a:rect b="b" l="l" r="r" t="t"/>
              <a:pathLst>
                <a:path extrusionOk="0" h="612" w="666">
                  <a:moveTo>
                    <a:pt x="240" y="0"/>
                  </a:moveTo>
                  <a:lnTo>
                    <a:pt x="1" y="399"/>
                  </a:lnTo>
                  <a:lnTo>
                    <a:pt x="320" y="585"/>
                  </a:lnTo>
                  <a:lnTo>
                    <a:pt x="373" y="611"/>
                  </a:lnTo>
                  <a:lnTo>
                    <a:pt x="426" y="611"/>
                  </a:lnTo>
                  <a:lnTo>
                    <a:pt x="559" y="585"/>
                  </a:lnTo>
                  <a:lnTo>
                    <a:pt x="586" y="558"/>
                  </a:lnTo>
                  <a:lnTo>
                    <a:pt x="639" y="505"/>
                  </a:lnTo>
                  <a:lnTo>
                    <a:pt x="665" y="425"/>
                  </a:lnTo>
                  <a:lnTo>
                    <a:pt x="665" y="319"/>
                  </a:lnTo>
                  <a:lnTo>
                    <a:pt x="612" y="239"/>
                  </a:lnTo>
                  <a:lnTo>
                    <a:pt x="559" y="186"/>
                  </a:lnTo>
                  <a:lnTo>
                    <a:pt x="2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
            <p:cNvSpPr/>
            <p:nvPr/>
          </p:nvSpPr>
          <p:spPr>
            <a:xfrm>
              <a:off x="1554054" y="2843677"/>
              <a:ext cx="16487" cy="12931"/>
            </a:xfrm>
            <a:custGeom>
              <a:rect b="b" l="l" r="r" t="t"/>
              <a:pathLst>
                <a:path extrusionOk="0" h="480" w="612">
                  <a:moveTo>
                    <a:pt x="0" y="1"/>
                  </a:moveTo>
                  <a:lnTo>
                    <a:pt x="0" y="240"/>
                  </a:lnTo>
                  <a:lnTo>
                    <a:pt x="0" y="479"/>
                  </a:lnTo>
                  <a:lnTo>
                    <a:pt x="372" y="479"/>
                  </a:lnTo>
                  <a:lnTo>
                    <a:pt x="452" y="453"/>
                  </a:lnTo>
                  <a:lnTo>
                    <a:pt x="532" y="399"/>
                  </a:lnTo>
                  <a:lnTo>
                    <a:pt x="585" y="320"/>
                  </a:lnTo>
                  <a:lnTo>
                    <a:pt x="612" y="240"/>
                  </a:lnTo>
                  <a:lnTo>
                    <a:pt x="585" y="134"/>
                  </a:lnTo>
                  <a:lnTo>
                    <a:pt x="532" y="80"/>
                  </a:lnTo>
                  <a:lnTo>
                    <a:pt x="452" y="27"/>
                  </a:lnTo>
                  <a:lnTo>
                    <a:pt x="37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
            <p:cNvSpPr/>
            <p:nvPr/>
          </p:nvSpPr>
          <p:spPr>
            <a:xfrm>
              <a:off x="1873352" y="2843677"/>
              <a:ext cx="17215" cy="12931"/>
            </a:xfrm>
            <a:custGeom>
              <a:rect b="b" l="l" r="r" t="t"/>
              <a:pathLst>
                <a:path extrusionOk="0" h="480" w="639">
                  <a:moveTo>
                    <a:pt x="240" y="1"/>
                  </a:moveTo>
                  <a:lnTo>
                    <a:pt x="133" y="27"/>
                  </a:lnTo>
                  <a:lnTo>
                    <a:pt x="80" y="80"/>
                  </a:lnTo>
                  <a:lnTo>
                    <a:pt x="27" y="134"/>
                  </a:lnTo>
                  <a:lnTo>
                    <a:pt x="0" y="240"/>
                  </a:lnTo>
                  <a:lnTo>
                    <a:pt x="27" y="320"/>
                  </a:lnTo>
                  <a:lnTo>
                    <a:pt x="80" y="399"/>
                  </a:lnTo>
                  <a:lnTo>
                    <a:pt x="133" y="453"/>
                  </a:lnTo>
                  <a:lnTo>
                    <a:pt x="240" y="479"/>
                  </a:lnTo>
                  <a:lnTo>
                    <a:pt x="638" y="479"/>
                  </a:lnTo>
                  <a:lnTo>
                    <a:pt x="638" y="240"/>
                  </a:lnTo>
                  <a:lnTo>
                    <a:pt x="6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
            <p:cNvSpPr/>
            <p:nvPr/>
          </p:nvSpPr>
          <p:spPr>
            <a:xfrm>
              <a:off x="1573370" y="2922424"/>
              <a:ext cx="17942" cy="17215"/>
            </a:xfrm>
            <a:custGeom>
              <a:rect b="b" l="l" r="r" t="t"/>
              <a:pathLst>
                <a:path extrusionOk="0" h="639" w="666">
                  <a:moveTo>
                    <a:pt x="399" y="1"/>
                  </a:moveTo>
                  <a:lnTo>
                    <a:pt x="320" y="27"/>
                  </a:lnTo>
                  <a:lnTo>
                    <a:pt x="1" y="213"/>
                  </a:lnTo>
                  <a:lnTo>
                    <a:pt x="240" y="639"/>
                  </a:lnTo>
                  <a:lnTo>
                    <a:pt x="559" y="453"/>
                  </a:lnTo>
                  <a:lnTo>
                    <a:pt x="612" y="399"/>
                  </a:lnTo>
                  <a:lnTo>
                    <a:pt x="665" y="293"/>
                  </a:lnTo>
                  <a:lnTo>
                    <a:pt x="665" y="213"/>
                  </a:lnTo>
                  <a:lnTo>
                    <a:pt x="639" y="134"/>
                  </a:lnTo>
                  <a:lnTo>
                    <a:pt x="586" y="54"/>
                  </a:lnTo>
                  <a:lnTo>
                    <a:pt x="506" y="27"/>
                  </a:lnTo>
                  <a:lnTo>
                    <a:pt x="3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
            <p:cNvSpPr/>
            <p:nvPr/>
          </p:nvSpPr>
          <p:spPr>
            <a:xfrm>
              <a:off x="1852581" y="2760647"/>
              <a:ext cx="17942" cy="16487"/>
            </a:xfrm>
            <a:custGeom>
              <a:rect b="b" l="l" r="r" t="t"/>
              <a:pathLst>
                <a:path extrusionOk="0" h="612" w="666">
                  <a:moveTo>
                    <a:pt x="426" y="0"/>
                  </a:moveTo>
                  <a:lnTo>
                    <a:pt x="107" y="186"/>
                  </a:lnTo>
                  <a:lnTo>
                    <a:pt x="27" y="239"/>
                  </a:lnTo>
                  <a:lnTo>
                    <a:pt x="1" y="319"/>
                  </a:lnTo>
                  <a:lnTo>
                    <a:pt x="1" y="425"/>
                  </a:lnTo>
                  <a:lnTo>
                    <a:pt x="27" y="505"/>
                  </a:lnTo>
                  <a:lnTo>
                    <a:pt x="54" y="558"/>
                  </a:lnTo>
                  <a:lnTo>
                    <a:pt x="107" y="585"/>
                  </a:lnTo>
                  <a:lnTo>
                    <a:pt x="213" y="611"/>
                  </a:lnTo>
                  <a:lnTo>
                    <a:pt x="293" y="611"/>
                  </a:lnTo>
                  <a:lnTo>
                    <a:pt x="346" y="585"/>
                  </a:lnTo>
                  <a:lnTo>
                    <a:pt x="665" y="399"/>
                  </a:lnTo>
                  <a:lnTo>
                    <a:pt x="45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
            <p:cNvSpPr/>
            <p:nvPr/>
          </p:nvSpPr>
          <p:spPr>
            <a:xfrm>
              <a:off x="1632073" y="2980427"/>
              <a:ext cx="17215" cy="17915"/>
            </a:xfrm>
            <a:custGeom>
              <a:rect b="b" l="l" r="r" t="t"/>
              <a:pathLst>
                <a:path extrusionOk="0" h="665" w="639">
                  <a:moveTo>
                    <a:pt x="346" y="0"/>
                  </a:moveTo>
                  <a:lnTo>
                    <a:pt x="267" y="54"/>
                  </a:lnTo>
                  <a:lnTo>
                    <a:pt x="187" y="107"/>
                  </a:lnTo>
                  <a:lnTo>
                    <a:pt x="1" y="426"/>
                  </a:lnTo>
                  <a:lnTo>
                    <a:pt x="426" y="665"/>
                  </a:lnTo>
                  <a:lnTo>
                    <a:pt x="612" y="346"/>
                  </a:lnTo>
                  <a:lnTo>
                    <a:pt x="639" y="266"/>
                  </a:lnTo>
                  <a:lnTo>
                    <a:pt x="639" y="186"/>
                  </a:lnTo>
                  <a:lnTo>
                    <a:pt x="586" y="107"/>
                  </a:lnTo>
                  <a:lnTo>
                    <a:pt x="506" y="27"/>
                  </a:lnTo>
                  <a:lnTo>
                    <a:pt x="42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
            <p:cNvSpPr/>
            <p:nvPr/>
          </p:nvSpPr>
          <p:spPr>
            <a:xfrm>
              <a:off x="1794605" y="2701216"/>
              <a:ext cx="17215" cy="18642"/>
            </a:xfrm>
            <a:custGeom>
              <a:rect b="b" l="l" r="r" t="t"/>
              <a:pathLst>
                <a:path extrusionOk="0" h="692" w="639">
                  <a:moveTo>
                    <a:pt x="213" y="1"/>
                  </a:moveTo>
                  <a:lnTo>
                    <a:pt x="27" y="319"/>
                  </a:lnTo>
                  <a:lnTo>
                    <a:pt x="0" y="426"/>
                  </a:lnTo>
                  <a:lnTo>
                    <a:pt x="0" y="505"/>
                  </a:lnTo>
                  <a:lnTo>
                    <a:pt x="53" y="585"/>
                  </a:lnTo>
                  <a:lnTo>
                    <a:pt x="107" y="638"/>
                  </a:lnTo>
                  <a:lnTo>
                    <a:pt x="160" y="665"/>
                  </a:lnTo>
                  <a:lnTo>
                    <a:pt x="239" y="691"/>
                  </a:lnTo>
                  <a:lnTo>
                    <a:pt x="346" y="638"/>
                  </a:lnTo>
                  <a:lnTo>
                    <a:pt x="399" y="612"/>
                  </a:lnTo>
                  <a:lnTo>
                    <a:pt x="425" y="559"/>
                  </a:lnTo>
                  <a:lnTo>
                    <a:pt x="611" y="240"/>
                  </a:lnTo>
                  <a:lnTo>
                    <a:pt x="638" y="240"/>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0"/>
                                        </p:tgtEl>
                                        <p:attrNameLst>
                                          <p:attrName>style.visibility</p:attrName>
                                        </p:attrNameLst>
                                      </p:cBhvr>
                                      <p:to>
                                        <p:strVal val="visible"/>
                                      </p:to>
                                    </p:set>
                                    <p:animEffect filter="fade" transition="in">
                                      <p:cBhvr>
                                        <p:cTn dur="1000"/>
                                        <p:tgtEl>
                                          <p:spTgt spid="1110"/>
                                        </p:tgtEl>
                                      </p:cBhvr>
                                    </p:animEffect>
                                  </p:childTnLst>
                                </p:cTn>
                              </p:par>
                              <p:par>
                                <p:cTn fill="hold" nodeType="with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1000"/>
                                        <p:tgtEl>
                                          <p:spTgt spid="1126"/>
                                        </p:tgtEl>
                                      </p:cBhvr>
                                    </p:animEffect>
                                  </p:childTnLst>
                                </p:cTn>
                              </p:par>
                              <p:par>
                                <p:cTn fill="hold" nodeType="with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000"/>
                                        <p:tgtEl>
                                          <p:spTgt spid="1127"/>
                                        </p:tgtEl>
                                      </p:cBhvr>
                                    </p:animEffect>
                                  </p:childTnLst>
                                </p:cTn>
                              </p:par>
                              <p:par>
                                <p:cTn fill="hold" nodeType="with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1000"/>
                                        <p:tgtEl>
                                          <p:spTgt spid="1128"/>
                                        </p:tgtEl>
                                      </p:cBhvr>
                                    </p:animEffect>
                                  </p:childTnLst>
                                </p:cTn>
                              </p:par>
                              <p:par>
                                <p:cTn fill="hold" nodeType="with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1000"/>
                                        <p:tgtEl>
                                          <p:spTgt spid="1129"/>
                                        </p:tgtEl>
                                      </p:cBhvr>
                                    </p:animEffect>
                                  </p:childTnLst>
                                </p:cTn>
                              </p:par>
                              <p:par>
                                <p:cTn fill="hold" nodeType="with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1000"/>
                                        <p:tgtEl>
                                          <p:spTgt spid="1155"/>
                                        </p:tgtEl>
                                      </p:cBhvr>
                                    </p:animEffect>
                                  </p:childTnLst>
                                </p:cTn>
                              </p:par>
                              <p:par>
                                <p:cTn fill="hold" nodeType="with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1000"/>
                                        <p:tgtEl>
                                          <p:spTgt spid="1169"/>
                                        </p:tgtEl>
                                      </p:cBhvr>
                                    </p:animEffect>
                                  </p:childTnLst>
                                </p:cTn>
                              </p:par>
                              <p:par>
                                <p:cTn fill="hold" nodeType="withEffect" presetClass="entr" presetID="10" presetSubtype="0">
                                  <p:stCondLst>
                                    <p:cond delay="0"/>
                                  </p:stCondLst>
                                  <p:childTnLst>
                                    <p:set>
                                      <p:cBhvr>
                                        <p:cTn dur="1" fill="hold">
                                          <p:stCondLst>
                                            <p:cond delay="0"/>
                                          </p:stCondLst>
                                        </p:cTn>
                                        <p:tgtEl>
                                          <p:spTgt spid="1185"/>
                                        </p:tgtEl>
                                        <p:attrNameLst>
                                          <p:attrName>style.visibility</p:attrName>
                                        </p:attrNameLst>
                                      </p:cBhvr>
                                      <p:to>
                                        <p:strVal val="visible"/>
                                      </p:to>
                                    </p:set>
                                    <p:animEffect filter="fade" transition="in">
                                      <p:cBhvr>
                                        <p:cTn dur="1000"/>
                                        <p:tgtEl>
                                          <p:spTgt spid="1185"/>
                                        </p:tgtEl>
                                      </p:cBhvr>
                                    </p:animEffect>
                                  </p:childTnLst>
                                </p:cTn>
                              </p:par>
                              <p:par>
                                <p:cTn fill="hold" nodeType="with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1000"/>
                                        <p:tgtEl>
                                          <p:spTgt spid="1205"/>
                                        </p:tgtEl>
                                      </p:cBhvr>
                                    </p:animEffect>
                                  </p:childTnLst>
                                </p:cTn>
                              </p:par>
                              <p:par>
                                <p:cTn fill="hold" nodeType="with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1000"/>
                                        <p:tgtEl>
                                          <p:spTgt spid="1220"/>
                                        </p:tgtEl>
                                      </p:cBhvr>
                                    </p:animEffect>
                                  </p:childTnLst>
                                </p:cTn>
                              </p:par>
                              <p:par>
                                <p:cTn fill="hold" nodeType="with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1000"/>
                                        <p:tgtEl>
                                          <p:spTgt spid="1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8"/>
          <p:cNvSpPr/>
          <p:nvPr/>
        </p:nvSpPr>
        <p:spPr>
          <a:xfrm>
            <a:off x="713213" y="1069367"/>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7" name="Google Shape;1247;p8"/>
          <p:cNvGrpSpPr/>
          <p:nvPr/>
        </p:nvGrpSpPr>
        <p:grpSpPr>
          <a:xfrm>
            <a:off x="713231" y="539495"/>
            <a:ext cx="4223988" cy="3765366"/>
            <a:chOff x="10461108" y="2321595"/>
            <a:chExt cx="4223988" cy="3765366"/>
          </a:xfrm>
        </p:grpSpPr>
        <p:sp>
          <p:nvSpPr>
            <p:cNvPr id="1248" name="Google Shape;1248;p8"/>
            <p:cNvSpPr/>
            <p:nvPr/>
          </p:nvSpPr>
          <p:spPr>
            <a:xfrm>
              <a:off x="10651491" y="239209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8"/>
            <p:cNvSpPr/>
            <p:nvPr/>
          </p:nvSpPr>
          <p:spPr>
            <a:xfrm>
              <a:off x="14258583" y="3111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8"/>
            <p:cNvSpPr/>
            <p:nvPr/>
          </p:nvSpPr>
          <p:spPr>
            <a:xfrm>
              <a:off x="12893895" y="23215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8"/>
            <p:cNvSpPr/>
            <p:nvPr/>
          </p:nvSpPr>
          <p:spPr>
            <a:xfrm>
              <a:off x="13320667" y="58790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8"/>
            <p:cNvSpPr/>
            <p:nvPr/>
          </p:nvSpPr>
          <p:spPr>
            <a:xfrm>
              <a:off x="10492925" y="43982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8"/>
            <p:cNvSpPr/>
            <p:nvPr/>
          </p:nvSpPr>
          <p:spPr>
            <a:xfrm>
              <a:off x="14558153" y="4986937"/>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8"/>
            <p:cNvSpPr/>
            <p:nvPr/>
          </p:nvSpPr>
          <p:spPr>
            <a:xfrm>
              <a:off x="14628655" y="3534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8"/>
            <p:cNvSpPr/>
            <p:nvPr/>
          </p:nvSpPr>
          <p:spPr>
            <a:xfrm>
              <a:off x="14166891" y="2836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8"/>
            <p:cNvSpPr/>
            <p:nvPr/>
          </p:nvSpPr>
          <p:spPr>
            <a:xfrm>
              <a:off x="14068200" y="24202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8"/>
            <p:cNvSpPr/>
            <p:nvPr/>
          </p:nvSpPr>
          <p:spPr>
            <a:xfrm>
              <a:off x="12414375" y="2529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8"/>
            <p:cNvSpPr/>
            <p:nvPr/>
          </p:nvSpPr>
          <p:spPr>
            <a:xfrm>
              <a:off x="11367336" y="246628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8"/>
            <p:cNvSpPr/>
            <p:nvPr/>
          </p:nvSpPr>
          <p:spPr>
            <a:xfrm>
              <a:off x="10461108" y="280470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8"/>
            <p:cNvSpPr/>
            <p:nvPr/>
          </p:nvSpPr>
          <p:spPr>
            <a:xfrm>
              <a:off x="10623238" y="41125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8"/>
            <p:cNvSpPr/>
            <p:nvPr/>
          </p:nvSpPr>
          <p:spPr>
            <a:xfrm>
              <a:off x="10782063" y="50470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8"/>
            <p:cNvSpPr/>
            <p:nvPr/>
          </p:nvSpPr>
          <p:spPr>
            <a:xfrm>
              <a:off x="12950335" y="60023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8"/>
            <p:cNvSpPr/>
            <p:nvPr/>
          </p:nvSpPr>
          <p:spPr>
            <a:xfrm>
              <a:off x="13877753" y="57625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8"/>
            <p:cNvSpPr/>
            <p:nvPr/>
          </p:nvSpPr>
          <p:spPr>
            <a:xfrm>
              <a:off x="11631655" y="58189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5" name="Google Shape;1265;p8"/>
          <p:cNvSpPr txBox="1"/>
          <p:nvPr>
            <p:ph idx="1" type="subTitle"/>
          </p:nvPr>
        </p:nvSpPr>
        <p:spPr>
          <a:xfrm>
            <a:off x="5442269" y="1139279"/>
            <a:ext cx="2082852" cy="11907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800"/>
              <a:buFont typeface="Arial"/>
              <a:buChar char="•"/>
            </a:pPr>
            <a:r>
              <a:rPr lang="en-US" sz="1800">
                <a:solidFill>
                  <a:schemeClr val="lt2"/>
                </a:solidFill>
                <a:latin typeface="Nunito"/>
                <a:ea typeface="Nunito"/>
                <a:cs typeface="Nunito"/>
                <a:sym typeface="Nunito"/>
              </a:rPr>
              <a:t>Polars</a:t>
            </a:r>
            <a:endParaRPr/>
          </a:p>
          <a:p>
            <a:pPr indent="-285750" lvl="0" marL="285750" rtl="0" algn="l">
              <a:lnSpc>
                <a:spcPct val="100000"/>
              </a:lnSpc>
              <a:spcBef>
                <a:spcPts val="0"/>
              </a:spcBef>
              <a:spcAft>
                <a:spcPts val="0"/>
              </a:spcAft>
              <a:buSzPts val="1800"/>
              <a:buFont typeface="Arial"/>
              <a:buChar char="•"/>
            </a:pPr>
            <a:r>
              <a:rPr lang="en-US" sz="1800">
                <a:solidFill>
                  <a:srgbClr val="FFFFFF"/>
                </a:solidFill>
                <a:latin typeface="Nunito"/>
                <a:ea typeface="Nunito"/>
                <a:cs typeface="Nunito"/>
                <a:sym typeface="Nunito"/>
              </a:rPr>
              <a:t>SQLite</a:t>
            </a:r>
            <a:endParaRPr/>
          </a:p>
          <a:p>
            <a:pPr indent="-285750" lvl="0" marL="285750" rtl="0" algn="l">
              <a:lnSpc>
                <a:spcPct val="100000"/>
              </a:lnSpc>
              <a:spcBef>
                <a:spcPts val="0"/>
              </a:spcBef>
              <a:spcAft>
                <a:spcPts val="0"/>
              </a:spcAft>
              <a:buSzPts val="1800"/>
              <a:buFont typeface="Arial"/>
              <a:buChar char="•"/>
            </a:pPr>
            <a:r>
              <a:rPr lang="en-US" sz="1800">
                <a:solidFill>
                  <a:schemeClr val="lt2"/>
                </a:solidFill>
                <a:latin typeface="Nunito"/>
                <a:ea typeface="Nunito"/>
                <a:cs typeface="Nunito"/>
                <a:sym typeface="Nunito"/>
              </a:rPr>
              <a:t>QuickDBD</a:t>
            </a:r>
            <a:endParaRPr/>
          </a:p>
          <a:p>
            <a:pPr indent="-285750" lvl="0" marL="285750" rtl="0" algn="l">
              <a:lnSpc>
                <a:spcPct val="100000"/>
              </a:lnSpc>
              <a:spcBef>
                <a:spcPts val="0"/>
              </a:spcBef>
              <a:spcAft>
                <a:spcPts val="0"/>
              </a:spcAft>
              <a:buSzPts val="1800"/>
              <a:buFont typeface="Arial"/>
              <a:buChar char="•"/>
            </a:pPr>
            <a:r>
              <a:rPr b="0" i="0" lang="en-US" sz="2000" u="none" strike="noStrike">
                <a:solidFill>
                  <a:srgbClr val="E8EAED"/>
                </a:solidFill>
                <a:latin typeface="Arial"/>
                <a:ea typeface="Arial"/>
                <a:cs typeface="Arial"/>
                <a:sym typeface="Arial"/>
              </a:rPr>
              <a:t>SQLAlchemy</a:t>
            </a:r>
            <a:endParaRPr b="0" i="0" sz="2000" u="none" strike="noStrike">
              <a:solidFill>
                <a:srgbClr val="E8EAED"/>
              </a:solidFill>
              <a:latin typeface="Arial"/>
              <a:ea typeface="Arial"/>
              <a:cs typeface="Arial"/>
              <a:sym typeface="Arial"/>
            </a:endParaRPr>
          </a:p>
          <a:p>
            <a:pPr indent="-298450" lvl="0" marL="285750" rtl="0" algn="l">
              <a:lnSpc>
                <a:spcPct val="100000"/>
              </a:lnSpc>
              <a:spcBef>
                <a:spcPts val="0"/>
              </a:spcBef>
              <a:spcAft>
                <a:spcPts val="0"/>
              </a:spcAft>
              <a:buClr>
                <a:srgbClr val="E8EAED"/>
              </a:buClr>
              <a:buSzPts val="2000"/>
              <a:buFont typeface="Arial"/>
              <a:buChar char="•"/>
            </a:pPr>
            <a:r>
              <a:rPr lang="en-US" sz="2000">
                <a:solidFill>
                  <a:srgbClr val="E8EAED"/>
                </a:solidFill>
                <a:latin typeface="Arial"/>
                <a:ea typeface="Arial"/>
                <a:cs typeface="Arial"/>
                <a:sym typeface="Arial"/>
              </a:rPr>
              <a:t>Pandas</a:t>
            </a:r>
            <a:endParaRPr sz="2000">
              <a:solidFill>
                <a:srgbClr val="E8EAED"/>
              </a:solidFill>
              <a:latin typeface="Arial"/>
              <a:ea typeface="Arial"/>
              <a:cs typeface="Arial"/>
              <a:sym typeface="Arial"/>
            </a:endParaRPr>
          </a:p>
        </p:txBody>
      </p:sp>
      <p:sp>
        <p:nvSpPr>
          <p:cNvPr id="1266" name="Google Shape;1266;p8"/>
          <p:cNvSpPr txBox="1"/>
          <p:nvPr>
            <p:ph type="title"/>
          </p:nvPr>
        </p:nvSpPr>
        <p:spPr>
          <a:xfrm>
            <a:off x="3285299" y="396695"/>
            <a:ext cx="5648525"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2800"/>
              <a:t>TOOLS AND TECHNOLOGY USED </a:t>
            </a:r>
            <a:endParaRPr sz="2800"/>
          </a:p>
        </p:txBody>
      </p:sp>
      <p:grpSp>
        <p:nvGrpSpPr>
          <p:cNvPr id="1267" name="Google Shape;1267;p8"/>
          <p:cNvGrpSpPr/>
          <p:nvPr/>
        </p:nvGrpSpPr>
        <p:grpSpPr>
          <a:xfrm>
            <a:off x="1752308" y="1077350"/>
            <a:ext cx="1906260" cy="3364963"/>
            <a:chOff x="3451925" y="3129975"/>
            <a:chExt cx="1308975" cy="2310625"/>
          </a:xfrm>
        </p:grpSpPr>
        <p:sp>
          <p:nvSpPr>
            <p:cNvPr id="1268" name="Google Shape;1268;p8"/>
            <p:cNvSpPr/>
            <p:nvPr/>
          </p:nvSpPr>
          <p:spPr>
            <a:xfrm>
              <a:off x="4083175" y="3771050"/>
              <a:ext cx="609800" cy="249475"/>
            </a:xfrm>
            <a:custGeom>
              <a:rect b="b" l="l" r="r" t="t"/>
              <a:pathLst>
                <a:path extrusionOk="0" h="9979" w="24392">
                  <a:moveTo>
                    <a:pt x="6377" y="0"/>
                  </a:moveTo>
                  <a:cubicBezTo>
                    <a:pt x="3614" y="0"/>
                    <a:pt x="1305" y="219"/>
                    <a:pt x="312" y="815"/>
                  </a:cubicBezTo>
                  <a:lnTo>
                    <a:pt x="1" y="2237"/>
                  </a:lnTo>
                  <a:lnTo>
                    <a:pt x="189" y="2855"/>
                  </a:lnTo>
                  <a:cubicBezTo>
                    <a:pt x="189" y="2855"/>
                    <a:pt x="10685" y="7607"/>
                    <a:pt x="17970" y="9582"/>
                  </a:cubicBezTo>
                  <a:cubicBezTo>
                    <a:pt x="18740" y="9875"/>
                    <a:pt x="19482" y="9979"/>
                    <a:pt x="20145" y="9979"/>
                  </a:cubicBezTo>
                  <a:cubicBezTo>
                    <a:pt x="21717" y="9979"/>
                    <a:pt x="22846" y="9400"/>
                    <a:pt x="22846" y="9400"/>
                  </a:cubicBezTo>
                  <a:cubicBezTo>
                    <a:pt x="24392" y="5878"/>
                    <a:pt x="23587" y="2731"/>
                    <a:pt x="21858" y="1432"/>
                  </a:cubicBezTo>
                  <a:cubicBezTo>
                    <a:pt x="20058" y="973"/>
                    <a:pt x="12206" y="0"/>
                    <a:pt x="6377" y="0"/>
                  </a:cubicBezTo>
                  <a:close/>
                </a:path>
              </a:pathLst>
            </a:custGeom>
            <a:solidFill>
              <a:srgbClr val="9B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8"/>
            <p:cNvSpPr/>
            <p:nvPr/>
          </p:nvSpPr>
          <p:spPr>
            <a:xfrm>
              <a:off x="4050825" y="3157075"/>
              <a:ext cx="376650" cy="631275"/>
            </a:xfrm>
            <a:custGeom>
              <a:rect b="b" l="l" r="r" t="t"/>
              <a:pathLst>
                <a:path extrusionOk="0" h="25251" w="15066">
                  <a:moveTo>
                    <a:pt x="6481" y="306"/>
                  </a:moveTo>
                  <a:cubicBezTo>
                    <a:pt x="6481" y="430"/>
                    <a:pt x="6481" y="494"/>
                    <a:pt x="6422" y="677"/>
                  </a:cubicBezTo>
                  <a:cubicBezTo>
                    <a:pt x="6481" y="617"/>
                    <a:pt x="6545" y="617"/>
                    <a:pt x="6605" y="617"/>
                  </a:cubicBezTo>
                  <a:cubicBezTo>
                    <a:pt x="6605" y="494"/>
                    <a:pt x="6545" y="370"/>
                    <a:pt x="6481" y="306"/>
                  </a:cubicBezTo>
                  <a:close/>
                  <a:moveTo>
                    <a:pt x="1" y="0"/>
                  </a:moveTo>
                  <a:cubicBezTo>
                    <a:pt x="307" y="1665"/>
                    <a:pt x="307" y="7533"/>
                    <a:pt x="677" y="8827"/>
                  </a:cubicBezTo>
                  <a:cubicBezTo>
                    <a:pt x="801" y="9197"/>
                    <a:pt x="865" y="9444"/>
                    <a:pt x="924" y="9568"/>
                  </a:cubicBezTo>
                  <a:cubicBezTo>
                    <a:pt x="924" y="9508"/>
                    <a:pt x="865" y="9385"/>
                    <a:pt x="865" y="9261"/>
                  </a:cubicBezTo>
                  <a:cubicBezTo>
                    <a:pt x="431" y="7780"/>
                    <a:pt x="495" y="924"/>
                    <a:pt x="60" y="59"/>
                  </a:cubicBezTo>
                  <a:cubicBezTo>
                    <a:pt x="60" y="59"/>
                    <a:pt x="60" y="0"/>
                    <a:pt x="1" y="0"/>
                  </a:cubicBezTo>
                  <a:close/>
                  <a:moveTo>
                    <a:pt x="10744" y="1294"/>
                  </a:moveTo>
                  <a:cubicBezTo>
                    <a:pt x="10803" y="2346"/>
                    <a:pt x="10991" y="5557"/>
                    <a:pt x="10991" y="7656"/>
                  </a:cubicBezTo>
                  <a:cubicBezTo>
                    <a:pt x="10991" y="8456"/>
                    <a:pt x="11238" y="9385"/>
                    <a:pt x="11544" y="10185"/>
                  </a:cubicBezTo>
                  <a:cubicBezTo>
                    <a:pt x="11297" y="9508"/>
                    <a:pt x="11114" y="8768"/>
                    <a:pt x="11114" y="8086"/>
                  </a:cubicBezTo>
                  <a:cubicBezTo>
                    <a:pt x="11114" y="5493"/>
                    <a:pt x="10867" y="1358"/>
                    <a:pt x="10867" y="1358"/>
                  </a:cubicBezTo>
                  <a:cubicBezTo>
                    <a:pt x="10867" y="1358"/>
                    <a:pt x="10803" y="1294"/>
                    <a:pt x="10744" y="1294"/>
                  </a:cubicBezTo>
                  <a:close/>
                  <a:moveTo>
                    <a:pt x="13708" y="14507"/>
                  </a:moveTo>
                  <a:cubicBezTo>
                    <a:pt x="14137" y="15806"/>
                    <a:pt x="14755" y="18459"/>
                    <a:pt x="13396" y="20805"/>
                  </a:cubicBezTo>
                  <a:cubicBezTo>
                    <a:pt x="11421" y="23275"/>
                    <a:pt x="9509" y="23956"/>
                    <a:pt x="7904" y="23956"/>
                  </a:cubicBezTo>
                  <a:cubicBezTo>
                    <a:pt x="5928" y="23956"/>
                    <a:pt x="4506" y="22781"/>
                    <a:pt x="4506" y="22781"/>
                  </a:cubicBezTo>
                  <a:cubicBezTo>
                    <a:pt x="4506" y="22781"/>
                    <a:pt x="4076" y="22040"/>
                    <a:pt x="3705" y="22040"/>
                  </a:cubicBezTo>
                  <a:cubicBezTo>
                    <a:pt x="3641" y="22040"/>
                    <a:pt x="3582" y="22040"/>
                    <a:pt x="3518" y="22104"/>
                  </a:cubicBezTo>
                  <a:cubicBezTo>
                    <a:pt x="2530" y="22781"/>
                    <a:pt x="2036" y="24080"/>
                    <a:pt x="1853" y="25250"/>
                  </a:cubicBezTo>
                  <a:cubicBezTo>
                    <a:pt x="1912" y="25191"/>
                    <a:pt x="1977" y="25191"/>
                    <a:pt x="2100" y="25127"/>
                  </a:cubicBezTo>
                  <a:cubicBezTo>
                    <a:pt x="2347" y="24139"/>
                    <a:pt x="2841" y="23092"/>
                    <a:pt x="3641" y="22534"/>
                  </a:cubicBezTo>
                  <a:cubicBezTo>
                    <a:pt x="3705" y="22474"/>
                    <a:pt x="3765" y="22474"/>
                    <a:pt x="3829" y="22474"/>
                  </a:cubicBezTo>
                  <a:cubicBezTo>
                    <a:pt x="4259" y="22474"/>
                    <a:pt x="4693" y="23215"/>
                    <a:pt x="4693" y="23215"/>
                  </a:cubicBezTo>
                  <a:cubicBezTo>
                    <a:pt x="4693" y="23215"/>
                    <a:pt x="6052" y="24386"/>
                    <a:pt x="8087" y="24386"/>
                  </a:cubicBezTo>
                  <a:cubicBezTo>
                    <a:pt x="9633" y="24386"/>
                    <a:pt x="11544" y="23645"/>
                    <a:pt x="13520" y="21240"/>
                  </a:cubicBezTo>
                  <a:cubicBezTo>
                    <a:pt x="15066" y="18582"/>
                    <a:pt x="14137" y="15559"/>
                    <a:pt x="13708" y="1450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8"/>
            <p:cNvSpPr/>
            <p:nvPr/>
          </p:nvSpPr>
          <p:spPr>
            <a:xfrm>
              <a:off x="4092450" y="3785225"/>
              <a:ext cx="10900" cy="37075"/>
            </a:xfrm>
            <a:custGeom>
              <a:rect b="b" l="l" r="r" t="t"/>
              <a:pathLst>
                <a:path extrusionOk="0" h="1483" w="436">
                  <a:moveTo>
                    <a:pt x="435" y="1"/>
                  </a:moveTo>
                  <a:cubicBezTo>
                    <a:pt x="312" y="65"/>
                    <a:pt x="247" y="65"/>
                    <a:pt x="188" y="124"/>
                  </a:cubicBezTo>
                  <a:cubicBezTo>
                    <a:pt x="65" y="618"/>
                    <a:pt x="0" y="1112"/>
                    <a:pt x="0" y="1483"/>
                  </a:cubicBezTo>
                  <a:cubicBezTo>
                    <a:pt x="65" y="1483"/>
                    <a:pt x="124" y="1483"/>
                    <a:pt x="188" y="1423"/>
                  </a:cubicBezTo>
                  <a:cubicBezTo>
                    <a:pt x="247" y="989"/>
                    <a:pt x="312" y="495"/>
                    <a:pt x="435" y="1"/>
                  </a:cubicBezTo>
                  <a:close/>
                </a:path>
              </a:pathLst>
            </a:custGeom>
            <a:solidFill>
              <a:srgbClr val="87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8"/>
            <p:cNvSpPr/>
            <p:nvPr/>
          </p:nvSpPr>
          <p:spPr>
            <a:xfrm>
              <a:off x="4588000" y="3823875"/>
              <a:ext cx="78675" cy="174400"/>
            </a:xfrm>
            <a:custGeom>
              <a:rect b="b" l="l" r="r" t="t"/>
              <a:pathLst>
                <a:path extrusionOk="0" h="6976" w="3147">
                  <a:moveTo>
                    <a:pt x="1482" y="1"/>
                  </a:moveTo>
                  <a:cubicBezTo>
                    <a:pt x="1171" y="1"/>
                    <a:pt x="800" y="60"/>
                    <a:pt x="618" y="307"/>
                  </a:cubicBezTo>
                  <a:cubicBezTo>
                    <a:pt x="494" y="495"/>
                    <a:pt x="494" y="678"/>
                    <a:pt x="430" y="865"/>
                  </a:cubicBezTo>
                  <a:cubicBezTo>
                    <a:pt x="306" y="1606"/>
                    <a:pt x="247" y="2406"/>
                    <a:pt x="183" y="3147"/>
                  </a:cubicBezTo>
                  <a:cubicBezTo>
                    <a:pt x="59" y="4259"/>
                    <a:pt x="0" y="5558"/>
                    <a:pt x="741" y="6422"/>
                  </a:cubicBezTo>
                  <a:cubicBezTo>
                    <a:pt x="988" y="6728"/>
                    <a:pt x="1294" y="6975"/>
                    <a:pt x="1729" y="6975"/>
                  </a:cubicBezTo>
                  <a:lnTo>
                    <a:pt x="1852" y="6975"/>
                  </a:lnTo>
                  <a:cubicBezTo>
                    <a:pt x="2159" y="6916"/>
                    <a:pt x="2470" y="6605"/>
                    <a:pt x="2653" y="6299"/>
                  </a:cubicBezTo>
                  <a:cubicBezTo>
                    <a:pt x="2776" y="5987"/>
                    <a:pt x="2840" y="5681"/>
                    <a:pt x="2900" y="5311"/>
                  </a:cubicBezTo>
                  <a:cubicBezTo>
                    <a:pt x="3147" y="3459"/>
                    <a:pt x="2964" y="1419"/>
                    <a:pt x="1788" y="1"/>
                  </a:cubicBezTo>
                  <a:close/>
                </a:path>
              </a:pathLst>
            </a:custGeom>
            <a:solidFill>
              <a:srgbClr val="87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8"/>
            <p:cNvSpPr/>
            <p:nvPr/>
          </p:nvSpPr>
          <p:spPr>
            <a:xfrm>
              <a:off x="3799175" y="3129975"/>
              <a:ext cx="632875" cy="939300"/>
            </a:xfrm>
            <a:custGeom>
              <a:rect b="b" l="l" r="r" t="t"/>
              <a:pathLst>
                <a:path extrusionOk="0" h="37572" w="25315">
                  <a:moveTo>
                    <a:pt x="7830" y="0"/>
                  </a:moveTo>
                  <a:cubicBezTo>
                    <a:pt x="6037" y="0"/>
                    <a:pt x="3952" y="714"/>
                    <a:pt x="3952" y="714"/>
                  </a:cubicBezTo>
                  <a:lnTo>
                    <a:pt x="3952" y="7812"/>
                  </a:lnTo>
                  <a:lnTo>
                    <a:pt x="2164" y="19360"/>
                  </a:lnTo>
                  <a:lnTo>
                    <a:pt x="0" y="29115"/>
                  </a:lnTo>
                  <a:lnTo>
                    <a:pt x="988" y="37572"/>
                  </a:lnTo>
                  <a:lnTo>
                    <a:pt x="11672" y="28621"/>
                  </a:lnTo>
                  <a:cubicBezTo>
                    <a:pt x="11672" y="28621"/>
                    <a:pt x="11549" y="24606"/>
                    <a:pt x="13584" y="23188"/>
                  </a:cubicBezTo>
                  <a:cubicBezTo>
                    <a:pt x="13643" y="23146"/>
                    <a:pt x="13704" y="23127"/>
                    <a:pt x="13766" y="23127"/>
                  </a:cubicBezTo>
                  <a:cubicBezTo>
                    <a:pt x="14159" y="23127"/>
                    <a:pt x="14572" y="23865"/>
                    <a:pt x="14572" y="23865"/>
                  </a:cubicBezTo>
                  <a:cubicBezTo>
                    <a:pt x="14572" y="23865"/>
                    <a:pt x="15949" y="25027"/>
                    <a:pt x="17972" y="25027"/>
                  </a:cubicBezTo>
                  <a:cubicBezTo>
                    <a:pt x="19531" y="25027"/>
                    <a:pt x="21473" y="24336"/>
                    <a:pt x="23462" y="21889"/>
                  </a:cubicBezTo>
                  <a:cubicBezTo>
                    <a:pt x="25315" y="18619"/>
                    <a:pt x="23462" y="14791"/>
                    <a:pt x="23462" y="14791"/>
                  </a:cubicBezTo>
                  <a:cubicBezTo>
                    <a:pt x="23462" y="14791"/>
                    <a:pt x="21057" y="11333"/>
                    <a:pt x="21057" y="8740"/>
                  </a:cubicBezTo>
                  <a:cubicBezTo>
                    <a:pt x="21057" y="6206"/>
                    <a:pt x="20810" y="2008"/>
                    <a:pt x="20810" y="2008"/>
                  </a:cubicBezTo>
                  <a:cubicBezTo>
                    <a:pt x="20810" y="2008"/>
                    <a:pt x="19904" y="1538"/>
                    <a:pt x="18365" y="1538"/>
                  </a:cubicBezTo>
                  <a:cubicBezTo>
                    <a:pt x="17816" y="1538"/>
                    <a:pt x="17186" y="1598"/>
                    <a:pt x="16488" y="1761"/>
                  </a:cubicBezTo>
                  <a:cubicBezTo>
                    <a:pt x="16671" y="1267"/>
                    <a:pt x="16365" y="896"/>
                    <a:pt x="16365" y="896"/>
                  </a:cubicBezTo>
                  <a:cubicBezTo>
                    <a:pt x="16365" y="896"/>
                    <a:pt x="15855" y="860"/>
                    <a:pt x="15170" y="860"/>
                  </a:cubicBezTo>
                  <a:cubicBezTo>
                    <a:pt x="13862" y="860"/>
                    <a:pt x="11915" y="992"/>
                    <a:pt x="11672" y="1761"/>
                  </a:cubicBezTo>
                  <a:cubicBezTo>
                    <a:pt x="11672" y="3613"/>
                    <a:pt x="12102" y="10405"/>
                    <a:pt x="11672" y="10716"/>
                  </a:cubicBezTo>
                  <a:cubicBezTo>
                    <a:pt x="11480" y="10825"/>
                    <a:pt x="11361" y="10970"/>
                    <a:pt x="11251" y="10970"/>
                  </a:cubicBezTo>
                  <a:cubicBezTo>
                    <a:pt x="11112" y="10970"/>
                    <a:pt x="10986" y="10738"/>
                    <a:pt x="10743" y="9911"/>
                  </a:cubicBezTo>
                  <a:cubicBezTo>
                    <a:pt x="10314" y="8493"/>
                    <a:pt x="10437" y="1578"/>
                    <a:pt x="10003" y="714"/>
                  </a:cubicBezTo>
                  <a:cubicBezTo>
                    <a:pt x="9550" y="178"/>
                    <a:pt x="8727" y="0"/>
                    <a:pt x="78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8"/>
            <p:cNvSpPr/>
            <p:nvPr/>
          </p:nvSpPr>
          <p:spPr>
            <a:xfrm>
              <a:off x="3820775" y="3183250"/>
              <a:ext cx="243900" cy="734750"/>
            </a:xfrm>
            <a:custGeom>
              <a:rect b="b" l="l" r="r" t="t"/>
              <a:pathLst>
                <a:path extrusionOk="0" h="29390" w="9756">
                  <a:moveTo>
                    <a:pt x="3211" y="0"/>
                  </a:moveTo>
                  <a:lnTo>
                    <a:pt x="3211" y="3769"/>
                  </a:lnTo>
                  <a:cubicBezTo>
                    <a:pt x="3211" y="3769"/>
                    <a:pt x="3399" y="3705"/>
                    <a:pt x="3705" y="3522"/>
                  </a:cubicBezTo>
                  <a:lnTo>
                    <a:pt x="3705" y="247"/>
                  </a:lnTo>
                  <a:cubicBezTo>
                    <a:pt x="3705" y="247"/>
                    <a:pt x="3522" y="188"/>
                    <a:pt x="3211" y="0"/>
                  </a:cubicBezTo>
                  <a:close/>
                  <a:moveTo>
                    <a:pt x="7904" y="2534"/>
                  </a:moveTo>
                  <a:cubicBezTo>
                    <a:pt x="7904" y="2593"/>
                    <a:pt x="7968" y="2593"/>
                    <a:pt x="7968" y="2658"/>
                  </a:cubicBezTo>
                  <a:cubicBezTo>
                    <a:pt x="8027" y="2781"/>
                    <a:pt x="8151" y="2964"/>
                    <a:pt x="8215" y="3087"/>
                  </a:cubicBezTo>
                  <a:cubicBezTo>
                    <a:pt x="8462" y="3581"/>
                    <a:pt x="8645" y="4199"/>
                    <a:pt x="8768" y="4757"/>
                  </a:cubicBezTo>
                  <a:cubicBezTo>
                    <a:pt x="8956" y="5498"/>
                    <a:pt x="9015" y="6298"/>
                    <a:pt x="8956" y="7039"/>
                  </a:cubicBezTo>
                  <a:cubicBezTo>
                    <a:pt x="8892" y="7474"/>
                    <a:pt x="8892" y="7844"/>
                    <a:pt x="8832" y="7967"/>
                  </a:cubicBezTo>
                  <a:lnTo>
                    <a:pt x="8832" y="8027"/>
                  </a:lnTo>
                  <a:lnTo>
                    <a:pt x="8768" y="8027"/>
                  </a:lnTo>
                  <a:cubicBezTo>
                    <a:pt x="8521" y="8150"/>
                    <a:pt x="5869" y="10067"/>
                    <a:pt x="5558" y="10249"/>
                  </a:cubicBezTo>
                  <a:cubicBezTo>
                    <a:pt x="5187" y="10437"/>
                    <a:pt x="3522" y="12225"/>
                    <a:pt x="3522" y="12225"/>
                  </a:cubicBezTo>
                  <a:cubicBezTo>
                    <a:pt x="3522" y="12225"/>
                    <a:pt x="3769" y="14512"/>
                    <a:pt x="2658" y="16794"/>
                  </a:cubicBezTo>
                  <a:cubicBezTo>
                    <a:pt x="1547" y="19081"/>
                    <a:pt x="618" y="23956"/>
                    <a:pt x="248" y="25191"/>
                  </a:cubicBezTo>
                  <a:cubicBezTo>
                    <a:pt x="1" y="26179"/>
                    <a:pt x="124" y="28219"/>
                    <a:pt x="248" y="29143"/>
                  </a:cubicBezTo>
                  <a:cubicBezTo>
                    <a:pt x="371" y="29207"/>
                    <a:pt x="559" y="29266"/>
                    <a:pt x="682" y="29390"/>
                  </a:cubicBezTo>
                  <a:cubicBezTo>
                    <a:pt x="618" y="28466"/>
                    <a:pt x="495" y="26490"/>
                    <a:pt x="742" y="25502"/>
                  </a:cubicBezTo>
                  <a:cubicBezTo>
                    <a:pt x="1112" y="24203"/>
                    <a:pt x="2041" y="19387"/>
                    <a:pt x="3152" y="17105"/>
                  </a:cubicBezTo>
                  <a:cubicBezTo>
                    <a:pt x="4263" y="14818"/>
                    <a:pt x="3952" y="12472"/>
                    <a:pt x="3952" y="12472"/>
                  </a:cubicBezTo>
                  <a:cubicBezTo>
                    <a:pt x="3952" y="12472"/>
                    <a:pt x="5681" y="10684"/>
                    <a:pt x="5992" y="10561"/>
                  </a:cubicBezTo>
                  <a:cubicBezTo>
                    <a:pt x="6363" y="10373"/>
                    <a:pt x="9015" y="8397"/>
                    <a:pt x="9262" y="8338"/>
                  </a:cubicBezTo>
                  <a:cubicBezTo>
                    <a:pt x="9509" y="8274"/>
                    <a:pt x="9756" y="3828"/>
                    <a:pt x="7968" y="2534"/>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8"/>
            <p:cNvSpPr/>
            <p:nvPr/>
          </p:nvSpPr>
          <p:spPr>
            <a:xfrm>
              <a:off x="3854750" y="3857850"/>
              <a:ext cx="71025" cy="103375"/>
            </a:xfrm>
            <a:custGeom>
              <a:rect b="b" l="l" r="r" t="t"/>
              <a:pathLst>
                <a:path extrusionOk="0" h="4135" w="2841">
                  <a:moveTo>
                    <a:pt x="864" y="0"/>
                  </a:moveTo>
                  <a:cubicBezTo>
                    <a:pt x="311" y="60"/>
                    <a:pt x="0" y="677"/>
                    <a:pt x="64" y="1235"/>
                  </a:cubicBezTo>
                  <a:cubicBezTo>
                    <a:pt x="124" y="1788"/>
                    <a:pt x="435" y="2223"/>
                    <a:pt x="741" y="2717"/>
                  </a:cubicBezTo>
                  <a:cubicBezTo>
                    <a:pt x="1111" y="3147"/>
                    <a:pt x="1423" y="3641"/>
                    <a:pt x="1793" y="4135"/>
                  </a:cubicBezTo>
                  <a:cubicBezTo>
                    <a:pt x="2099" y="3764"/>
                    <a:pt x="2470" y="3394"/>
                    <a:pt x="2840" y="3023"/>
                  </a:cubicBezTo>
                  <a:cubicBezTo>
                    <a:pt x="2840" y="2900"/>
                    <a:pt x="2840" y="2776"/>
                    <a:pt x="2781" y="2653"/>
                  </a:cubicBezTo>
                  <a:cubicBezTo>
                    <a:pt x="2717" y="2159"/>
                    <a:pt x="2717" y="1665"/>
                    <a:pt x="2470" y="1235"/>
                  </a:cubicBezTo>
                  <a:cubicBezTo>
                    <a:pt x="2346" y="865"/>
                    <a:pt x="2040" y="494"/>
                    <a:pt x="1729" y="247"/>
                  </a:cubicBezTo>
                  <a:cubicBezTo>
                    <a:pt x="1482" y="124"/>
                    <a:pt x="1235" y="0"/>
                    <a:pt x="988" y="0"/>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8"/>
            <p:cNvSpPr/>
            <p:nvPr/>
          </p:nvSpPr>
          <p:spPr>
            <a:xfrm>
              <a:off x="4094050" y="3618525"/>
              <a:ext cx="155875" cy="126600"/>
            </a:xfrm>
            <a:custGeom>
              <a:rect b="b" l="l" r="r" t="t"/>
              <a:pathLst>
                <a:path extrusionOk="0" h="5064" w="6235">
                  <a:moveTo>
                    <a:pt x="5804" y="1"/>
                  </a:moveTo>
                  <a:cubicBezTo>
                    <a:pt x="5310" y="1"/>
                    <a:pt x="4816" y="248"/>
                    <a:pt x="4382" y="495"/>
                  </a:cubicBezTo>
                  <a:cubicBezTo>
                    <a:pt x="2530" y="1606"/>
                    <a:pt x="1048" y="3211"/>
                    <a:pt x="1" y="5004"/>
                  </a:cubicBezTo>
                  <a:lnTo>
                    <a:pt x="1" y="5064"/>
                  </a:lnTo>
                  <a:lnTo>
                    <a:pt x="60" y="5064"/>
                  </a:lnTo>
                  <a:cubicBezTo>
                    <a:pt x="1112" y="3211"/>
                    <a:pt x="2594" y="1670"/>
                    <a:pt x="4382" y="618"/>
                  </a:cubicBezTo>
                  <a:cubicBezTo>
                    <a:pt x="4816" y="312"/>
                    <a:pt x="5310" y="65"/>
                    <a:pt x="5804" y="65"/>
                  </a:cubicBezTo>
                  <a:cubicBezTo>
                    <a:pt x="5928" y="65"/>
                    <a:pt x="6051" y="124"/>
                    <a:pt x="6175" y="124"/>
                  </a:cubicBezTo>
                  <a:lnTo>
                    <a:pt x="6234" y="124"/>
                  </a:lnTo>
                  <a:cubicBezTo>
                    <a:pt x="6234" y="65"/>
                    <a:pt x="6234" y="65"/>
                    <a:pt x="6175" y="65"/>
                  </a:cubicBezTo>
                  <a:cubicBezTo>
                    <a:pt x="6051" y="1"/>
                    <a:pt x="5928" y="1"/>
                    <a:pt x="5804"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8"/>
            <p:cNvSpPr/>
            <p:nvPr/>
          </p:nvSpPr>
          <p:spPr>
            <a:xfrm>
              <a:off x="4177400" y="3609275"/>
              <a:ext cx="182175" cy="89550"/>
            </a:xfrm>
            <a:custGeom>
              <a:rect b="b" l="l" r="r" t="t"/>
              <a:pathLst>
                <a:path extrusionOk="0" h="3582" w="7287">
                  <a:moveTo>
                    <a:pt x="7163" y="0"/>
                  </a:moveTo>
                  <a:cubicBezTo>
                    <a:pt x="6234" y="988"/>
                    <a:pt x="5187" y="1917"/>
                    <a:pt x="3952" y="2534"/>
                  </a:cubicBezTo>
                  <a:cubicBezTo>
                    <a:pt x="2900" y="3152"/>
                    <a:pt x="1665" y="3522"/>
                    <a:pt x="430" y="3522"/>
                  </a:cubicBezTo>
                  <a:lnTo>
                    <a:pt x="60" y="3522"/>
                  </a:lnTo>
                  <a:cubicBezTo>
                    <a:pt x="1" y="3522"/>
                    <a:pt x="1" y="3522"/>
                    <a:pt x="1" y="3581"/>
                  </a:cubicBezTo>
                  <a:lnTo>
                    <a:pt x="430" y="3581"/>
                  </a:lnTo>
                  <a:cubicBezTo>
                    <a:pt x="1665" y="3581"/>
                    <a:pt x="2900" y="3211"/>
                    <a:pt x="4011" y="2658"/>
                  </a:cubicBezTo>
                  <a:cubicBezTo>
                    <a:pt x="5246" y="1976"/>
                    <a:pt x="6298" y="1052"/>
                    <a:pt x="7222" y="64"/>
                  </a:cubicBezTo>
                  <a:cubicBezTo>
                    <a:pt x="7286" y="64"/>
                    <a:pt x="7286" y="0"/>
                    <a:pt x="7222"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8"/>
            <p:cNvSpPr/>
            <p:nvPr/>
          </p:nvSpPr>
          <p:spPr>
            <a:xfrm>
              <a:off x="3649500" y="3162550"/>
              <a:ext cx="402850" cy="760150"/>
            </a:xfrm>
            <a:custGeom>
              <a:rect b="b" l="l" r="r" t="t"/>
              <a:pathLst>
                <a:path extrusionOk="0" h="30406" w="16114">
                  <a:moveTo>
                    <a:pt x="6652" y="1"/>
                  </a:moveTo>
                  <a:cubicBezTo>
                    <a:pt x="5645" y="1"/>
                    <a:pt x="4486" y="193"/>
                    <a:pt x="3271" y="769"/>
                  </a:cubicBezTo>
                  <a:cubicBezTo>
                    <a:pt x="3271" y="769"/>
                    <a:pt x="3394" y="5955"/>
                    <a:pt x="3271" y="7496"/>
                  </a:cubicBezTo>
                  <a:cubicBezTo>
                    <a:pt x="3211" y="9042"/>
                    <a:pt x="2036" y="12930"/>
                    <a:pt x="1853" y="15340"/>
                  </a:cubicBezTo>
                  <a:cubicBezTo>
                    <a:pt x="1665" y="17686"/>
                    <a:pt x="989" y="22315"/>
                    <a:pt x="1236" y="23861"/>
                  </a:cubicBezTo>
                  <a:cubicBezTo>
                    <a:pt x="1418" y="25466"/>
                    <a:pt x="677" y="27565"/>
                    <a:pt x="307" y="28059"/>
                  </a:cubicBezTo>
                  <a:cubicBezTo>
                    <a:pt x="1" y="28612"/>
                    <a:pt x="6234" y="30405"/>
                    <a:pt x="6234" y="30405"/>
                  </a:cubicBezTo>
                  <a:lnTo>
                    <a:pt x="7099" y="30405"/>
                  </a:lnTo>
                  <a:cubicBezTo>
                    <a:pt x="7099" y="30405"/>
                    <a:pt x="6792" y="27318"/>
                    <a:pt x="7099" y="26019"/>
                  </a:cubicBezTo>
                  <a:cubicBezTo>
                    <a:pt x="7469" y="24784"/>
                    <a:pt x="8398" y="19909"/>
                    <a:pt x="9509" y="17622"/>
                  </a:cubicBezTo>
                  <a:cubicBezTo>
                    <a:pt x="10620" y="15340"/>
                    <a:pt x="10373" y="13053"/>
                    <a:pt x="10373" y="13053"/>
                  </a:cubicBezTo>
                  <a:cubicBezTo>
                    <a:pt x="10373" y="13053"/>
                    <a:pt x="12038" y="11265"/>
                    <a:pt x="12409" y="11077"/>
                  </a:cubicBezTo>
                  <a:cubicBezTo>
                    <a:pt x="12720" y="10895"/>
                    <a:pt x="15372" y="8978"/>
                    <a:pt x="15619" y="8855"/>
                  </a:cubicBezTo>
                  <a:cubicBezTo>
                    <a:pt x="15866" y="8795"/>
                    <a:pt x="16113" y="4350"/>
                    <a:pt x="14325" y="3115"/>
                  </a:cubicBezTo>
                  <a:cubicBezTo>
                    <a:pt x="14218" y="3081"/>
                    <a:pt x="14095" y="3066"/>
                    <a:pt x="13961" y="3066"/>
                  </a:cubicBezTo>
                  <a:cubicBezTo>
                    <a:pt x="12614" y="3066"/>
                    <a:pt x="10062" y="4597"/>
                    <a:pt x="10062" y="4597"/>
                  </a:cubicBezTo>
                  <a:lnTo>
                    <a:pt x="10062" y="769"/>
                  </a:lnTo>
                  <a:cubicBezTo>
                    <a:pt x="10062" y="769"/>
                    <a:pt x="8664" y="1"/>
                    <a:pt x="66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8"/>
            <p:cNvSpPr/>
            <p:nvPr/>
          </p:nvSpPr>
          <p:spPr>
            <a:xfrm>
              <a:off x="3837825" y="3917975"/>
              <a:ext cx="37075" cy="101900"/>
            </a:xfrm>
            <a:custGeom>
              <a:rect b="b" l="l" r="r" t="t"/>
              <a:pathLst>
                <a:path extrusionOk="0" h="4076" w="1483">
                  <a:moveTo>
                    <a:pt x="0" y="1"/>
                  </a:moveTo>
                  <a:cubicBezTo>
                    <a:pt x="60" y="188"/>
                    <a:pt x="60" y="312"/>
                    <a:pt x="60" y="371"/>
                  </a:cubicBezTo>
                  <a:cubicBezTo>
                    <a:pt x="618" y="806"/>
                    <a:pt x="924" y="1359"/>
                    <a:pt x="865" y="2347"/>
                  </a:cubicBezTo>
                  <a:lnTo>
                    <a:pt x="677" y="3276"/>
                  </a:lnTo>
                  <a:cubicBezTo>
                    <a:pt x="618" y="3523"/>
                    <a:pt x="554" y="3829"/>
                    <a:pt x="494" y="4076"/>
                  </a:cubicBezTo>
                  <a:cubicBezTo>
                    <a:pt x="618" y="3952"/>
                    <a:pt x="741" y="3770"/>
                    <a:pt x="924" y="3646"/>
                  </a:cubicBezTo>
                  <a:cubicBezTo>
                    <a:pt x="988" y="3582"/>
                    <a:pt x="1047" y="3458"/>
                    <a:pt x="1112" y="3399"/>
                  </a:cubicBezTo>
                  <a:cubicBezTo>
                    <a:pt x="1235" y="3088"/>
                    <a:pt x="1294" y="2717"/>
                    <a:pt x="1359" y="2347"/>
                  </a:cubicBezTo>
                  <a:cubicBezTo>
                    <a:pt x="1482" y="1053"/>
                    <a:pt x="801" y="49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8"/>
            <p:cNvSpPr/>
            <p:nvPr/>
          </p:nvSpPr>
          <p:spPr>
            <a:xfrm>
              <a:off x="3826950" y="3911800"/>
              <a:ext cx="12375" cy="15475"/>
            </a:xfrm>
            <a:custGeom>
              <a:rect b="b" l="l" r="r" t="t"/>
              <a:pathLst>
                <a:path extrusionOk="0" h="619" w="495">
                  <a:moveTo>
                    <a:pt x="1" y="1"/>
                  </a:moveTo>
                  <a:lnTo>
                    <a:pt x="1" y="248"/>
                  </a:lnTo>
                  <a:cubicBezTo>
                    <a:pt x="188" y="371"/>
                    <a:pt x="371" y="495"/>
                    <a:pt x="495" y="618"/>
                  </a:cubicBezTo>
                  <a:cubicBezTo>
                    <a:pt x="495" y="559"/>
                    <a:pt x="495" y="435"/>
                    <a:pt x="435" y="248"/>
                  </a:cubicBezTo>
                  <a:cubicBezTo>
                    <a:pt x="312" y="124"/>
                    <a:pt x="124" y="65"/>
                    <a:pt x="1" y="1"/>
                  </a:cubicBez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8"/>
            <p:cNvSpPr/>
            <p:nvPr/>
          </p:nvSpPr>
          <p:spPr>
            <a:xfrm>
              <a:off x="3691125" y="3845500"/>
              <a:ext cx="135850" cy="72500"/>
            </a:xfrm>
            <a:custGeom>
              <a:rect b="b" l="l" r="r" t="t"/>
              <a:pathLst>
                <a:path extrusionOk="0" h="2900" w="5434">
                  <a:moveTo>
                    <a:pt x="0" y="0"/>
                  </a:moveTo>
                  <a:cubicBezTo>
                    <a:pt x="1052" y="124"/>
                    <a:pt x="1853" y="801"/>
                    <a:pt x="1853" y="801"/>
                  </a:cubicBezTo>
                  <a:cubicBezTo>
                    <a:pt x="2347" y="1235"/>
                    <a:pt x="2905" y="1359"/>
                    <a:pt x="3334" y="1665"/>
                  </a:cubicBezTo>
                  <a:cubicBezTo>
                    <a:pt x="3952" y="2223"/>
                    <a:pt x="4757" y="2529"/>
                    <a:pt x="5434" y="2900"/>
                  </a:cubicBezTo>
                  <a:lnTo>
                    <a:pt x="5434" y="2653"/>
                  </a:lnTo>
                  <a:cubicBezTo>
                    <a:pt x="4880" y="2347"/>
                    <a:pt x="4263" y="2100"/>
                    <a:pt x="3828" y="1665"/>
                  </a:cubicBezTo>
                  <a:cubicBezTo>
                    <a:pt x="3399" y="1359"/>
                    <a:pt x="2840" y="1235"/>
                    <a:pt x="2411" y="801"/>
                  </a:cubicBezTo>
                  <a:cubicBezTo>
                    <a:pt x="2347" y="801"/>
                    <a:pt x="1423" y="0"/>
                    <a:pt x="247"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8"/>
            <p:cNvSpPr/>
            <p:nvPr/>
          </p:nvSpPr>
          <p:spPr>
            <a:xfrm>
              <a:off x="3819300" y="3263500"/>
              <a:ext cx="100300" cy="67950"/>
            </a:xfrm>
            <a:custGeom>
              <a:rect b="b" l="l" r="r" t="t"/>
              <a:pathLst>
                <a:path extrusionOk="0" h="2718" w="4012">
                  <a:moveTo>
                    <a:pt x="3952" y="1"/>
                  </a:moveTo>
                  <a:lnTo>
                    <a:pt x="0" y="2658"/>
                  </a:lnTo>
                  <a:cubicBezTo>
                    <a:pt x="0" y="2718"/>
                    <a:pt x="60" y="2718"/>
                    <a:pt x="60" y="2718"/>
                  </a:cubicBezTo>
                  <a:lnTo>
                    <a:pt x="4011" y="65"/>
                  </a:lnTo>
                  <a:lnTo>
                    <a:pt x="4011" y="1"/>
                  </a:lnTo>
                  <a:close/>
                </a:path>
              </a:pathLst>
            </a:custGeom>
            <a:solidFill>
              <a:srgbClr val="9B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8"/>
            <p:cNvSpPr/>
            <p:nvPr/>
          </p:nvSpPr>
          <p:spPr>
            <a:xfrm>
              <a:off x="3702000" y="3348475"/>
              <a:ext cx="205250" cy="455400"/>
            </a:xfrm>
            <a:custGeom>
              <a:rect b="b" l="l" r="r" t="t"/>
              <a:pathLst>
                <a:path extrusionOk="0" h="18216" w="8210">
                  <a:moveTo>
                    <a:pt x="7839" y="0"/>
                  </a:moveTo>
                  <a:lnTo>
                    <a:pt x="7839" y="0"/>
                  </a:lnTo>
                  <a:cubicBezTo>
                    <a:pt x="6357" y="1418"/>
                    <a:pt x="4939" y="2776"/>
                    <a:pt x="3458" y="4199"/>
                  </a:cubicBezTo>
                  <a:cubicBezTo>
                    <a:pt x="3211" y="4446"/>
                    <a:pt x="2899" y="4693"/>
                    <a:pt x="2717" y="5063"/>
                  </a:cubicBezTo>
                  <a:cubicBezTo>
                    <a:pt x="2529" y="5434"/>
                    <a:pt x="2405" y="5927"/>
                    <a:pt x="2282" y="6421"/>
                  </a:cubicBezTo>
                  <a:cubicBezTo>
                    <a:pt x="2099" y="6975"/>
                    <a:pt x="1788" y="7533"/>
                    <a:pt x="1482" y="8086"/>
                  </a:cubicBezTo>
                  <a:cubicBezTo>
                    <a:pt x="617" y="10126"/>
                    <a:pt x="370" y="12284"/>
                    <a:pt x="123" y="14507"/>
                  </a:cubicBezTo>
                  <a:cubicBezTo>
                    <a:pt x="59" y="15312"/>
                    <a:pt x="0" y="16113"/>
                    <a:pt x="247" y="16853"/>
                  </a:cubicBezTo>
                  <a:cubicBezTo>
                    <a:pt x="483" y="17562"/>
                    <a:pt x="1112" y="18216"/>
                    <a:pt x="1870" y="18216"/>
                  </a:cubicBezTo>
                  <a:cubicBezTo>
                    <a:pt x="1905" y="18216"/>
                    <a:pt x="1940" y="18215"/>
                    <a:pt x="1976" y="18212"/>
                  </a:cubicBezTo>
                  <a:cubicBezTo>
                    <a:pt x="2717" y="16177"/>
                    <a:pt x="1912" y="13831"/>
                    <a:pt x="2346" y="11667"/>
                  </a:cubicBezTo>
                  <a:cubicBezTo>
                    <a:pt x="2593" y="10249"/>
                    <a:pt x="3334" y="9015"/>
                    <a:pt x="3581" y="7656"/>
                  </a:cubicBezTo>
                  <a:cubicBezTo>
                    <a:pt x="3705" y="6915"/>
                    <a:pt x="3705" y="6110"/>
                    <a:pt x="3952" y="5369"/>
                  </a:cubicBezTo>
                  <a:cubicBezTo>
                    <a:pt x="4445" y="3952"/>
                    <a:pt x="5863" y="3087"/>
                    <a:pt x="7039" y="2035"/>
                  </a:cubicBezTo>
                  <a:cubicBezTo>
                    <a:pt x="7592" y="1541"/>
                    <a:pt x="8209" y="741"/>
                    <a:pt x="7839"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8"/>
            <p:cNvSpPr/>
            <p:nvPr/>
          </p:nvSpPr>
          <p:spPr>
            <a:xfrm>
              <a:off x="3862525" y="3387000"/>
              <a:ext cx="124975" cy="146725"/>
            </a:xfrm>
            <a:custGeom>
              <a:rect b="b" l="l" r="r" t="t"/>
              <a:pathLst>
                <a:path extrusionOk="0" h="5869" w="4999">
                  <a:moveTo>
                    <a:pt x="4940" y="0"/>
                  </a:moveTo>
                  <a:cubicBezTo>
                    <a:pt x="3641" y="618"/>
                    <a:pt x="2593" y="1606"/>
                    <a:pt x="1606" y="2593"/>
                  </a:cubicBezTo>
                  <a:cubicBezTo>
                    <a:pt x="1112" y="3028"/>
                    <a:pt x="677" y="3458"/>
                    <a:pt x="371" y="4016"/>
                  </a:cubicBezTo>
                  <a:cubicBezTo>
                    <a:pt x="124" y="4446"/>
                    <a:pt x="0" y="4880"/>
                    <a:pt x="0" y="5374"/>
                  </a:cubicBezTo>
                  <a:cubicBezTo>
                    <a:pt x="0" y="5498"/>
                    <a:pt x="0" y="5681"/>
                    <a:pt x="59" y="5868"/>
                  </a:cubicBezTo>
                  <a:cubicBezTo>
                    <a:pt x="124" y="5868"/>
                    <a:pt x="124" y="5868"/>
                    <a:pt x="124" y="5804"/>
                  </a:cubicBezTo>
                  <a:cubicBezTo>
                    <a:pt x="59" y="5681"/>
                    <a:pt x="59" y="5498"/>
                    <a:pt x="59" y="5374"/>
                  </a:cubicBezTo>
                  <a:cubicBezTo>
                    <a:pt x="59" y="4880"/>
                    <a:pt x="183" y="4446"/>
                    <a:pt x="430" y="4075"/>
                  </a:cubicBezTo>
                  <a:cubicBezTo>
                    <a:pt x="741" y="3522"/>
                    <a:pt x="1171" y="3087"/>
                    <a:pt x="1665" y="2658"/>
                  </a:cubicBezTo>
                  <a:cubicBezTo>
                    <a:pt x="2653" y="1670"/>
                    <a:pt x="3705" y="682"/>
                    <a:pt x="4999" y="124"/>
                  </a:cubicBezTo>
                  <a:lnTo>
                    <a:pt x="4999" y="64"/>
                  </a:lnTo>
                  <a:cubicBezTo>
                    <a:pt x="4999" y="0"/>
                    <a:pt x="4999" y="0"/>
                    <a:pt x="4940" y="0"/>
                  </a:cubicBezTo>
                  <a:close/>
                </a:path>
              </a:pathLst>
            </a:custGeom>
            <a:solidFill>
              <a:srgbClr val="9B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8"/>
            <p:cNvSpPr/>
            <p:nvPr/>
          </p:nvSpPr>
          <p:spPr>
            <a:xfrm>
              <a:off x="4483025" y="4002225"/>
              <a:ext cx="277875" cy="450400"/>
            </a:xfrm>
            <a:custGeom>
              <a:rect b="b" l="l" r="r" t="t"/>
              <a:pathLst>
                <a:path extrusionOk="0" h="18016" w="11115">
                  <a:moveTo>
                    <a:pt x="1279" y="1"/>
                  </a:moveTo>
                  <a:cubicBezTo>
                    <a:pt x="1206" y="1"/>
                    <a:pt x="1130" y="8"/>
                    <a:pt x="1048" y="29"/>
                  </a:cubicBezTo>
                  <a:cubicBezTo>
                    <a:pt x="554" y="212"/>
                    <a:pt x="430" y="893"/>
                    <a:pt x="371" y="1447"/>
                  </a:cubicBezTo>
                  <a:cubicBezTo>
                    <a:pt x="248" y="2993"/>
                    <a:pt x="124" y="4598"/>
                    <a:pt x="60" y="6139"/>
                  </a:cubicBezTo>
                  <a:cubicBezTo>
                    <a:pt x="1" y="7315"/>
                    <a:pt x="1" y="8426"/>
                    <a:pt x="183" y="9597"/>
                  </a:cubicBezTo>
                  <a:cubicBezTo>
                    <a:pt x="307" y="10461"/>
                    <a:pt x="554" y="11390"/>
                    <a:pt x="801" y="12254"/>
                  </a:cubicBezTo>
                  <a:cubicBezTo>
                    <a:pt x="1171" y="13612"/>
                    <a:pt x="1606" y="14971"/>
                    <a:pt x="1976" y="16329"/>
                  </a:cubicBezTo>
                  <a:cubicBezTo>
                    <a:pt x="2159" y="17006"/>
                    <a:pt x="2530" y="17870"/>
                    <a:pt x="3271" y="17994"/>
                  </a:cubicBezTo>
                  <a:cubicBezTo>
                    <a:pt x="3344" y="18009"/>
                    <a:pt x="3416" y="18016"/>
                    <a:pt x="3485" y="18016"/>
                  </a:cubicBezTo>
                  <a:cubicBezTo>
                    <a:pt x="4295" y="18016"/>
                    <a:pt x="4836" y="17056"/>
                    <a:pt x="5064" y="16206"/>
                  </a:cubicBezTo>
                  <a:cubicBezTo>
                    <a:pt x="5370" y="15030"/>
                    <a:pt x="5557" y="13859"/>
                    <a:pt x="6051" y="12807"/>
                  </a:cubicBezTo>
                  <a:cubicBezTo>
                    <a:pt x="6545" y="11696"/>
                    <a:pt x="7469" y="10708"/>
                    <a:pt x="8645" y="10525"/>
                  </a:cubicBezTo>
                  <a:cubicBezTo>
                    <a:pt x="9015" y="10461"/>
                    <a:pt x="9386" y="10525"/>
                    <a:pt x="9692" y="10402"/>
                  </a:cubicBezTo>
                  <a:cubicBezTo>
                    <a:pt x="10433" y="10155"/>
                    <a:pt x="10927" y="9350"/>
                    <a:pt x="10991" y="8550"/>
                  </a:cubicBezTo>
                  <a:cubicBezTo>
                    <a:pt x="11114" y="7809"/>
                    <a:pt x="10867" y="7004"/>
                    <a:pt x="10680" y="6263"/>
                  </a:cubicBezTo>
                  <a:cubicBezTo>
                    <a:pt x="10620" y="6016"/>
                    <a:pt x="10497" y="5769"/>
                    <a:pt x="10373" y="5645"/>
                  </a:cubicBezTo>
                  <a:cubicBezTo>
                    <a:pt x="10211" y="5483"/>
                    <a:pt x="9995" y="5455"/>
                    <a:pt x="9761" y="5455"/>
                  </a:cubicBezTo>
                  <a:cubicBezTo>
                    <a:pt x="9639" y="5455"/>
                    <a:pt x="9512" y="5462"/>
                    <a:pt x="9386" y="5462"/>
                  </a:cubicBezTo>
                  <a:cubicBezTo>
                    <a:pt x="8210" y="5586"/>
                    <a:pt x="6975" y="5709"/>
                    <a:pt x="5740" y="5833"/>
                  </a:cubicBezTo>
                  <a:cubicBezTo>
                    <a:pt x="6234" y="5398"/>
                    <a:pt x="6916" y="5398"/>
                    <a:pt x="7657" y="5398"/>
                  </a:cubicBezTo>
                  <a:cubicBezTo>
                    <a:pt x="8333" y="5398"/>
                    <a:pt x="9015" y="5398"/>
                    <a:pt x="9509" y="5028"/>
                  </a:cubicBezTo>
                  <a:cubicBezTo>
                    <a:pt x="9939" y="4657"/>
                    <a:pt x="10126" y="4040"/>
                    <a:pt x="10309" y="3422"/>
                  </a:cubicBezTo>
                  <a:cubicBezTo>
                    <a:pt x="10433" y="2682"/>
                    <a:pt x="10556" y="1758"/>
                    <a:pt x="9879" y="1323"/>
                  </a:cubicBezTo>
                  <a:cubicBezTo>
                    <a:pt x="9692" y="1200"/>
                    <a:pt x="9386" y="1140"/>
                    <a:pt x="9139" y="1076"/>
                  </a:cubicBezTo>
                  <a:cubicBezTo>
                    <a:pt x="6669" y="770"/>
                    <a:pt x="4199" y="400"/>
                    <a:pt x="1729" y="29"/>
                  </a:cubicBezTo>
                  <a:cubicBezTo>
                    <a:pt x="1565" y="29"/>
                    <a:pt x="1427" y="1"/>
                    <a:pt x="12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8"/>
            <p:cNvSpPr/>
            <p:nvPr/>
          </p:nvSpPr>
          <p:spPr>
            <a:xfrm>
              <a:off x="4472150" y="3930325"/>
              <a:ext cx="64875" cy="74125"/>
            </a:xfrm>
            <a:custGeom>
              <a:rect b="b" l="l" r="r" t="t"/>
              <a:pathLst>
                <a:path extrusionOk="0" h="2965" w="2595">
                  <a:moveTo>
                    <a:pt x="189" y="1"/>
                  </a:moveTo>
                  <a:cubicBezTo>
                    <a:pt x="124" y="65"/>
                    <a:pt x="65" y="65"/>
                    <a:pt x="1" y="65"/>
                  </a:cubicBezTo>
                  <a:cubicBezTo>
                    <a:pt x="989" y="806"/>
                    <a:pt x="1730" y="1794"/>
                    <a:pt x="2100" y="2905"/>
                  </a:cubicBezTo>
                  <a:lnTo>
                    <a:pt x="2164" y="2905"/>
                  </a:lnTo>
                  <a:cubicBezTo>
                    <a:pt x="2288" y="2964"/>
                    <a:pt x="2471" y="2964"/>
                    <a:pt x="2594" y="2964"/>
                  </a:cubicBezTo>
                  <a:cubicBezTo>
                    <a:pt x="2224" y="1729"/>
                    <a:pt x="1300" y="742"/>
                    <a:pt x="189" y="1"/>
                  </a:cubicBezTo>
                  <a:close/>
                </a:path>
              </a:pathLst>
            </a:custGeom>
            <a:solidFill>
              <a:srgbClr val="87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8"/>
            <p:cNvSpPr/>
            <p:nvPr/>
          </p:nvSpPr>
          <p:spPr>
            <a:xfrm>
              <a:off x="4521550" y="4002950"/>
              <a:ext cx="37075" cy="304025"/>
            </a:xfrm>
            <a:custGeom>
              <a:rect b="b" l="l" r="r" t="t"/>
              <a:pathLst>
                <a:path extrusionOk="0" h="12161" w="1483">
                  <a:moveTo>
                    <a:pt x="124" y="0"/>
                  </a:moveTo>
                  <a:cubicBezTo>
                    <a:pt x="188" y="183"/>
                    <a:pt x="248" y="430"/>
                    <a:pt x="248" y="618"/>
                  </a:cubicBezTo>
                  <a:cubicBezTo>
                    <a:pt x="559" y="2282"/>
                    <a:pt x="1" y="3952"/>
                    <a:pt x="65" y="5616"/>
                  </a:cubicBezTo>
                  <a:cubicBezTo>
                    <a:pt x="188" y="7409"/>
                    <a:pt x="929" y="9138"/>
                    <a:pt x="929" y="10926"/>
                  </a:cubicBezTo>
                  <a:cubicBezTo>
                    <a:pt x="929" y="11173"/>
                    <a:pt x="865" y="11544"/>
                    <a:pt x="806" y="11790"/>
                  </a:cubicBezTo>
                  <a:cubicBezTo>
                    <a:pt x="929" y="11914"/>
                    <a:pt x="1112" y="12037"/>
                    <a:pt x="1300" y="12161"/>
                  </a:cubicBezTo>
                  <a:cubicBezTo>
                    <a:pt x="1423" y="11790"/>
                    <a:pt x="1483" y="11420"/>
                    <a:pt x="1483" y="11050"/>
                  </a:cubicBezTo>
                  <a:cubicBezTo>
                    <a:pt x="1483" y="9261"/>
                    <a:pt x="742" y="7592"/>
                    <a:pt x="682" y="5804"/>
                  </a:cubicBezTo>
                  <a:cubicBezTo>
                    <a:pt x="559" y="4134"/>
                    <a:pt x="1112" y="2406"/>
                    <a:pt x="806" y="800"/>
                  </a:cubicBezTo>
                  <a:cubicBezTo>
                    <a:pt x="806" y="553"/>
                    <a:pt x="742" y="306"/>
                    <a:pt x="618" y="59"/>
                  </a:cubicBezTo>
                  <a:cubicBezTo>
                    <a:pt x="495" y="59"/>
                    <a:pt x="312" y="59"/>
                    <a:pt x="188"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8"/>
            <p:cNvSpPr/>
            <p:nvPr/>
          </p:nvSpPr>
          <p:spPr>
            <a:xfrm>
              <a:off x="4691350" y="4039200"/>
              <a:ext cx="44850" cy="85150"/>
            </a:xfrm>
            <a:custGeom>
              <a:rect b="b" l="l" r="r" t="t"/>
              <a:pathLst>
                <a:path extrusionOk="0" h="3406" w="1794">
                  <a:moveTo>
                    <a:pt x="1017" y="1"/>
                  </a:moveTo>
                  <a:cubicBezTo>
                    <a:pt x="750" y="1"/>
                    <a:pt x="494" y="179"/>
                    <a:pt x="371" y="462"/>
                  </a:cubicBezTo>
                  <a:cubicBezTo>
                    <a:pt x="124" y="1079"/>
                    <a:pt x="0" y="1761"/>
                    <a:pt x="65" y="2437"/>
                  </a:cubicBezTo>
                  <a:cubicBezTo>
                    <a:pt x="65" y="2808"/>
                    <a:pt x="188" y="3243"/>
                    <a:pt x="494" y="3366"/>
                  </a:cubicBezTo>
                  <a:cubicBezTo>
                    <a:pt x="558" y="3393"/>
                    <a:pt x="622" y="3405"/>
                    <a:pt x="685" y="3405"/>
                  </a:cubicBezTo>
                  <a:cubicBezTo>
                    <a:pt x="1050" y="3405"/>
                    <a:pt x="1386" y="2992"/>
                    <a:pt x="1546" y="2625"/>
                  </a:cubicBezTo>
                  <a:cubicBezTo>
                    <a:pt x="1670" y="2314"/>
                    <a:pt x="1606" y="1761"/>
                    <a:pt x="1670" y="1390"/>
                  </a:cubicBezTo>
                  <a:cubicBezTo>
                    <a:pt x="1729" y="956"/>
                    <a:pt x="1793" y="462"/>
                    <a:pt x="1423" y="155"/>
                  </a:cubicBezTo>
                  <a:cubicBezTo>
                    <a:pt x="1296" y="49"/>
                    <a:pt x="1155" y="1"/>
                    <a:pt x="1017"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8"/>
            <p:cNvSpPr/>
            <p:nvPr/>
          </p:nvSpPr>
          <p:spPr>
            <a:xfrm>
              <a:off x="4702225" y="4148700"/>
              <a:ext cx="43225" cy="100775"/>
            </a:xfrm>
            <a:custGeom>
              <a:rect b="b" l="l" r="r" t="t"/>
              <a:pathLst>
                <a:path extrusionOk="0" h="4031" w="1729">
                  <a:moveTo>
                    <a:pt x="722" y="0"/>
                  </a:moveTo>
                  <a:cubicBezTo>
                    <a:pt x="544" y="0"/>
                    <a:pt x="386" y="82"/>
                    <a:pt x="247" y="221"/>
                  </a:cubicBezTo>
                  <a:cubicBezTo>
                    <a:pt x="59" y="404"/>
                    <a:pt x="59" y="651"/>
                    <a:pt x="59" y="898"/>
                  </a:cubicBezTo>
                  <a:cubicBezTo>
                    <a:pt x="0" y="1515"/>
                    <a:pt x="0" y="2132"/>
                    <a:pt x="59" y="2814"/>
                  </a:cubicBezTo>
                  <a:cubicBezTo>
                    <a:pt x="113" y="3273"/>
                    <a:pt x="332" y="4031"/>
                    <a:pt x="865" y="4031"/>
                  </a:cubicBezTo>
                  <a:cubicBezTo>
                    <a:pt x="975" y="4031"/>
                    <a:pt x="1098" y="3999"/>
                    <a:pt x="1235" y="3925"/>
                  </a:cubicBezTo>
                  <a:cubicBezTo>
                    <a:pt x="1358" y="3861"/>
                    <a:pt x="1482" y="3738"/>
                    <a:pt x="1605" y="3555"/>
                  </a:cubicBezTo>
                  <a:cubicBezTo>
                    <a:pt x="1605" y="3491"/>
                    <a:pt x="1605" y="3431"/>
                    <a:pt x="1665" y="3367"/>
                  </a:cubicBezTo>
                  <a:cubicBezTo>
                    <a:pt x="1729" y="3185"/>
                    <a:pt x="1729" y="2938"/>
                    <a:pt x="1729" y="2691"/>
                  </a:cubicBezTo>
                  <a:cubicBezTo>
                    <a:pt x="1729" y="2073"/>
                    <a:pt x="1729" y="1392"/>
                    <a:pt x="1541" y="774"/>
                  </a:cubicBezTo>
                  <a:cubicBezTo>
                    <a:pt x="1482" y="527"/>
                    <a:pt x="1358" y="280"/>
                    <a:pt x="1171" y="157"/>
                  </a:cubicBezTo>
                  <a:cubicBezTo>
                    <a:pt x="1009" y="49"/>
                    <a:pt x="860" y="0"/>
                    <a:pt x="722"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8"/>
            <p:cNvSpPr/>
            <p:nvPr/>
          </p:nvSpPr>
          <p:spPr>
            <a:xfrm>
              <a:off x="4177400" y="3895225"/>
              <a:ext cx="367400" cy="427475"/>
            </a:xfrm>
            <a:custGeom>
              <a:rect b="b" l="l" r="r" t="t"/>
              <a:pathLst>
                <a:path extrusionOk="0" h="17099" w="14696">
                  <a:moveTo>
                    <a:pt x="7329" y="0"/>
                  </a:moveTo>
                  <a:cubicBezTo>
                    <a:pt x="5806" y="0"/>
                    <a:pt x="4285" y="440"/>
                    <a:pt x="3024" y="1281"/>
                  </a:cubicBezTo>
                  <a:cubicBezTo>
                    <a:pt x="1171" y="2580"/>
                    <a:pt x="1" y="4803"/>
                    <a:pt x="60" y="7026"/>
                  </a:cubicBezTo>
                  <a:cubicBezTo>
                    <a:pt x="60" y="7890"/>
                    <a:pt x="248" y="8690"/>
                    <a:pt x="495" y="9495"/>
                  </a:cubicBezTo>
                  <a:cubicBezTo>
                    <a:pt x="742" y="10236"/>
                    <a:pt x="989" y="10977"/>
                    <a:pt x="1359" y="11654"/>
                  </a:cubicBezTo>
                  <a:cubicBezTo>
                    <a:pt x="2470" y="13383"/>
                    <a:pt x="4382" y="14371"/>
                    <a:pt x="6298" y="14929"/>
                  </a:cubicBezTo>
                  <a:cubicBezTo>
                    <a:pt x="6952" y="15125"/>
                    <a:pt x="7641" y="15269"/>
                    <a:pt x="8309" y="15269"/>
                  </a:cubicBezTo>
                  <a:cubicBezTo>
                    <a:pt x="8878" y="15269"/>
                    <a:pt x="9432" y="15164"/>
                    <a:pt x="9938" y="14900"/>
                  </a:cubicBezTo>
                  <a:lnTo>
                    <a:pt x="9938" y="14900"/>
                  </a:lnTo>
                  <a:cubicBezTo>
                    <a:pt x="9609" y="15120"/>
                    <a:pt x="9959" y="15687"/>
                    <a:pt x="10309" y="15976"/>
                  </a:cubicBezTo>
                  <a:cubicBezTo>
                    <a:pt x="11050" y="16470"/>
                    <a:pt x="11914" y="16840"/>
                    <a:pt x="12843" y="17028"/>
                  </a:cubicBezTo>
                  <a:cubicBezTo>
                    <a:pt x="13021" y="17063"/>
                    <a:pt x="13221" y="17099"/>
                    <a:pt x="13418" y="17099"/>
                  </a:cubicBezTo>
                  <a:cubicBezTo>
                    <a:pt x="13560" y="17099"/>
                    <a:pt x="13701" y="17080"/>
                    <a:pt x="13831" y="17028"/>
                  </a:cubicBezTo>
                  <a:cubicBezTo>
                    <a:pt x="14448" y="16781"/>
                    <a:pt x="14695" y="15917"/>
                    <a:pt x="14695" y="15235"/>
                  </a:cubicBezTo>
                  <a:cubicBezTo>
                    <a:pt x="14695" y="13447"/>
                    <a:pt x="13954" y="11718"/>
                    <a:pt x="13831" y="9925"/>
                  </a:cubicBezTo>
                  <a:cubicBezTo>
                    <a:pt x="13767" y="8261"/>
                    <a:pt x="14325" y="6591"/>
                    <a:pt x="14014" y="4927"/>
                  </a:cubicBezTo>
                  <a:cubicBezTo>
                    <a:pt x="13643" y="2704"/>
                    <a:pt x="11668" y="911"/>
                    <a:pt x="9445" y="293"/>
                  </a:cubicBezTo>
                  <a:cubicBezTo>
                    <a:pt x="8757" y="96"/>
                    <a:pt x="8043" y="0"/>
                    <a:pt x="7329"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8"/>
            <p:cNvSpPr/>
            <p:nvPr/>
          </p:nvSpPr>
          <p:spPr>
            <a:xfrm>
              <a:off x="4427450" y="3999850"/>
              <a:ext cx="40175" cy="240825"/>
            </a:xfrm>
            <a:custGeom>
              <a:rect b="b" l="l" r="r" t="t"/>
              <a:pathLst>
                <a:path extrusionOk="0" h="9633" w="1607">
                  <a:moveTo>
                    <a:pt x="554" y="60"/>
                  </a:moveTo>
                  <a:cubicBezTo>
                    <a:pt x="618" y="60"/>
                    <a:pt x="678" y="124"/>
                    <a:pt x="801" y="183"/>
                  </a:cubicBezTo>
                  <a:cubicBezTo>
                    <a:pt x="1048" y="430"/>
                    <a:pt x="1172" y="801"/>
                    <a:pt x="1172" y="1171"/>
                  </a:cubicBezTo>
                  <a:cubicBezTo>
                    <a:pt x="1172" y="1359"/>
                    <a:pt x="1172" y="1482"/>
                    <a:pt x="1112" y="1665"/>
                  </a:cubicBezTo>
                  <a:cubicBezTo>
                    <a:pt x="925" y="1976"/>
                    <a:pt x="678" y="2223"/>
                    <a:pt x="431" y="2530"/>
                  </a:cubicBezTo>
                  <a:cubicBezTo>
                    <a:pt x="307" y="2653"/>
                    <a:pt x="248" y="2900"/>
                    <a:pt x="124" y="3088"/>
                  </a:cubicBezTo>
                  <a:cubicBezTo>
                    <a:pt x="107" y="3154"/>
                    <a:pt x="90" y="3221"/>
                    <a:pt x="75" y="3287"/>
                  </a:cubicBezTo>
                  <a:lnTo>
                    <a:pt x="75" y="3287"/>
                  </a:lnTo>
                  <a:cubicBezTo>
                    <a:pt x="111" y="2911"/>
                    <a:pt x="209" y="2565"/>
                    <a:pt x="307" y="2223"/>
                  </a:cubicBezTo>
                  <a:cubicBezTo>
                    <a:pt x="431" y="1789"/>
                    <a:pt x="554" y="1295"/>
                    <a:pt x="554" y="865"/>
                  </a:cubicBezTo>
                  <a:cubicBezTo>
                    <a:pt x="554" y="677"/>
                    <a:pt x="554" y="495"/>
                    <a:pt x="495" y="307"/>
                  </a:cubicBezTo>
                  <a:lnTo>
                    <a:pt x="495" y="183"/>
                  </a:lnTo>
                  <a:lnTo>
                    <a:pt x="495" y="124"/>
                  </a:lnTo>
                  <a:lnTo>
                    <a:pt x="495" y="60"/>
                  </a:lnTo>
                  <a:close/>
                  <a:moveTo>
                    <a:pt x="431" y="1"/>
                  </a:moveTo>
                  <a:lnTo>
                    <a:pt x="431" y="60"/>
                  </a:lnTo>
                  <a:cubicBezTo>
                    <a:pt x="371" y="124"/>
                    <a:pt x="371" y="124"/>
                    <a:pt x="371" y="183"/>
                  </a:cubicBezTo>
                  <a:cubicBezTo>
                    <a:pt x="371" y="183"/>
                    <a:pt x="431" y="248"/>
                    <a:pt x="431" y="307"/>
                  </a:cubicBezTo>
                  <a:cubicBezTo>
                    <a:pt x="495" y="495"/>
                    <a:pt x="495" y="677"/>
                    <a:pt x="495" y="865"/>
                  </a:cubicBezTo>
                  <a:cubicBezTo>
                    <a:pt x="495" y="1295"/>
                    <a:pt x="371" y="1729"/>
                    <a:pt x="248" y="2223"/>
                  </a:cubicBezTo>
                  <a:cubicBezTo>
                    <a:pt x="124" y="2653"/>
                    <a:pt x="1" y="3088"/>
                    <a:pt x="1" y="3582"/>
                  </a:cubicBezTo>
                  <a:cubicBezTo>
                    <a:pt x="1" y="3622"/>
                    <a:pt x="2" y="3661"/>
                    <a:pt x="3" y="3701"/>
                  </a:cubicBezTo>
                  <a:lnTo>
                    <a:pt x="3" y="3701"/>
                  </a:lnTo>
                  <a:cubicBezTo>
                    <a:pt x="2" y="3723"/>
                    <a:pt x="1" y="3744"/>
                    <a:pt x="1" y="3764"/>
                  </a:cubicBezTo>
                  <a:lnTo>
                    <a:pt x="1" y="3952"/>
                  </a:lnTo>
                  <a:lnTo>
                    <a:pt x="22" y="3952"/>
                  </a:lnTo>
                  <a:cubicBezTo>
                    <a:pt x="88" y="4550"/>
                    <a:pt x="311" y="5104"/>
                    <a:pt x="618" y="5617"/>
                  </a:cubicBezTo>
                  <a:cubicBezTo>
                    <a:pt x="925" y="6234"/>
                    <a:pt x="1295" y="6916"/>
                    <a:pt x="1419" y="7592"/>
                  </a:cubicBezTo>
                  <a:cubicBezTo>
                    <a:pt x="1483" y="7780"/>
                    <a:pt x="1542" y="8027"/>
                    <a:pt x="1542" y="8274"/>
                  </a:cubicBezTo>
                  <a:cubicBezTo>
                    <a:pt x="1542" y="8768"/>
                    <a:pt x="1419" y="9198"/>
                    <a:pt x="1048" y="9568"/>
                  </a:cubicBezTo>
                  <a:lnTo>
                    <a:pt x="1048" y="9632"/>
                  </a:lnTo>
                  <a:lnTo>
                    <a:pt x="1112" y="9632"/>
                  </a:lnTo>
                  <a:cubicBezTo>
                    <a:pt x="1483" y="9262"/>
                    <a:pt x="1606" y="8768"/>
                    <a:pt x="1606" y="8274"/>
                  </a:cubicBezTo>
                  <a:cubicBezTo>
                    <a:pt x="1606" y="8027"/>
                    <a:pt x="1606" y="7780"/>
                    <a:pt x="1542" y="7592"/>
                  </a:cubicBezTo>
                  <a:cubicBezTo>
                    <a:pt x="1359" y="6852"/>
                    <a:pt x="989" y="6234"/>
                    <a:pt x="678" y="5617"/>
                  </a:cubicBezTo>
                  <a:cubicBezTo>
                    <a:pt x="388" y="4976"/>
                    <a:pt x="93" y="4388"/>
                    <a:pt x="63" y="3698"/>
                  </a:cubicBezTo>
                  <a:lnTo>
                    <a:pt x="63" y="3698"/>
                  </a:lnTo>
                  <a:cubicBezTo>
                    <a:pt x="75" y="3525"/>
                    <a:pt x="131" y="3313"/>
                    <a:pt x="184" y="3147"/>
                  </a:cubicBezTo>
                  <a:cubicBezTo>
                    <a:pt x="307" y="2900"/>
                    <a:pt x="431" y="2717"/>
                    <a:pt x="495" y="2594"/>
                  </a:cubicBezTo>
                  <a:cubicBezTo>
                    <a:pt x="742" y="2283"/>
                    <a:pt x="989" y="2036"/>
                    <a:pt x="1172" y="1729"/>
                  </a:cubicBezTo>
                  <a:cubicBezTo>
                    <a:pt x="1236" y="1542"/>
                    <a:pt x="1295" y="1359"/>
                    <a:pt x="1295" y="1171"/>
                  </a:cubicBezTo>
                  <a:cubicBezTo>
                    <a:pt x="1295" y="801"/>
                    <a:pt x="1112" y="430"/>
                    <a:pt x="801" y="124"/>
                  </a:cubicBezTo>
                  <a:cubicBezTo>
                    <a:pt x="742" y="60"/>
                    <a:pt x="678" y="1"/>
                    <a:pt x="554"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8"/>
            <p:cNvSpPr/>
            <p:nvPr/>
          </p:nvSpPr>
          <p:spPr>
            <a:xfrm>
              <a:off x="4569475" y="4043075"/>
              <a:ext cx="44725" cy="81775"/>
            </a:xfrm>
            <a:custGeom>
              <a:rect b="b" l="l" r="r" t="t"/>
              <a:pathLst>
                <a:path extrusionOk="0" h="3271" w="1789">
                  <a:moveTo>
                    <a:pt x="0" y="0"/>
                  </a:moveTo>
                  <a:lnTo>
                    <a:pt x="0" y="60"/>
                  </a:lnTo>
                  <a:cubicBezTo>
                    <a:pt x="800" y="988"/>
                    <a:pt x="1359" y="2100"/>
                    <a:pt x="1729" y="3270"/>
                  </a:cubicBezTo>
                  <a:lnTo>
                    <a:pt x="1788" y="3270"/>
                  </a:lnTo>
                  <a:lnTo>
                    <a:pt x="1788" y="3211"/>
                  </a:lnTo>
                  <a:cubicBezTo>
                    <a:pt x="1418" y="2035"/>
                    <a:pt x="865" y="988"/>
                    <a:pt x="60"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8"/>
            <p:cNvSpPr/>
            <p:nvPr/>
          </p:nvSpPr>
          <p:spPr>
            <a:xfrm>
              <a:off x="4620350" y="4177300"/>
              <a:ext cx="15450" cy="78800"/>
            </a:xfrm>
            <a:custGeom>
              <a:rect b="b" l="l" r="r" t="t"/>
              <a:pathLst>
                <a:path extrusionOk="0" h="3152" w="618">
                  <a:moveTo>
                    <a:pt x="0" y="1"/>
                  </a:moveTo>
                  <a:lnTo>
                    <a:pt x="0" y="65"/>
                  </a:lnTo>
                  <a:cubicBezTo>
                    <a:pt x="371" y="1053"/>
                    <a:pt x="558" y="2100"/>
                    <a:pt x="558" y="3152"/>
                  </a:cubicBezTo>
                  <a:lnTo>
                    <a:pt x="618" y="3152"/>
                  </a:lnTo>
                  <a:cubicBezTo>
                    <a:pt x="618" y="2100"/>
                    <a:pt x="435" y="1053"/>
                    <a:pt x="64" y="65"/>
                  </a:cubicBezTo>
                  <a:cubicBezTo>
                    <a:pt x="64" y="1"/>
                    <a:pt x="64" y="1"/>
                    <a:pt x="0"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8"/>
            <p:cNvSpPr/>
            <p:nvPr/>
          </p:nvSpPr>
          <p:spPr>
            <a:xfrm>
              <a:off x="4560200" y="4112475"/>
              <a:ext cx="38550" cy="47925"/>
            </a:xfrm>
            <a:custGeom>
              <a:rect b="b" l="l" r="r" t="t"/>
              <a:pathLst>
                <a:path extrusionOk="0" h="1917" w="1542">
                  <a:moveTo>
                    <a:pt x="1" y="0"/>
                  </a:moveTo>
                  <a:cubicBezTo>
                    <a:pt x="60" y="494"/>
                    <a:pt x="184" y="929"/>
                    <a:pt x="371" y="1299"/>
                  </a:cubicBezTo>
                  <a:cubicBezTo>
                    <a:pt x="495" y="1482"/>
                    <a:pt x="618" y="1606"/>
                    <a:pt x="742" y="1729"/>
                  </a:cubicBezTo>
                  <a:cubicBezTo>
                    <a:pt x="924" y="1853"/>
                    <a:pt x="1112" y="1917"/>
                    <a:pt x="1236" y="1917"/>
                  </a:cubicBezTo>
                  <a:lnTo>
                    <a:pt x="1483" y="1917"/>
                  </a:lnTo>
                  <a:lnTo>
                    <a:pt x="1542" y="1853"/>
                  </a:lnTo>
                  <a:lnTo>
                    <a:pt x="1483" y="1793"/>
                  </a:lnTo>
                  <a:cubicBezTo>
                    <a:pt x="1418" y="1853"/>
                    <a:pt x="1359" y="1853"/>
                    <a:pt x="1236" y="1853"/>
                  </a:cubicBezTo>
                  <a:cubicBezTo>
                    <a:pt x="1112" y="1853"/>
                    <a:pt x="924" y="1793"/>
                    <a:pt x="801" y="1670"/>
                  </a:cubicBezTo>
                  <a:cubicBezTo>
                    <a:pt x="677" y="1546"/>
                    <a:pt x="554" y="1423"/>
                    <a:pt x="495" y="1235"/>
                  </a:cubicBezTo>
                  <a:cubicBezTo>
                    <a:pt x="248" y="865"/>
                    <a:pt x="124" y="435"/>
                    <a:pt x="124"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8"/>
            <p:cNvSpPr/>
            <p:nvPr/>
          </p:nvSpPr>
          <p:spPr>
            <a:xfrm>
              <a:off x="3451925" y="3844950"/>
              <a:ext cx="412100" cy="672150"/>
            </a:xfrm>
            <a:custGeom>
              <a:rect b="b" l="l" r="r" t="t"/>
              <a:pathLst>
                <a:path extrusionOk="0" h="26886" w="16484">
                  <a:moveTo>
                    <a:pt x="9347" y="1"/>
                  </a:moveTo>
                  <a:cubicBezTo>
                    <a:pt x="9083" y="1"/>
                    <a:pt x="8805" y="43"/>
                    <a:pt x="8521" y="146"/>
                  </a:cubicBezTo>
                  <a:cubicBezTo>
                    <a:pt x="8521" y="146"/>
                    <a:pt x="6669" y="146"/>
                    <a:pt x="4629" y="2986"/>
                  </a:cubicBezTo>
                  <a:cubicBezTo>
                    <a:pt x="2594" y="5826"/>
                    <a:pt x="1359" y="8232"/>
                    <a:pt x="924" y="11072"/>
                  </a:cubicBezTo>
                  <a:cubicBezTo>
                    <a:pt x="430" y="13853"/>
                    <a:pt x="1" y="17434"/>
                    <a:pt x="430" y="19039"/>
                  </a:cubicBezTo>
                  <a:cubicBezTo>
                    <a:pt x="801" y="20210"/>
                    <a:pt x="801" y="21445"/>
                    <a:pt x="1171" y="22620"/>
                  </a:cubicBezTo>
                  <a:cubicBezTo>
                    <a:pt x="1665" y="24038"/>
                    <a:pt x="2470" y="25337"/>
                    <a:pt x="3147" y="26631"/>
                  </a:cubicBezTo>
                  <a:cubicBezTo>
                    <a:pt x="3147" y="26695"/>
                    <a:pt x="3147" y="26754"/>
                    <a:pt x="3211" y="26819"/>
                  </a:cubicBezTo>
                  <a:cubicBezTo>
                    <a:pt x="3258" y="26865"/>
                    <a:pt x="3322" y="26885"/>
                    <a:pt x="3391" y="26885"/>
                  </a:cubicBezTo>
                  <a:cubicBezTo>
                    <a:pt x="3504" y="26885"/>
                    <a:pt x="3628" y="26831"/>
                    <a:pt x="3705" y="26754"/>
                  </a:cubicBezTo>
                  <a:cubicBezTo>
                    <a:pt x="3829" y="26631"/>
                    <a:pt x="3888" y="26448"/>
                    <a:pt x="3952" y="26261"/>
                  </a:cubicBezTo>
                  <a:cubicBezTo>
                    <a:pt x="4505" y="24532"/>
                    <a:pt x="5987" y="22867"/>
                    <a:pt x="7039" y="21321"/>
                  </a:cubicBezTo>
                  <a:cubicBezTo>
                    <a:pt x="7904" y="20027"/>
                    <a:pt x="9262" y="18481"/>
                    <a:pt x="9880" y="16999"/>
                  </a:cubicBezTo>
                  <a:cubicBezTo>
                    <a:pt x="10867" y="14406"/>
                    <a:pt x="11050" y="11566"/>
                    <a:pt x="13337" y="9713"/>
                  </a:cubicBezTo>
                  <a:cubicBezTo>
                    <a:pt x="13831" y="9284"/>
                    <a:pt x="14384" y="8973"/>
                    <a:pt x="14819" y="8479"/>
                  </a:cubicBezTo>
                  <a:cubicBezTo>
                    <a:pt x="15249" y="8049"/>
                    <a:pt x="15496" y="7491"/>
                    <a:pt x="15743" y="6938"/>
                  </a:cubicBezTo>
                  <a:cubicBezTo>
                    <a:pt x="15990" y="6379"/>
                    <a:pt x="16237" y="5826"/>
                    <a:pt x="16301" y="5268"/>
                  </a:cubicBezTo>
                  <a:cubicBezTo>
                    <a:pt x="16483" y="2922"/>
                    <a:pt x="14201" y="2862"/>
                    <a:pt x="12902" y="1687"/>
                  </a:cubicBezTo>
                  <a:cubicBezTo>
                    <a:pt x="12473" y="1381"/>
                    <a:pt x="11915" y="1257"/>
                    <a:pt x="11421" y="823"/>
                  </a:cubicBezTo>
                  <a:cubicBezTo>
                    <a:pt x="11421" y="823"/>
                    <a:pt x="10517" y="1"/>
                    <a:pt x="9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8"/>
            <p:cNvSpPr/>
            <p:nvPr/>
          </p:nvSpPr>
          <p:spPr>
            <a:xfrm>
              <a:off x="3592325" y="4050725"/>
              <a:ext cx="152900" cy="160550"/>
            </a:xfrm>
            <a:custGeom>
              <a:rect b="b" l="l" r="r" t="t"/>
              <a:pathLst>
                <a:path extrusionOk="0" h="6422" w="6116">
                  <a:moveTo>
                    <a:pt x="3893" y="1"/>
                  </a:moveTo>
                  <a:cubicBezTo>
                    <a:pt x="3582" y="124"/>
                    <a:pt x="3276" y="435"/>
                    <a:pt x="3029" y="682"/>
                  </a:cubicBezTo>
                  <a:cubicBezTo>
                    <a:pt x="2041" y="1729"/>
                    <a:pt x="1053" y="2782"/>
                    <a:pt x="371" y="4076"/>
                  </a:cubicBezTo>
                  <a:cubicBezTo>
                    <a:pt x="189" y="4510"/>
                    <a:pt x="1" y="5128"/>
                    <a:pt x="312" y="5498"/>
                  </a:cubicBezTo>
                  <a:cubicBezTo>
                    <a:pt x="435" y="5622"/>
                    <a:pt x="559" y="5681"/>
                    <a:pt x="742" y="5745"/>
                  </a:cubicBezTo>
                  <a:cubicBezTo>
                    <a:pt x="1236" y="6051"/>
                    <a:pt x="1730" y="6298"/>
                    <a:pt x="2288" y="6422"/>
                  </a:cubicBezTo>
                  <a:cubicBezTo>
                    <a:pt x="3458" y="5064"/>
                    <a:pt x="4757" y="3829"/>
                    <a:pt x="6116" y="2594"/>
                  </a:cubicBezTo>
                  <a:cubicBezTo>
                    <a:pt x="5498" y="2223"/>
                    <a:pt x="5064" y="1547"/>
                    <a:pt x="5004" y="865"/>
                  </a:cubicBezTo>
                  <a:cubicBezTo>
                    <a:pt x="4940" y="682"/>
                    <a:pt x="4940" y="495"/>
                    <a:pt x="4881" y="312"/>
                  </a:cubicBezTo>
                  <a:cubicBezTo>
                    <a:pt x="4757" y="65"/>
                    <a:pt x="4446"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8"/>
            <p:cNvSpPr/>
            <p:nvPr/>
          </p:nvSpPr>
          <p:spPr>
            <a:xfrm>
              <a:off x="3839300" y="3999850"/>
              <a:ext cx="15475" cy="30900"/>
            </a:xfrm>
            <a:custGeom>
              <a:rect b="b" l="l" r="r" t="t"/>
              <a:pathLst>
                <a:path extrusionOk="0" h="1236" w="619">
                  <a:moveTo>
                    <a:pt x="618" y="1"/>
                  </a:moveTo>
                  <a:lnTo>
                    <a:pt x="248" y="742"/>
                  </a:lnTo>
                  <a:cubicBezTo>
                    <a:pt x="188" y="924"/>
                    <a:pt x="124" y="1112"/>
                    <a:pt x="1" y="1235"/>
                  </a:cubicBezTo>
                  <a:cubicBezTo>
                    <a:pt x="188" y="1112"/>
                    <a:pt x="312" y="924"/>
                    <a:pt x="435" y="801"/>
                  </a:cubicBezTo>
                  <a:cubicBezTo>
                    <a:pt x="495" y="554"/>
                    <a:pt x="559" y="248"/>
                    <a:pt x="618" y="1"/>
                  </a:cubicBez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8"/>
            <p:cNvSpPr/>
            <p:nvPr/>
          </p:nvSpPr>
          <p:spPr>
            <a:xfrm>
              <a:off x="3723600" y="3955025"/>
              <a:ext cx="131175" cy="137475"/>
            </a:xfrm>
            <a:custGeom>
              <a:rect b="b" l="l" r="r" t="t"/>
              <a:pathLst>
                <a:path extrusionOk="0" h="5499" w="5247">
                  <a:moveTo>
                    <a:pt x="4135" y="1"/>
                  </a:moveTo>
                  <a:cubicBezTo>
                    <a:pt x="3888" y="65"/>
                    <a:pt x="3705" y="188"/>
                    <a:pt x="3517" y="312"/>
                  </a:cubicBezTo>
                  <a:cubicBezTo>
                    <a:pt x="2529" y="1053"/>
                    <a:pt x="1359" y="1482"/>
                    <a:pt x="371" y="2288"/>
                  </a:cubicBezTo>
                  <a:cubicBezTo>
                    <a:pt x="247" y="2411"/>
                    <a:pt x="124" y="2535"/>
                    <a:pt x="60" y="2717"/>
                  </a:cubicBezTo>
                  <a:cubicBezTo>
                    <a:pt x="0" y="2905"/>
                    <a:pt x="60" y="3088"/>
                    <a:pt x="124" y="3275"/>
                  </a:cubicBezTo>
                  <a:cubicBezTo>
                    <a:pt x="494" y="4140"/>
                    <a:pt x="1112" y="4940"/>
                    <a:pt x="1912" y="5498"/>
                  </a:cubicBezTo>
                  <a:cubicBezTo>
                    <a:pt x="2653" y="4817"/>
                    <a:pt x="3394" y="4199"/>
                    <a:pt x="4075" y="3582"/>
                  </a:cubicBezTo>
                  <a:lnTo>
                    <a:pt x="4629" y="3028"/>
                  </a:lnTo>
                  <a:cubicBezTo>
                    <a:pt x="4752" y="2905"/>
                    <a:pt x="4816" y="2717"/>
                    <a:pt x="4876" y="2535"/>
                  </a:cubicBezTo>
                  <a:lnTo>
                    <a:pt x="5246" y="1794"/>
                  </a:lnTo>
                  <a:cubicBezTo>
                    <a:pt x="5246" y="1482"/>
                    <a:pt x="5187" y="1235"/>
                    <a:pt x="5187" y="988"/>
                  </a:cubicBezTo>
                  <a:cubicBezTo>
                    <a:pt x="5063" y="495"/>
                    <a:pt x="4693"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8"/>
            <p:cNvSpPr/>
            <p:nvPr/>
          </p:nvSpPr>
          <p:spPr>
            <a:xfrm>
              <a:off x="3513675" y="4205075"/>
              <a:ext cx="106475" cy="234650"/>
            </a:xfrm>
            <a:custGeom>
              <a:rect b="b" l="l" r="r" t="t"/>
              <a:pathLst>
                <a:path extrusionOk="0" h="9386" w="4259">
                  <a:moveTo>
                    <a:pt x="2717" y="1"/>
                  </a:moveTo>
                  <a:cubicBezTo>
                    <a:pt x="2529" y="1"/>
                    <a:pt x="2347" y="65"/>
                    <a:pt x="2223" y="189"/>
                  </a:cubicBezTo>
                  <a:cubicBezTo>
                    <a:pt x="2100" y="312"/>
                    <a:pt x="2035" y="495"/>
                    <a:pt x="1976" y="683"/>
                  </a:cubicBezTo>
                  <a:cubicBezTo>
                    <a:pt x="865" y="3459"/>
                    <a:pt x="0" y="6486"/>
                    <a:pt x="801" y="9386"/>
                  </a:cubicBezTo>
                  <a:cubicBezTo>
                    <a:pt x="865" y="8892"/>
                    <a:pt x="924" y="8462"/>
                    <a:pt x="1235" y="8151"/>
                  </a:cubicBezTo>
                  <a:cubicBezTo>
                    <a:pt x="1665" y="6422"/>
                    <a:pt x="2347" y="4758"/>
                    <a:pt x="3211" y="3335"/>
                  </a:cubicBezTo>
                  <a:cubicBezTo>
                    <a:pt x="3517" y="2782"/>
                    <a:pt x="3888" y="2224"/>
                    <a:pt x="4258" y="1730"/>
                  </a:cubicBezTo>
                  <a:lnTo>
                    <a:pt x="4135" y="1606"/>
                  </a:lnTo>
                  <a:cubicBezTo>
                    <a:pt x="3888" y="1483"/>
                    <a:pt x="3641" y="1300"/>
                    <a:pt x="3517" y="1053"/>
                  </a:cubicBezTo>
                  <a:cubicBezTo>
                    <a:pt x="3394" y="865"/>
                    <a:pt x="3394" y="618"/>
                    <a:pt x="3335" y="436"/>
                  </a:cubicBezTo>
                  <a:cubicBezTo>
                    <a:pt x="3211" y="189"/>
                    <a:pt x="2964" y="1"/>
                    <a:pt x="2717"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8"/>
            <p:cNvSpPr/>
            <p:nvPr/>
          </p:nvSpPr>
          <p:spPr>
            <a:xfrm>
              <a:off x="3530600" y="3950450"/>
              <a:ext cx="297975" cy="371975"/>
            </a:xfrm>
            <a:custGeom>
              <a:rect b="b" l="l" r="r" t="t"/>
              <a:pathLst>
                <a:path extrusionOk="0" h="14879" w="11919">
                  <a:moveTo>
                    <a:pt x="11855" y="1"/>
                  </a:moveTo>
                  <a:cubicBezTo>
                    <a:pt x="11855" y="1"/>
                    <a:pt x="9449" y="1171"/>
                    <a:pt x="6733" y="3641"/>
                  </a:cubicBezTo>
                  <a:cubicBezTo>
                    <a:pt x="4016" y="6111"/>
                    <a:pt x="1052" y="9756"/>
                    <a:pt x="0" y="14819"/>
                  </a:cubicBezTo>
                  <a:cubicBezTo>
                    <a:pt x="0" y="14819"/>
                    <a:pt x="0" y="14878"/>
                    <a:pt x="64" y="14878"/>
                  </a:cubicBezTo>
                  <a:lnTo>
                    <a:pt x="64" y="14819"/>
                  </a:lnTo>
                  <a:cubicBezTo>
                    <a:pt x="1176" y="9815"/>
                    <a:pt x="4075" y="6111"/>
                    <a:pt x="6792" y="3705"/>
                  </a:cubicBezTo>
                  <a:cubicBezTo>
                    <a:pt x="8150" y="2471"/>
                    <a:pt x="9385" y="1606"/>
                    <a:pt x="10373" y="989"/>
                  </a:cubicBezTo>
                  <a:cubicBezTo>
                    <a:pt x="10808" y="678"/>
                    <a:pt x="11178" y="431"/>
                    <a:pt x="11484" y="307"/>
                  </a:cubicBezTo>
                  <a:cubicBezTo>
                    <a:pt x="11608" y="248"/>
                    <a:pt x="11731" y="184"/>
                    <a:pt x="11795" y="124"/>
                  </a:cubicBezTo>
                  <a:cubicBezTo>
                    <a:pt x="11855" y="124"/>
                    <a:pt x="11919" y="60"/>
                    <a:pt x="11919" y="60"/>
                  </a:cubicBezTo>
                  <a:cubicBezTo>
                    <a:pt x="11919" y="1"/>
                    <a:pt x="11855" y="1"/>
                    <a:pt x="11855"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8"/>
            <p:cNvSpPr/>
            <p:nvPr/>
          </p:nvSpPr>
          <p:spPr>
            <a:xfrm>
              <a:off x="3695825" y="4043075"/>
              <a:ext cx="52500" cy="69425"/>
            </a:xfrm>
            <a:custGeom>
              <a:rect b="b" l="l" r="r" t="t"/>
              <a:pathLst>
                <a:path extrusionOk="0" h="2777" w="2100">
                  <a:moveTo>
                    <a:pt x="59" y="0"/>
                  </a:moveTo>
                  <a:cubicBezTo>
                    <a:pt x="59" y="60"/>
                    <a:pt x="0" y="60"/>
                    <a:pt x="0" y="124"/>
                  </a:cubicBezTo>
                  <a:cubicBezTo>
                    <a:pt x="0" y="124"/>
                    <a:pt x="0" y="183"/>
                    <a:pt x="59" y="183"/>
                  </a:cubicBezTo>
                  <a:lnTo>
                    <a:pt x="124" y="183"/>
                  </a:lnTo>
                  <a:lnTo>
                    <a:pt x="124" y="124"/>
                  </a:lnTo>
                  <a:lnTo>
                    <a:pt x="124" y="60"/>
                  </a:lnTo>
                  <a:lnTo>
                    <a:pt x="183" y="60"/>
                  </a:lnTo>
                  <a:cubicBezTo>
                    <a:pt x="183" y="60"/>
                    <a:pt x="247" y="60"/>
                    <a:pt x="306" y="124"/>
                  </a:cubicBezTo>
                  <a:cubicBezTo>
                    <a:pt x="430" y="124"/>
                    <a:pt x="494" y="183"/>
                    <a:pt x="553" y="247"/>
                  </a:cubicBezTo>
                  <a:cubicBezTo>
                    <a:pt x="617" y="247"/>
                    <a:pt x="677" y="247"/>
                    <a:pt x="677" y="307"/>
                  </a:cubicBezTo>
                  <a:lnTo>
                    <a:pt x="741" y="307"/>
                  </a:lnTo>
                  <a:cubicBezTo>
                    <a:pt x="864" y="494"/>
                    <a:pt x="924" y="677"/>
                    <a:pt x="988" y="865"/>
                  </a:cubicBezTo>
                  <a:cubicBezTo>
                    <a:pt x="988" y="1112"/>
                    <a:pt x="988" y="1359"/>
                    <a:pt x="1047" y="1541"/>
                  </a:cubicBezTo>
                  <a:cubicBezTo>
                    <a:pt x="1171" y="2100"/>
                    <a:pt x="1605" y="2470"/>
                    <a:pt x="2035" y="2776"/>
                  </a:cubicBezTo>
                  <a:lnTo>
                    <a:pt x="2099" y="2717"/>
                  </a:lnTo>
                  <a:cubicBezTo>
                    <a:pt x="1665" y="2406"/>
                    <a:pt x="1235" y="2035"/>
                    <a:pt x="1111" y="1541"/>
                  </a:cubicBezTo>
                  <a:cubicBezTo>
                    <a:pt x="1111" y="1359"/>
                    <a:pt x="1047" y="1112"/>
                    <a:pt x="1047" y="865"/>
                  </a:cubicBezTo>
                  <a:cubicBezTo>
                    <a:pt x="1047" y="677"/>
                    <a:pt x="988" y="430"/>
                    <a:pt x="800" y="247"/>
                  </a:cubicBezTo>
                  <a:lnTo>
                    <a:pt x="741" y="247"/>
                  </a:lnTo>
                  <a:cubicBezTo>
                    <a:pt x="677" y="183"/>
                    <a:pt x="617" y="124"/>
                    <a:pt x="494" y="60"/>
                  </a:cubicBezTo>
                  <a:cubicBezTo>
                    <a:pt x="370" y="0"/>
                    <a:pt x="247" y="0"/>
                    <a:pt x="183"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8"/>
            <p:cNvSpPr/>
            <p:nvPr/>
          </p:nvSpPr>
          <p:spPr>
            <a:xfrm>
              <a:off x="3593950" y="4168050"/>
              <a:ext cx="55575" cy="41750"/>
            </a:xfrm>
            <a:custGeom>
              <a:rect b="b" l="l" r="r" t="t"/>
              <a:pathLst>
                <a:path extrusionOk="0" h="1670" w="2223">
                  <a:moveTo>
                    <a:pt x="59" y="0"/>
                  </a:moveTo>
                  <a:cubicBezTo>
                    <a:pt x="0" y="64"/>
                    <a:pt x="0" y="188"/>
                    <a:pt x="0" y="247"/>
                  </a:cubicBezTo>
                  <a:cubicBezTo>
                    <a:pt x="0" y="494"/>
                    <a:pt x="124" y="682"/>
                    <a:pt x="247" y="864"/>
                  </a:cubicBezTo>
                  <a:cubicBezTo>
                    <a:pt x="494" y="1052"/>
                    <a:pt x="864" y="1235"/>
                    <a:pt x="1171" y="1358"/>
                  </a:cubicBezTo>
                  <a:cubicBezTo>
                    <a:pt x="1541" y="1482"/>
                    <a:pt x="1912" y="1546"/>
                    <a:pt x="2159" y="1670"/>
                  </a:cubicBezTo>
                  <a:lnTo>
                    <a:pt x="2223" y="1546"/>
                  </a:lnTo>
                  <a:cubicBezTo>
                    <a:pt x="1852" y="1423"/>
                    <a:pt x="1294" y="1358"/>
                    <a:pt x="864" y="1176"/>
                  </a:cubicBezTo>
                  <a:cubicBezTo>
                    <a:pt x="677" y="1052"/>
                    <a:pt x="430" y="929"/>
                    <a:pt x="306" y="805"/>
                  </a:cubicBezTo>
                  <a:cubicBezTo>
                    <a:pt x="183" y="618"/>
                    <a:pt x="124" y="435"/>
                    <a:pt x="124" y="247"/>
                  </a:cubicBezTo>
                  <a:lnTo>
                    <a:pt x="124" y="0"/>
                  </a:ln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8"/>
            <p:cNvSpPr/>
            <p:nvPr/>
          </p:nvSpPr>
          <p:spPr>
            <a:xfrm>
              <a:off x="3579975" y="4197425"/>
              <a:ext cx="40175" cy="52500"/>
            </a:xfrm>
            <a:custGeom>
              <a:rect b="b" l="l" r="r" t="t"/>
              <a:pathLst>
                <a:path extrusionOk="0" h="2100" w="1607">
                  <a:moveTo>
                    <a:pt x="65" y="1"/>
                  </a:moveTo>
                  <a:lnTo>
                    <a:pt x="1" y="60"/>
                  </a:lnTo>
                  <a:cubicBezTo>
                    <a:pt x="189" y="124"/>
                    <a:pt x="371" y="183"/>
                    <a:pt x="495" y="371"/>
                  </a:cubicBezTo>
                  <a:cubicBezTo>
                    <a:pt x="618" y="495"/>
                    <a:pt x="683" y="677"/>
                    <a:pt x="683" y="865"/>
                  </a:cubicBezTo>
                  <a:lnTo>
                    <a:pt x="683" y="989"/>
                  </a:lnTo>
                  <a:lnTo>
                    <a:pt x="683" y="1112"/>
                  </a:lnTo>
                  <a:cubicBezTo>
                    <a:pt x="683" y="1171"/>
                    <a:pt x="683" y="1236"/>
                    <a:pt x="742" y="1295"/>
                  </a:cubicBezTo>
                  <a:cubicBezTo>
                    <a:pt x="806" y="1359"/>
                    <a:pt x="806" y="1418"/>
                    <a:pt x="865" y="1542"/>
                  </a:cubicBezTo>
                  <a:cubicBezTo>
                    <a:pt x="1053" y="1789"/>
                    <a:pt x="1300" y="2036"/>
                    <a:pt x="1606" y="2100"/>
                  </a:cubicBezTo>
                  <a:lnTo>
                    <a:pt x="1606" y="2036"/>
                  </a:lnTo>
                  <a:cubicBezTo>
                    <a:pt x="1359" y="1976"/>
                    <a:pt x="1112" y="1729"/>
                    <a:pt x="989" y="1482"/>
                  </a:cubicBezTo>
                  <a:cubicBezTo>
                    <a:pt x="865" y="1359"/>
                    <a:pt x="865" y="1295"/>
                    <a:pt x="806" y="1236"/>
                  </a:cubicBezTo>
                  <a:cubicBezTo>
                    <a:pt x="742" y="1236"/>
                    <a:pt x="742" y="1171"/>
                    <a:pt x="742" y="1112"/>
                  </a:cubicBezTo>
                  <a:lnTo>
                    <a:pt x="742" y="989"/>
                  </a:lnTo>
                  <a:lnTo>
                    <a:pt x="742" y="865"/>
                  </a:lnTo>
                  <a:cubicBezTo>
                    <a:pt x="742" y="677"/>
                    <a:pt x="683" y="430"/>
                    <a:pt x="559" y="307"/>
                  </a:cubicBezTo>
                  <a:cubicBezTo>
                    <a:pt x="436" y="124"/>
                    <a:pt x="248" y="1"/>
                    <a:pt x="65"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8"/>
            <p:cNvSpPr/>
            <p:nvPr/>
          </p:nvSpPr>
          <p:spPr>
            <a:xfrm>
              <a:off x="3722000" y="4021450"/>
              <a:ext cx="55575" cy="67950"/>
            </a:xfrm>
            <a:custGeom>
              <a:rect b="b" l="l" r="r" t="t"/>
              <a:pathLst>
                <a:path extrusionOk="0" h="2718" w="2223">
                  <a:moveTo>
                    <a:pt x="64" y="1"/>
                  </a:moveTo>
                  <a:cubicBezTo>
                    <a:pt x="64" y="124"/>
                    <a:pt x="0" y="248"/>
                    <a:pt x="0" y="307"/>
                  </a:cubicBezTo>
                  <a:cubicBezTo>
                    <a:pt x="0" y="554"/>
                    <a:pt x="124" y="742"/>
                    <a:pt x="247" y="925"/>
                  </a:cubicBezTo>
                  <a:lnTo>
                    <a:pt x="805" y="1295"/>
                  </a:lnTo>
                  <a:cubicBezTo>
                    <a:pt x="1359" y="1606"/>
                    <a:pt x="1793" y="2160"/>
                    <a:pt x="2164" y="2718"/>
                  </a:cubicBezTo>
                  <a:lnTo>
                    <a:pt x="2223" y="2653"/>
                  </a:lnTo>
                  <a:cubicBezTo>
                    <a:pt x="1852" y="2100"/>
                    <a:pt x="1423" y="1542"/>
                    <a:pt x="865" y="1236"/>
                  </a:cubicBezTo>
                  <a:lnTo>
                    <a:pt x="311" y="865"/>
                  </a:lnTo>
                  <a:cubicBezTo>
                    <a:pt x="188" y="678"/>
                    <a:pt x="124" y="554"/>
                    <a:pt x="124" y="307"/>
                  </a:cubicBezTo>
                  <a:cubicBezTo>
                    <a:pt x="124" y="248"/>
                    <a:pt x="124" y="124"/>
                    <a:pt x="188"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8"/>
            <p:cNvSpPr/>
            <p:nvPr/>
          </p:nvSpPr>
          <p:spPr>
            <a:xfrm>
              <a:off x="4209750" y="3172500"/>
              <a:ext cx="38675" cy="206850"/>
            </a:xfrm>
            <a:custGeom>
              <a:rect b="b" l="l" r="r" t="t"/>
              <a:pathLst>
                <a:path extrusionOk="0" h="8274" w="1547">
                  <a:moveTo>
                    <a:pt x="65" y="0"/>
                  </a:moveTo>
                  <a:cubicBezTo>
                    <a:pt x="1" y="741"/>
                    <a:pt x="1" y="1418"/>
                    <a:pt x="1" y="2036"/>
                  </a:cubicBezTo>
                  <a:cubicBezTo>
                    <a:pt x="1" y="5063"/>
                    <a:pt x="312" y="6604"/>
                    <a:pt x="618" y="7410"/>
                  </a:cubicBezTo>
                  <a:cubicBezTo>
                    <a:pt x="806" y="7780"/>
                    <a:pt x="989" y="8027"/>
                    <a:pt x="1112" y="8151"/>
                  </a:cubicBezTo>
                  <a:cubicBezTo>
                    <a:pt x="1300" y="8274"/>
                    <a:pt x="1423" y="8274"/>
                    <a:pt x="1483" y="8274"/>
                  </a:cubicBezTo>
                  <a:cubicBezTo>
                    <a:pt x="1483" y="8274"/>
                    <a:pt x="1547" y="8274"/>
                    <a:pt x="1547" y="8210"/>
                  </a:cubicBezTo>
                  <a:lnTo>
                    <a:pt x="1483" y="8210"/>
                  </a:lnTo>
                  <a:cubicBezTo>
                    <a:pt x="1423" y="8210"/>
                    <a:pt x="1300" y="8210"/>
                    <a:pt x="1176" y="8086"/>
                  </a:cubicBezTo>
                  <a:cubicBezTo>
                    <a:pt x="989" y="7904"/>
                    <a:pt x="682" y="7533"/>
                    <a:pt x="495" y="6604"/>
                  </a:cubicBezTo>
                  <a:cubicBezTo>
                    <a:pt x="248" y="5740"/>
                    <a:pt x="65" y="4322"/>
                    <a:pt x="65" y="2036"/>
                  </a:cubicBezTo>
                  <a:cubicBezTo>
                    <a:pt x="65" y="1418"/>
                    <a:pt x="65" y="741"/>
                    <a:pt x="124" y="60"/>
                  </a:cubicBezTo>
                  <a:cubicBezTo>
                    <a:pt x="124" y="0"/>
                    <a:pt x="124" y="0"/>
                    <a:pt x="65"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8"/>
            <p:cNvSpPr/>
            <p:nvPr/>
          </p:nvSpPr>
          <p:spPr>
            <a:xfrm>
              <a:off x="3499725" y="3760250"/>
              <a:ext cx="1216350" cy="1680350"/>
            </a:xfrm>
            <a:custGeom>
              <a:rect b="b" l="l" r="r" t="t"/>
              <a:pathLst>
                <a:path extrusionOk="0" h="67214" w="48654">
                  <a:moveTo>
                    <a:pt x="40557" y="0"/>
                  </a:moveTo>
                  <a:cubicBezTo>
                    <a:pt x="40499" y="0"/>
                    <a:pt x="40440" y="4"/>
                    <a:pt x="40380" y="12"/>
                  </a:cubicBezTo>
                  <a:cubicBezTo>
                    <a:pt x="39456" y="135"/>
                    <a:pt x="36305" y="506"/>
                    <a:pt x="35687" y="629"/>
                  </a:cubicBezTo>
                  <a:cubicBezTo>
                    <a:pt x="35534" y="662"/>
                    <a:pt x="35195" y="678"/>
                    <a:pt x="34739" y="678"/>
                  </a:cubicBezTo>
                  <a:cubicBezTo>
                    <a:pt x="34283" y="678"/>
                    <a:pt x="33712" y="662"/>
                    <a:pt x="33094" y="629"/>
                  </a:cubicBezTo>
                  <a:cubicBezTo>
                    <a:pt x="32199" y="595"/>
                    <a:pt x="31240" y="559"/>
                    <a:pt x="30449" y="559"/>
                  </a:cubicBezTo>
                  <a:cubicBezTo>
                    <a:pt x="29878" y="559"/>
                    <a:pt x="29394" y="578"/>
                    <a:pt x="29083" y="629"/>
                  </a:cubicBezTo>
                  <a:cubicBezTo>
                    <a:pt x="27784" y="941"/>
                    <a:pt x="23462" y="2482"/>
                    <a:pt x="22045" y="3287"/>
                  </a:cubicBezTo>
                  <a:cubicBezTo>
                    <a:pt x="20375" y="4151"/>
                    <a:pt x="18834" y="5386"/>
                    <a:pt x="17412" y="6621"/>
                  </a:cubicBezTo>
                  <a:cubicBezTo>
                    <a:pt x="16241" y="7609"/>
                    <a:pt x="15377" y="8844"/>
                    <a:pt x="14448" y="9955"/>
                  </a:cubicBezTo>
                  <a:cubicBezTo>
                    <a:pt x="14018" y="10449"/>
                    <a:pt x="13524" y="10943"/>
                    <a:pt x="13030" y="11373"/>
                  </a:cubicBezTo>
                  <a:cubicBezTo>
                    <a:pt x="9820" y="14154"/>
                    <a:pt x="5928" y="17488"/>
                    <a:pt x="3769" y="21128"/>
                  </a:cubicBezTo>
                  <a:cubicBezTo>
                    <a:pt x="1976" y="24032"/>
                    <a:pt x="1052" y="27796"/>
                    <a:pt x="1052" y="31195"/>
                  </a:cubicBezTo>
                  <a:cubicBezTo>
                    <a:pt x="1052" y="35517"/>
                    <a:pt x="0" y="37181"/>
                    <a:pt x="1052" y="41133"/>
                  </a:cubicBezTo>
                  <a:cubicBezTo>
                    <a:pt x="2100" y="45084"/>
                    <a:pt x="2100" y="46630"/>
                    <a:pt x="3152" y="48606"/>
                  </a:cubicBezTo>
                  <a:cubicBezTo>
                    <a:pt x="4199" y="50582"/>
                    <a:pt x="8027" y="55274"/>
                    <a:pt x="12225" y="58174"/>
                  </a:cubicBezTo>
                  <a:cubicBezTo>
                    <a:pt x="16424" y="61078"/>
                    <a:pt x="24021" y="64595"/>
                    <a:pt x="24514" y="64842"/>
                  </a:cubicBezTo>
                  <a:cubicBezTo>
                    <a:pt x="24997" y="65113"/>
                    <a:pt x="28344" y="67213"/>
                    <a:pt x="31364" y="67213"/>
                  </a:cubicBezTo>
                  <a:cubicBezTo>
                    <a:pt x="31808" y="67213"/>
                    <a:pt x="32245" y="67168"/>
                    <a:pt x="32664" y="67065"/>
                  </a:cubicBezTo>
                  <a:cubicBezTo>
                    <a:pt x="35934" y="66324"/>
                    <a:pt x="38651" y="64595"/>
                    <a:pt x="39580" y="62249"/>
                  </a:cubicBezTo>
                  <a:cubicBezTo>
                    <a:pt x="40503" y="59902"/>
                    <a:pt x="44578" y="53728"/>
                    <a:pt x="44949" y="51629"/>
                  </a:cubicBezTo>
                  <a:cubicBezTo>
                    <a:pt x="45383" y="49530"/>
                    <a:pt x="48653" y="41133"/>
                    <a:pt x="47483" y="36811"/>
                  </a:cubicBezTo>
                  <a:cubicBezTo>
                    <a:pt x="46742" y="34282"/>
                    <a:pt x="46001" y="31501"/>
                    <a:pt x="44702" y="29219"/>
                  </a:cubicBezTo>
                  <a:cubicBezTo>
                    <a:pt x="44084" y="28231"/>
                    <a:pt x="44272" y="27367"/>
                    <a:pt x="44025" y="26314"/>
                  </a:cubicBezTo>
                  <a:cubicBezTo>
                    <a:pt x="43902" y="25573"/>
                    <a:pt x="43467" y="24897"/>
                    <a:pt x="43096" y="24215"/>
                  </a:cubicBezTo>
                  <a:cubicBezTo>
                    <a:pt x="42667" y="23351"/>
                    <a:pt x="42109" y="22486"/>
                    <a:pt x="41368" y="21810"/>
                  </a:cubicBezTo>
                  <a:cubicBezTo>
                    <a:pt x="39580" y="20204"/>
                    <a:pt x="35875" y="20204"/>
                    <a:pt x="33588" y="19523"/>
                  </a:cubicBezTo>
                  <a:cubicBezTo>
                    <a:pt x="31612" y="18905"/>
                    <a:pt x="28466" y="17917"/>
                    <a:pt x="27908" y="15571"/>
                  </a:cubicBezTo>
                  <a:cubicBezTo>
                    <a:pt x="26984" y="11807"/>
                    <a:pt x="27537" y="9832"/>
                    <a:pt x="28466" y="9150"/>
                  </a:cubicBezTo>
                  <a:cubicBezTo>
                    <a:pt x="29337" y="8568"/>
                    <a:pt x="31362" y="5849"/>
                    <a:pt x="33866" y="5849"/>
                  </a:cubicBezTo>
                  <a:cubicBezTo>
                    <a:pt x="34019" y="5849"/>
                    <a:pt x="34173" y="5859"/>
                    <a:pt x="34329" y="5880"/>
                  </a:cubicBezTo>
                  <a:cubicBezTo>
                    <a:pt x="36550" y="6223"/>
                    <a:pt x="37665" y="6963"/>
                    <a:pt x="38497" y="6963"/>
                  </a:cubicBezTo>
                  <a:cubicBezTo>
                    <a:pt x="38707" y="6963"/>
                    <a:pt x="38899" y="6916"/>
                    <a:pt x="39086" y="6804"/>
                  </a:cubicBezTo>
                  <a:cubicBezTo>
                    <a:pt x="40009" y="6310"/>
                    <a:pt x="40750" y="5075"/>
                    <a:pt x="40874" y="4704"/>
                  </a:cubicBezTo>
                  <a:cubicBezTo>
                    <a:pt x="41061" y="4334"/>
                    <a:pt x="41679" y="4704"/>
                    <a:pt x="42232" y="4211"/>
                  </a:cubicBezTo>
                  <a:cubicBezTo>
                    <a:pt x="42726" y="3657"/>
                    <a:pt x="42973" y="2111"/>
                    <a:pt x="42479" y="1435"/>
                  </a:cubicBezTo>
                  <a:cubicBezTo>
                    <a:pt x="41962" y="797"/>
                    <a:pt x="41388" y="0"/>
                    <a:pt x="405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8"/>
            <p:cNvSpPr/>
            <p:nvPr/>
          </p:nvSpPr>
          <p:spPr>
            <a:xfrm>
              <a:off x="3532200" y="4441325"/>
              <a:ext cx="3100" cy="23100"/>
            </a:xfrm>
            <a:custGeom>
              <a:rect b="b" l="l" r="r" t="t"/>
              <a:pathLst>
                <a:path extrusionOk="0" h="924" w="124">
                  <a:moveTo>
                    <a:pt x="60" y="0"/>
                  </a:moveTo>
                  <a:lnTo>
                    <a:pt x="60" y="59"/>
                  </a:lnTo>
                  <a:cubicBezTo>
                    <a:pt x="0" y="370"/>
                    <a:pt x="0" y="617"/>
                    <a:pt x="0" y="924"/>
                  </a:cubicBezTo>
                  <a:cubicBezTo>
                    <a:pt x="60" y="677"/>
                    <a:pt x="60" y="370"/>
                    <a:pt x="124" y="124"/>
                  </a:cubicBezTo>
                  <a:cubicBezTo>
                    <a:pt x="124" y="124"/>
                    <a:pt x="124" y="59"/>
                    <a:pt x="60" y="0"/>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8"/>
            <p:cNvSpPr/>
            <p:nvPr/>
          </p:nvSpPr>
          <p:spPr>
            <a:xfrm>
              <a:off x="3533675" y="4408825"/>
              <a:ext cx="10900" cy="35600"/>
            </a:xfrm>
            <a:custGeom>
              <a:rect b="b" l="l" r="r" t="t"/>
              <a:pathLst>
                <a:path extrusionOk="0" h="1424" w="436">
                  <a:moveTo>
                    <a:pt x="435" y="1"/>
                  </a:moveTo>
                  <a:lnTo>
                    <a:pt x="435" y="1"/>
                  </a:lnTo>
                  <a:cubicBezTo>
                    <a:pt x="124" y="312"/>
                    <a:pt x="65" y="742"/>
                    <a:pt x="1" y="1236"/>
                  </a:cubicBezTo>
                  <a:lnTo>
                    <a:pt x="1" y="1300"/>
                  </a:lnTo>
                  <a:cubicBezTo>
                    <a:pt x="65" y="1359"/>
                    <a:pt x="65" y="1424"/>
                    <a:pt x="65" y="1424"/>
                  </a:cubicBezTo>
                  <a:cubicBezTo>
                    <a:pt x="188" y="930"/>
                    <a:pt x="248" y="436"/>
                    <a:pt x="435" y="1"/>
                  </a:cubicBez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8"/>
            <p:cNvSpPr/>
            <p:nvPr/>
          </p:nvSpPr>
          <p:spPr>
            <a:xfrm>
              <a:off x="3530600" y="4117175"/>
              <a:ext cx="558775" cy="855150"/>
            </a:xfrm>
            <a:custGeom>
              <a:rect b="b" l="l" r="r" t="t"/>
              <a:pathLst>
                <a:path extrusionOk="0" h="34206" w="22351">
                  <a:moveTo>
                    <a:pt x="17599" y="0"/>
                  </a:moveTo>
                  <a:cubicBezTo>
                    <a:pt x="17535" y="0"/>
                    <a:pt x="17476" y="0"/>
                    <a:pt x="17411" y="59"/>
                  </a:cubicBezTo>
                  <a:cubicBezTo>
                    <a:pt x="16547" y="247"/>
                    <a:pt x="15870" y="924"/>
                    <a:pt x="15065" y="1294"/>
                  </a:cubicBezTo>
                  <a:cubicBezTo>
                    <a:pt x="14077" y="1665"/>
                    <a:pt x="13030" y="2099"/>
                    <a:pt x="12042" y="2529"/>
                  </a:cubicBezTo>
                  <a:cubicBezTo>
                    <a:pt x="11054" y="2899"/>
                    <a:pt x="10067" y="3334"/>
                    <a:pt x="9202" y="3887"/>
                  </a:cubicBezTo>
                  <a:cubicBezTo>
                    <a:pt x="8027" y="4692"/>
                    <a:pt x="6915" y="5927"/>
                    <a:pt x="5433" y="6174"/>
                  </a:cubicBezTo>
                  <a:cubicBezTo>
                    <a:pt x="5992" y="5186"/>
                    <a:pt x="6856" y="4258"/>
                    <a:pt x="7473" y="3270"/>
                  </a:cubicBezTo>
                  <a:cubicBezTo>
                    <a:pt x="7350" y="3211"/>
                    <a:pt x="7226" y="3146"/>
                    <a:pt x="7103" y="3146"/>
                  </a:cubicBezTo>
                  <a:cubicBezTo>
                    <a:pt x="6668" y="3146"/>
                    <a:pt x="6239" y="3458"/>
                    <a:pt x="5927" y="3828"/>
                  </a:cubicBezTo>
                  <a:cubicBezTo>
                    <a:pt x="4075" y="5927"/>
                    <a:pt x="3952" y="9385"/>
                    <a:pt x="1423" y="10990"/>
                  </a:cubicBezTo>
                  <a:cubicBezTo>
                    <a:pt x="1111" y="11173"/>
                    <a:pt x="805" y="11296"/>
                    <a:pt x="618" y="11543"/>
                  </a:cubicBezTo>
                  <a:cubicBezTo>
                    <a:pt x="558" y="11608"/>
                    <a:pt x="558" y="11608"/>
                    <a:pt x="558" y="11667"/>
                  </a:cubicBezTo>
                  <a:cubicBezTo>
                    <a:pt x="371" y="12102"/>
                    <a:pt x="311" y="12596"/>
                    <a:pt x="188" y="13090"/>
                  </a:cubicBezTo>
                  <a:cubicBezTo>
                    <a:pt x="124" y="13336"/>
                    <a:pt x="124" y="13643"/>
                    <a:pt x="64" y="13890"/>
                  </a:cubicBezTo>
                  <a:cubicBezTo>
                    <a:pt x="0" y="15742"/>
                    <a:pt x="247" y="17594"/>
                    <a:pt x="494" y="19387"/>
                  </a:cubicBezTo>
                  <a:cubicBezTo>
                    <a:pt x="741" y="20869"/>
                    <a:pt x="988" y="22351"/>
                    <a:pt x="1605" y="23709"/>
                  </a:cubicBezTo>
                  <a:cubicBezTo>
                    <a:pt x="1917" y="24450"/>
                    <a:pt x="2346" y="25191"/>
                    <a:pt x="2781" y="25868"/>
                  </a:cubicBezTo>
                  <a:cubicBezTo>
                    <a:pt x="2964" y="26238"/>
                    <a:pt x="3211" y="26549"/>
                    <a:pt x="3398" y="26920"/>
                  </a:cubicBezTo>
                  <a:cubicBezTo>
                    <a:pt x="3645" y="27043"/>
                    <a:pt x="3952" y="27167"/>
                    <a:pt x="4199" y="27290"/>
                  </a:cubicBezTo>
                  <a:cubicBezTo>
                    <a:pt x="4263" y="27290"/>
                    <a:pt x="4322" y="27350"/>
                    <a:pt x="4386" y="27350"/>
                  </a:cubicBezTo>
                  <a:cubicBezTo>
                    <a:pt x="3952" y="26732"/>
                    <a:pt x="3705" y="25991"/>
                    <a:pt x="3581" y="25250"/>
                  </a:cubicBezTo>
                  <a:lnTo>
                    <a:pt x="3581" y="25250"/>
                  </a:lnTo>
                  <a:cubicBezTo>
                    <a:pt x="4510" y="25685"/>
                    <a:pt x="5310" y="26362"/>
                    <a:pt x="6174" y="26856"/>
                  </a:cubicBezTo>
                  <a:cubicBezTo>
                    <a:pt x="6915" y="27290"/>
                    <a:pt x="7780" y="27661"/>
                    <a:pt x="8585" y="27661"/>
                  </a:cubicBezTo>
                  <a:lnTo>
                    <a:pt x="9079" y="27661"/>
                  </a:lnTo>
                  <a:cubicBezTo>
                    <a:pt x="9015" y="27350"/>
                    <a:pt x="8644" y="27167"/>
                    <a:pt x="8338" y="27043"/>
                  </a:cubicBezTo>
                  <a:cubicBezTo>
                    <a:pt x="7473" y="26796"/>
                    <a:pt x="6486" y="26609"/>
                    <a:pt x="5804" y="25991"/>
                  </a:cubicBezTo>
                  <a:cubicBezTo>
                    <a:pt x="5251" y="25562"/>
                    <a:pt x="4940" y="24880"/>
                    <a:pt x="4386" y="24509"/>
                  </a:cubicBezTo>
                  <a:cubicBezTo>
                    <a:pt x="4016" y="24262"/>
                    <a:pt x="3581" y="24139"/>
                    <a:pt x="3275" y="23833"/>
                  </a:cubicBezTo>
                  <a:cubicBezTo>
                    <a:pt x="3028" y="23586"/>
                    <a:pt x="2840" y="23215"/>
                    <a:pt x="2717" y="22845"/>
                  </a:cubicBezTo>
                  <a:cubicBezTo>
                    <a:pt x="2287" y="21546"/>
                    <a:pt x="1793" y="20252"/>
                    <a:pt x="1299" y="19017"/>
                  </a:cubicBezTo>
                  <a:lnTo>
                    <a:pt x="1299" y="19017"/>
                  </a:lnTo>
                  <a:cubicBezTo>
                    <a:pt x="2470" y="20128"/>
                    <a:pt x="3828" y="21240"/>
                    <a:pt x="5251" y="21980"/>
                  </a:cubicBezTo>
                  <a:cubicBezTo>
                    <a:pt x="5374" y="22040"/>
                    <a:pt x="5498" y="22104"/>
                    <a:pt x="5621" y="22104"/>
                  </a:cubicBezTo>
                  <a:lnTo>
                    <a:pt x="5745" y="22104"/>
                  </a:lnTo>
                  <a:cubicBezTo>
                    <a:pt x="5992" y="22040"/>
                    <a:pt x="6051" y="21669"/>
                    <a:pt x="5927" y="21422"/>
                  </a:cubicBezTo>
                  <a:cubicBezTo>
                    <a:pt x="5804" y="21240"/>
                    <a:pt x="5557" y="21116"/>
                    <a:pt x="5310" y="20993"/>
                  </a:cubicBezTo>
                  <a:cubicBezTo>
                    <a:pt x="4880" y="20805"/>
                    <a:pt x="4016" y="20681"/>
                    <a:pt x="4263" y="20128"/>
                  </a:cubicBezTo>
                  <a:cubicBezTo>
                    <a:pt x="4322" y="19881"/>
                    <a:pt x="4569" y="19817"/>
                    <a:pt x="4816" y="19817"/>
                  </a:cubicBezTo>
                  <a:cubicBezTo>
                    <a:pt x="4880" y="19817"/>
                    <a:pt x="5004" y="19817"/>
                    <a:pt x="5127" y="19881"/>
                  </a:cubicBezTo>
                  <a:lnTo>
                    <a:pt x="5498" y="19881"/>
                  </a:lnTo>
                  <a:cubicBezTo>
                    <a:pt x="5621" y="19881"/>
                    <a:pt x="5680" y="19881"/>
                    <a:pt x="5804" y="19817"/>
                  </a:cubicBezTo>
                  <a:cubicBezTo>
                    <a:pt x="6298" y="19570"/>
                    <a:pt x="6174" y="19076"/>
                    <a:pt x="5498" y="19017"/>
                  </a:cubicBezTo>
                  <a:lnTo>
                    <a:pt x="5374" y="19017"/>
                  </a:lnTo>
                  <a:cubicBezTo>
                    <a:pt x="4940" y="19017"/>
                    <a:pt x="4569" y="19140"/>
                    <a:pt x="4199" y="19323"/>
                  </a:cubicBezTo>
                  <a:cubicBezTo>
                    <a:pt x="3769" y="19634"/>
                    <a:pt x="3458" y="19758"/>
                    <a:pt x="3275" y="19758"/>
                  </a:cubicBezTo>
                  <a:cubicBezTo>
                    <a:pt x="2904" y="19758"/>
                    <a:pt x="2717" y="19447"/>
                    <a:pt x="2411" y="18770"/>
                  </a:cubicBezTo>
                  <a:cubicBezTo>
                    <a:pt x="2099" y="18152"/>
                    <a:pt x="1052" y="16359"/>
                    <a:pt x="1423" y="15806"/>
                  </a:cubicBezTo>
                  <a:lnTo>
                    <a:pt x="1423" y="15806"/>
                  </a:lnTo>
                  <a:cubicBezTo>
                    <a:pt x="1605" y="15865"/>
                    <a:pt x="1729" y="15989"/>
                    <a:pt x="1852" y="16112"/>
                  </a:cubicBezTo>
                  <a:cubicBezTo>
                    <a:pt x="1976" y="16300"/>
                    <a:pt x="2164" y="16424"/>
                    <a:pt x="2346" y="16424"/>
                  </a:cubicBezTo>
                  <a:cubicBezTo>
                    <a:pt x="2411" y="16424"/>
                    <a:pt x="2470" y="16424"/>
                    <a:pt x="2534" y="16359"/>
                  </a:cubicBezTo>
                  <a:cubicBezTo>
                    <a:pt x="2658" y="16236"/>
                    <a:pt x="2658" y="15989"/>
                    <a:pt x="2534" y="15806"/>
                  </a:cubicBezTo>
                  <a:cubicBezTo>
                    <a:pt x="2411" y="15683"/>
                    <a:pt x="2164" y="15618"/>
                    <a:pt x="2040" y="15495"/>
                  </a:cubicBezTo>
                  <a:cubicBezTo>
                    <a:pt x="929" y="14818"/>
                    <a:pt x="1235" y="13090"/>
                    <a:pt x="1793" y="13090"/>
                  </a:cubicBezTo>
                  <a:cubicBezTo>
                    <a:pt x="1976" y="13090"/>
                    <a:pt x="2223" y="13272"/>
                    <a:pt x="2470" y="13766"/>
                  </a:cubicBezTo>
                  <a:cubicBezTo>
                    <a:pt x="2717" y="14384"/>
                    <a:pt x="3334" y="14818"/>
                    <a:pt x="4016" y="14818"/>
                  </a:cubicBezTo>
                  <a:lnTo>
                    <a:pt x="4199" y="14818"/>
                  </a:lnTo>
                  <a:cubicBezTo>
                    <a:pt x="4693" y="14754"/>
                    <a:pt x="5310" y="14448"/>
                    <a:pt x="5804" y="14448"/>
                  </a:cubicBezTo>
                  <a:cubicBezTo>
                    <a:pt x="5992" y="14448"/>
                    <a:pt x="6239" y="14507"/>
                    <a:pt x="6421" y="14631"/>
                  </a:cubicBezTo>
                  <a:cubicBezTo>
                    <a:pt x="6486" y="14754"/>
                    <a:pt x="6609" y="14878"/>
                    <a:pt x="6733" y="14942"/>
                  </a:cubicBezTo>
                  <a:cubicBezTo>
                    <a:pt x="6792" y="14942"/>
                    <a:pt x="6792" y="15001"/>
                    <a:pt x="6856" y="15001"/>
                  </a:cubicBezTo>
                  <a:cubicBezTo>
                    <a:pt x="7162" y="15001"/>
                    <a:pt x="7409" y="14507"/>
                    <a:pt x="7226" y="14201"/>
                  </a:cubicBezTo>
                  <a:cubicBezTo>
                    <a:pt x="7103" y="13954"/>
                    <a:pt x="6792" y="13830"/>
                    <a:pt x="6486" y="13830"/>
                  </a:cubicBezTo>
                  <a:cubicBezTo>
                    <a:pt x="6362" y="13830"/>
                    <a:pt x="6239" y="13830"/>
                    <a:pt x="6174" y="13890"/>
                  </a:cubicBezTo>
                  <a:cubicBezTo>
                    <a:pt x="5745" y="13954"/>
                    <a:pt x="5374" y="14137"/>
                    <a:pt x="5004" y="14201"/>
                  </a:cubicBezTo>
                  <a:lnTo>
                    <a:pt x="4816" y="14201"/>
                  </a:lnTo>
                  <a:cubicBezTo>
                    <a:pt x="4199" y="14201"/>
                    <a:pt x="3581" y="13830"/>
                    <a:pt x="3334" y="13272"/>
                  </a:cubicBezTo>
                  <a:cubicBezTo>
                    <a:pt x="3028" y="12655"/>
                    <a:pt x="3211" y="11855"/>
                    <a:pt x="3705" y="11420"/>
                  </a:cubicBezTo>
                  <a:cubicBezTo>
                    <a:pt x="4016" y="12037"/>
                    <a:pt x="4446" y="12719"/>
                    <a:pt x="5251" y="12719"/>
                  </a:cubicBezTo>
                  <a:lnTo>
                    <a:pt x="5498" y="12719"/>
                  </a:lnTo>
                  <a:cubicBezTo>
                    <a:pt x="5680" y="12655"/>
                    <a:pt x="5868" y="12596"/>
                    <a:pt x="5868" y="12408"/>
                  </a:cubicBezTo>
                  <a:cubicBezTo>
                    <a:pt x="5927" y="12161"/>
                    <a:pt x="5621" y="12037"/>
                    <a:pt x="5374" y="11914"/>
                  </a:cubicBezTo>
                  <a:cubicBezTo>
                    <a:pt x="3892" y="11296"/>
                    <a:pt x="4940" y="10002"/>
                    <a:pt x="5804" y="9385"/>
                  </a:cubicBezTo>
                  <a:cubicBezTo>
                    <a:pt x="7473" y="8209"/>
                    <a:pt x="9079" y="7039"/>
                    <a:pt x="10684" y="5863"/>
                  </a:cubicBezTo>
                  <a:cubicBezTo>
                    <a:pt x="11361" y="5369"/>
                    <a:pt x="12102" y="4875"/>
                    <a:pt x="12907" y="4628"/>
                  </a:cubicBezTo>
                  <a:cubicBezTo>
                    <a:pt x="13277" y="4505"/>
                    <a:pt x="13648" y="4505"/>
                    <a:pt x="14018" y="4505"/>
                  </a:cubicBezTo>
                  <a:cubicBezTo>
                    <a:pt x="15253" y="4505"/>
                    <a:pt x="16488" y="4875"/>
                    <a:pt x="17658" y="5063"/>
                  </a:cubicBezTo>
                  <a:cubicBezTo>
                    <a:pt x="17970" y="5063"/>
                    <a:pt x="18340" y="5122"/>
                    <a:pt x="18646" y="5122"/>
                  </a:cubicBezTo>
                  <a:cubicBezTo>
                    <a:pt x="19758" y="5122"/>
                    <a:pt x="20869" y="4875"/>
                    <a:pt x="21857" y="4446"/>
                  </a:cubicBezTo>
                  <a:cubicBezTo>
                    <a:pt x="21980" y="4381"/>
                    <a:pt x="22168" y="4322"/>
                    <a:pt x="22227" y="4199"/>
                  </a:cubicBezTo>
                  <a:cubicBezTo>
                    <a:pt x="22351" y="3952"/>
                    <a:pt x="22168" y="3705"/>
                    <a:pt x="21921" y="3581"/>
                  </a:cubicBezTo>
                  <a:lnTo>
                    <a:pt x="21674" y="3581"/>
                  </a:lnTo>
                  <a:cubicBezTo>
                    <a:pt x="21486" y="3581"/>
                    <a:pt x="21304" y="3581"/>
                    <a:pt x="21180" y="3640"/>
                  </a:cubicBezTo>
                  <a:cubicBezTo>
                    <a:pt x="20128" y="3828"/>
                    <a:pt x="19140" y="3952"/>
                    <a:pt x="18093" y="3952"/>
                  </a:cubicBezTo>
                  <a:lnTo>
                    <a:pt x="17658" y="3952"/>
                  </a:lnTo>
                  <a:cubicBezTo>
                    <a:pt x="16547" y="3887"/>
                    <a:pt x="15376" y="3764"/>
                    <a:pt x="14265" y="3764"/>
                  </a:cubicBezTo>
                  <a:cubicBezTo>
                    <a:pt x="13277" y="3764"/>
                    <a:pt x="12349" y="3887"/>
                    <a:pt x="11484" y="4258"/>
                  </a:cubicBezTo>
                  <a:cubicBezTo>
                    <a:pt x="10496" y="4752"/>
                    <a:pt x="9755" y="5493"/>
                    <a:pt x="8955" y="6234"/>
                  </a:cubicBezTo>
                  <a:cubicBezTo>
                    <a:pt x="7409" y="7656"/>
                    <a:pt x="5680" y="8950"/>
                    <a:pt x="3892" y="10062"/>
                  </a:cubicBezTo>
                  <a:cubicBezTo>
                    <a:pt x="4199" y="8397"/>
                    <a:pt x="5557" y="6915"/>
                    <a:pt x="7226" y="6481"/>
                  </a:cubicBezTo>
                  <a:cubicBezTo>
                    <a:pt x="7844" y="6298"/>
                    <a:pt x="8461" y="6234"/>
                    <a:pt x="9015" y="5927"/>
                  </a:cubicBezTo>
                  <a:cubicBezTo>
                    <a:pt x="8891" y="5740"/>
                    <a:pt x="8708" y="5616"/>
                    <a:pt x="8521" y="5433"/>
                  </a:cubicBezTo>
                  <a:cubicBezTo>
                    <a:pt x="8027" y="4939"/>
                    <a:pt x="13090" y="2717"/>
                    <a:pt x="13524" y="2593"/>
                  </a:cubicBezTo>
                  <a:cubicBezTo>
                    <a:pt x="14018" y="2529"/>
                    <a:pt x="14512" y="2470"/>
                    <a:pt x="14942" y="2470"/>
                  </a:cubicBezTo>
                  <a:cubicBezTo>
                    <a:pt x="16424" y="2470"/>
                    <a:pt x="17782" y="2899"/>
                    <a:pt x="19328" y="3023"/>
                  </a:cubicBezTo>
                  <a:cubicBezTo>
                    <a:pt x="19451" y="2899"/>
                    <a:pt x="19451" y="2653"/>
                    <a:pt x="19328" y="2529"/>
                  </a:cubicBezTo>
                  <a:cubicBezTo>
                    <a:pt x="19204" y="2406"/>
                    <a:pt x="19081" y="2346"/>
                    <a:pt x="18893" y="2282"/>
                  </a:cubicBezTo>
                  <a:cubicBezTo>
                    <a:pt x="18029" y="1912"/>
                    <a:pt x="17041" y="1729"/>
                    <a:pt x="16053" y="1729"/>
                  </a:cubicBezTo>
                  <a:cubicBezTo>
                    <a:pt x="15806" y="1729"/>
                    <a:pt x="15559" y="1788"/>
                    <a:pt x="15312" y="1788"/>
                  </a:cubicBezTo>
                  <a:cubicBezTo>
                    <a:pt x="15500" y="1358"/>
                    <a:pt x="15870" y="1111"/>
                    <a:pt x="16300" y="988"/>
                  </a:cubicBezTo>
                  <a:cubicBezTo>
                    <a:pt x="16735" y="800"/>
                    <a:pt x="17165" y="741"/>
                    <a:pt x="17535" y="553"/>
                  </a:cubicBezTo>
                  <a:cubicBezTo>
                    <a:pt x="17723" y="494"/>
                    <a:pt x="17905" y="306"/>
                    <a:pt x="17846" y="124"/>
                  </a:cubicBezTo>
                  <a:cubicBezTo>
                    <a:pt x="17782" y="59"/>
                    <a:pt x="17658" y="0"/>
                    <a:pt x="17599" y="0"/>
                  </a:cubicBezTo>
                  <a:close/>
                  <a:moveTo>
                    <a:pt x="3952" y="27844"/>
                  </a:moveTo>
                  <a:cubicBezTo>
                    <a:pt x="4016" y="27908"/>
                    <a:pt x="4016" y="27967"/>
                    <a:pt x="4075" y="28031"/>
                  </a:cubicBezTo>
                  <a:cubicBezTo>
                    <a:pt x="5063" y="29696"/>
                    <a:pt x="6115" y="31425"/>
                    <a:pt x="7162" y="33094"/>
                  </a:cubicBezTo>
                  <a:cubicBezTo>
                    <a:pt x="7533" y="33588"/>
                    <a:pt x="8091" y="34206"/>
                    <a:pt x="8644" y="34206"/>
                  </a:cubicBezTo>
                  <a:lnTo>
                    <a:pt x="8955" y="34206"/>
                  </a:lnTo>
                  <a:cubicBezTo>
                    <a:pt x="7967" y="33341"/>
                    <a:pt x="7162" y="32353"/>
                    <a:pt x="6486" y="31301"/>
                  </a:cubicBezTo>
                  <a:lnTo>
                    <a:pt x="6486" y="31301"/>
                  </a:lnTo>
                  <a:cubicBezTo>
                    <a:pt x="8274" y="31983"/>
                    <a:pt x="10126" y="32659"/>
                    <a:pt x="11978" y="33400"/>
                  </a:cubicBezTo>
                  <a:cubicBezTo>
                    <a:pt x="12166" y="33465"/>
                    <a:pt x="12349" y="33524"/>
                    <a:pt x="12596" y="33524"/>
                  </a:cubicBezTo>
                  <a:cubicBezTo>
                    <a:pt x="12843" y="33524"/>
                    <a:pt x="13090" y="33400"/>
                    <a:pt x="13154" y="33153"/>
                  </a:cubicBezTo>
                  <a:cubicBezTo>
                    <a:pt x="13277" y="32783"/>
                    <a:pt x="12843" y="32536"/>
                    <a:pt x="12472" y="32353"/>
                  </a:cubicBezTo>
                  <a:cubicBezTo>
                    <a:pt x="10620" y="31612"/>
                    <a:pt x="8708" y="30995"/>
                    <a:pt x="7039" y="29943"/>
                  </a:cubicBezTo>
                  <a:cubicBezTo>
                    <a:pt x="6239" y="29449"/>
                    <a:pt x="5557" y="28831"/>
                    <a:pt x="4940" y="28155"/>
                  </a:cubicBezTo>
                  <a:cubicBezTo>
                    <a:pt x="4633" y="28031"/>
                    <a:pt x="4263" y="27967"/>
                    <a:pt x="3952" y="27844"/>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8"/>
            <p:cNvSpPr/>
            <p:nvPr/>
          </p:nvSpPr>
          <p:spPr>
            <a:xfrm>
              <a:off x="4030700" y="5341150"/>
              <a:ext cx="24725" cy="38675"/>
            </a:xfrm>
            <a:custGeom>
              <a:rect b="b" l="l" r="r" t="t"/>
              <a:pathLst>
                <a:path extrusionOk="0" h="1547" w="989">
                  <a:moveTo>
                    <a:pt x="1" y="1"/>
                  </a:moveTo>
                  <a:cubicBezTo>
                    <a:pt x="1" y="248"/>
                    <a:pt x="65" y="495"/>
                    <a:pt x="65" y="682"/>
                  </a:cubicBezTo>
                  <a:cubicBezTo>
                    <a:pt x="65" y="929"/>
                    <a:pt x="124" y="1176"/>
                    <a:pt x="312" y="1359"/>
                  </a:cubicBezTo>
                  <a:cubicBezTo>
                    <a:pt x="371" y="1482"/>
                    <a:pt x="495" y="1547"/>
                    <a:pt x="618" y="1547"/>
                  </a:cubicBezTo>
                  <a:cubicBezTo>
                    <a:pt x="742" y="1547"/>
                    <a:pt x="865" y="1482"/>
                    <a:pt x="929" y="1423"/>
                  </a:cubicBezTo>
                  <a:cubicBezTo>
                    <a:pt x="989" y="1300"/>
                    <a:pt x="989" y="1112"/>
                    <a:pt x="989" y="988"/>
                  </a:cubicBezTo>
                  <a:cubicBezTo>
                    <a:pt x="989" y="806"/>
                    <a:pt x="929" y="682"/>
                    <a:pt x="929" y="495"/>
                  </a:cubicBezTo>
                  <a:cubicBezTo>
                    <a:pt x="682" y="371"/>
                    <a:pt x="312" y="18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8"/>
            <p:cNvSpPr/>
            <p:nvPr/>
          </p:nvSpPr>
          <p:spPr>
            <a:xfrm>
              <a:off x="3907225" y="4391925"/>
              <a:ext cx="452350" cy="961600"/>
            </a:xfrm>
            <a:custGeom>
              <a:rect b="b" l="l" r="r" t="t"/>
              <a:pathLst>
                <a:path extrusionOk="0" h="38464" w="18094">
                  <a:moveTo>
                    <a:pt x="7597" y="11050"/>
                  </a:moveTo>
                  <a:lnTo>
                    <a:pt x="7597" y="11050"/>
                  </a:lnTo>
                  <a:cubicBezTo>
                    <a:pt x="7533" y="11114"/>
                    <a:pt x="7474" y="11237"/>
                    <a:pt x="7409" y="11297"/>
                  </a:cubicBezTo>
                  <a:cubicBezTo>
                    <a:pt x="6421" y="12472"/>
                    <a:pt x="5251" y="13519"/>
                    <a:pt x="4016" y="14448"/>
                  </a:cubicBezTo>
                  <a:cubicBezTo>
                    <a:pt x="3399" y="14878"/>
                    <a:pt x="0" y="16300"/>
                    <a:pt x="988" y="17348"/>
                  </a:cubicBezTo>
                  <a:cubicBezTo>
                    <a:pt x="1235" y="17165"/>
                    <a:pt x="1482" y="16671"/>
                    <a:pt x="1853" y="16671"/>
                  </a:cubicBezTo>
                  <a:cubicBezTo>
                    <a:pt x="2100" y="16671"/>
                    <a:pt x="2287" y="16918"/>
                    <a:pt x="2223" y="17165"/>
                  </a:cubicBezTo>
                  <a:cubicBezTo>
                    <a:pt x="2223" y="17412"/>
                    <a:pt x="2100" y="17594"/>
                    <a:pt x="1976" y="17782"/>
                  </a:cubicBezTo>
                  <a:lnTo>
                    <a:pt x="1423" y="18706"/>
                  </a:lnTo>
                  <a:cubicBezTo>
                    <a:pt x="1112" y="19141"/>
                    <a:pt x="1052" y="19694"/>
                    <a:pt x="805" y="20188"/>
                  </a:cubicBezTo>
                  <a:cubicBezTo>
                    <a:pt x="929" y="20252"/>
                    <a:pt x="1052" y="20311"/>
                    <a:pt x="1176" y="20311"/>
                  </a:cubicBezTo>
                  <a:cubicBezTo>
                    <a:pt x="1235" y="20311"/>
                    <a:pt x="1359" y="20311"/>
                    <a:pt x="1423" y="20252"/>
                  </a:cubicBezTo>
                  <a:cubicBezTo>
                    <a:pt x="1670" y="20128"/>
                    <a:pt x="1729" y="19881"/>
                    <a:pt x="1853" y="19694"/>
                  </a:cubicBezTo>
                  <a:cubicBezTo>
                    <a:pt x="2411" y="18647"/>
                    <a:pt x="2717" y="17412"/>
                    <a:pt x="3334" y="16424"/>
                  </a:cubicBezTo>
                  <a:cubicBezTo>
                    <a:pt x="3893" y="15436"/>
                    <a:pt x="5004" y="14819"/>
                    <a:pt x="5868" y="14137"/>
                  </a:cubicBezTo>
                  <a:cubicBezTo>
                    <a:pt x="6421" y="13707"/>
                    <a:pt x="6856" y="13213"/>
                    <a:pt x="7350" y="12779"/>
                  </a:cubicBezTo>
                  <a:cubicBezTo>
                    <a:pt x="7409" y="12161"/>
                    <a:pt x="7474" y="11608"/>
                    <a:pt x="7597" y="11050"/>
                  </a:cubicBezTo>
                  <a:close/>
                  <a:moveTo>
                    <a:pt x="12660" y="0"/>
                  </a:moveTo>
                  <a:lnTo>
                    <a:pt x="12660" y="0"/>
                  </a:lnTo>
                  <a:cubicBezTo>
                    <a:pt x="10437" y="1912"/>
                    <a:pt x="10496" y="5493"/>
                    <a:pt x="9756" y="8086"/>
                  </a:cubicBezTo>
                  <a:cubicBezTo>
                    <a:pt x="9573" y="8644"/>
                    <a:pt x="9138" y="9321"/>
                    <a:pt x="8585" y="9938"/>
                  </a:cubicBezTo>
                  <a:cubicBezTo>
                    <a:pt x="8521" y="10432"/>
                    <a:pt x="8397" y="10990"/>
                    <a:pt x="8338" y="11544"/>
                  </a:cubicBezTo>
                  <a:lnTo>
                    <a:pt x="9449" y="10062"/>
                  </a:lnTo>
                  <a:cubicBezTo>
                    <a:pt x="9820" y="9509"/>
                    <a:pt x="10250" y="8950"/>
                    <a:pt x="10496" y="8333"/>
                  </a:cubicBezTo>
                  <a:cubicBezTo>
                    <a:pt x="11114" y="6728"/>
                    <a:pt x="10684" y="4693"/>
                    <a:pt x="11855" y="3394"/>
                  </a:cubicBezTo>
                  <a:lnTo>
                    <a:pt x="11855" y="3394"/>
                  </a:lnTo>
                  <a:cubicBezTo>
                    <a:pt x="11484" y="8950"/>
                    <a:pt x="11114" y="14572"/>
                    <a:pt x="9015" y="19694"/>
                  </a:cubicBezTo>
                  <a:cubicBezTo>
                    <a:pt x="8461" y="21116"/>
                    <a:pt x="7780" y="22410"/>
                    <a:pt x="7227" y="23833"/>
                  </a:cubicBezTo>
                  <a:cubicBezTo>
                    <a:pt x="5374" y="28278"/>
                    <a:pt x="4569" y="33154"/>
                    <a:pt x="4940" y="37970"/>
                  </a:cubicBezTo>
                  <a:cubicBezTo>
                    <a:pt x="5251" y="38157"/>
                    <a:pt x="5621" y="38340"/>
                    <a:pt x="5868" y="38464"/>
                  </a:cubicBezTo>
                  <a:cubicBezTo>
                    <a:pt x="5681" y="35070"/>
                    <a:pt x="5992" y="31672"/>
                    <a:pt x="6733" y="28402"/>
                  </a:cubicBezTo>
                  <a:cubicBezTo>
                    <a:pt x="6792" y="28031"/>
                    <a:pt x="7039" y="27597"/>
                    <a:pt x="7350" y="27597"/>
                  </a:cubicBezTo>
                  <a:lnTo>
                    <a:pt x="7474" y="27597"/>
                  </a:lnTo>
                  <a:cubicBezTo>
                    <a:pt x="7721" y="27720"/>
                    <a:pt x="7780" y="27967"/>
                    <a:pt x="7844" y="28155"/>
                  </a:cubicBezTo>
                  <a:cubicBezTo>
                    <a:pt x="8397" y="29326"/>
                    <a:pt x="9879" y="29637"/>
                    <a:pt x="10743" y="30625"/>
                  </a:cubicBezTo>
                  <a:cubicBezTo>
                    <a:pt x="11055" y="30995"/>
                    <a:pt x="11302" y="31425"/>
                    <a:pt x="11608" y="31860"/>
                  </a:cubicBezTo>
                  <a:cubicBezTo>
                    <a:pt x="12225" y="32660"/>
                    <a:pt x="13771" y="33588"/>
                    <a:pt x="14883" y="33648"/>
                  </a:cubicBezTo>
                  <a:lnTo>
                    <a:pt x="14942" y="33648"/>
                  </a:lnTo>
                  <a:cubicBezTo>
                    <a:pt x="15065" y="33648"/>
                    <a:pt x="15189" y="33648"/>
                    <a:pt x="15253" y="33588"/>
                  </a:cubicBezTo>
                  <a:cubicBezTo>
                    <a:pt x="15436" y="33465"/>
                    <a:pt x="15377" y="33094"/>
                    <a:pt x="15189" y="32971"/>
                  </a:cubicBezTo>
                  <a:cubicBezTo>
                    <a:pt x="14636" y="32536"/>
                    <a:pt x="13771" y="32600"/>
                    <a:pt x="13154" y="32106"/>
                  </a:cubicBezTo>
                  <a:cubicBezTo>
                    <a:pt x="12536" y="31672"/>
                    <a:pt x="12043" y="31119"/>
                    <a:pt x="11672" y="30437"/>
                  </a:cubicBezTo>
                  <a:lnTo>
                    <a:pt x="11919" y="30437"/>
                  </a:lnTo>
                  <a:cubicBezTo>
                    <a:pt x="13648" y="30437"/>
                    <a:pt x="15994" y="30807"/>
                    <a:pt x="17229" y="31983"/>
                  </a:cubicBezTo>
                  <a:cubicBezTo>
                    <a:pt x="17352" y="32106"/>
                    <a:pt x="17535" y="32230"/>
                    <a:pt x="17723" y="32230"/>
                  </a:cubicBezTo>
                  <a:cubicBezTo>
                    <a:pt x="17782" y="32230"/>
                    <a:pt x="17846" y="32166"/>
                    <a:pt x="17906" y="32106"/>
                  </a:cubicBezTo>
                  <a:cubicBezTo>
                    <a:pt x="18093" y="31983"/>
                    <a:pt x="18029" y="31795"/>
                    <a:pt x="17970" y="31613"/>
                  </a:cubicBezTo>
                  <a:cubicBezTo>
                    <a:pt x="17846" y="31425"/>
                    <a:pt x="17723" y="31366"/>
                    <a:pt x="17535" y="31242"/>
                  </a:cubicBezTo>
                  <a:cubicBezTo>
                    <a:pt x="16364" y="30501"/>
                    <a:pt x="15377" y="29943"/>
                    <a:pt x="14018" y="29637"/>
                  </a:cubicBezTo>
                  <a:cubicBezTo>
                    <a:pt x="12536" y="29326"/>
                    <a:pt x="10990" y="29143"/>
                    <a:pt x="9820" y="28278"/>
                  </a:cubicBezTo>
                  <a:cubicBezTo>
                    <a:pt x="8708" y="27473"/>
                    <a:pt x="8091" y="26115"/>
                    <a:pt x="8150" y="24757"/>
                  </a:cubicBezTo>
                  <a:cubicBezTo>
                    <a:pt x="8214" y="22904"/>
                    <a:pt x="9449" y="21363"/>
                    <a:pt x="10250" y="19634"/>
                  </a:cubicBezTo>
                  <a:cubicBezTo>
                    <a:pt x="11237" y="17594"/>
                    <a:pt x="11484" y="15248"/>
                    <a:pt x="11731" y="12966"/>
                  </a:cubicBezTo>
                  <a:cubicBezTo>
                    <a:pt x="11919" y="11361"/>
                    <a:pt x="12102" y="9815"/>
                    <a:pt x="12289" y="8210"/>
                  </a:cubicBezTo>
                  <a:cubicBezTo>
                    <a:pt x="12536" y="5493"/>
                    <a:pt x="12783" y="2717"/>
                    <a:pt x="12660"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8"/>
            <p:cNvSpPr/>
            <p:nvPr/>
          </p:nvSpPr>
          <p:spPr>
            <a:xfrm>
              <a:off x="4601825" y="4402650"/>
              <a:ext cx="10900" cy="51025"/>
            </a:xfrm>
            <a:custGeom>
              <a:rect b="b" l="l" r="r" t="t"/>
              <a:pathLst>
                <a:path extrusionOk="0" h="2041" w="436">
                  <a:moveTo>
                    <a:pt x="371" y="1"/>
                  </a:moveTo>
                  <a:cubicBezTo>
                    <a:pt x="312" y="65"/>
                    <a:pt x="312" y="124"/>
                    <a:pt x="312" y="189"/>
                  </a:cubicBezTo>
                  <a:cubicBezTo>
                    <a:pt x="247" y="436"/>
                    <a:pt x="124" y="683"/>
                    <a:pt x="0" y="930"/>
                  </a:cubicBezTo>
                  <a:cubicBezTo>
                    <a:pt x="65" y="1177"/>
                    <a:pt x="65" y="1424"/>
                    <a:pt x="65" y="1606"/>
                  </a:cubicBezTo>
                  <a:cubicBezTo>
                    <a:pt x="124" y="1794"/>
                    <a:pt x="124" y="1917"/>
                    <a:pt x="188" y="2041"/>
                  </a:cubicBezTo>
                  <a:cubicBezTo>
                    <a:pt x="371" y="1359"/>
                    <a:pt x="435" y="683"/>
                    <a:pt x="371" y="1"/>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8"/>
            <p:cNvSpPr/>
            <p:nvPr/>
          </p:nvSpPr>
          <p:spPr>
            <a:xfrm>
              <a:off x="4546250" y="4306950"/>
              <a:ext cx="64850" cy="118950"/>
            </a:xfrm>
            <a:custGeom>
              <a:rect b="b" l="l" r="r" t="t"/>
              <a:pathLst>
                <a:path extrusionOk="0" h="4758" w="2594">
                  <a:moveTo>
                    <a:pt x="312" y="1"/>
                  </a:moveTo>
                  <a:cubicBezTo>
                    <a:pt x="248" y="189"/>
                    <a:pt x="124" y="312"/>
                    <a:pt x="1" y="436"/>
                  </a:cubicBezTo>
                  <a:cubicBezTo>
                    <a:pt x="495" y="1053"/>
                    <a:pt x="865" y="1670"/>
                    <a:pt x="1235" y="2347"/>
                  </a:cubicBezTo>
                  <a:cubicBezTo>
                    <a:pt x="1606" y="3029"/>
                    <a:pt x="2041" y="3705"/>
                    <a:pt x="2164" y="4446"/>
                  </a:cubicBezTo>
                  <a:cubicBezTo>
                    <a:pt x="2223" y="4511"/>
                    <a:pt x="2223" y="4634"/>
                    <a:pt x="2223" y="4758"/>
                  </a:cubicBezTo>
                  <a:cubicBezTo>
                    <a:pt x="2347" y="4511"/>
                    <a:pt x="2470" y="4264"/>
                    <a:pt x="2535" y="4017"/>
                  </a:cubicBezTo>
                  <a:cubicBezTo>
                    <a:pt x="2535" y="3952"/>
                    <a:pt x="2535" y="3893"/>
                    <a:pt x="2594" y="3829"/>
                  </a:cubicBezTo>
                  <a:cubicBezTo>
                    <a:pt x="2411" y="2471"/>
                    <a:pt x="1670" y="1177"/>
                    <a:pt x="618" y="248"/>
                  </a:cubicBezTo>
                  <a:cubicBezTo>
                    <a:pt x="495" y="189"/>
                    <a:pt x="435" y="65"/>
                    <a:pt x="312" y="1"/>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8"/>
            <p:cNvSpPr/>
            <p:nvPr/>
          </p:nvSpPr>
          <p:spPr>
            <a:xfrm>
              <a:off x="4537000" y="4297700"/>
              <a:ext cx="17050" cy="20150"/>
            </a:xfrm>
            <a:custGeom>
              <a:rect b="b" l="l" r="r" t="t"/>
              <a:pathLst>
                <a:path extrusionOk="0" h="806" w="682">
                  <a:moveTo>
                    <a:pt x="188" y="0"/>
                  </a:moveTo>
                  <a:cubicBezTo>
                    <a:pt x="124" y="188"/>
                    <a:pt x="64" y="312"/>
                    <a:pt x="0" y="435"/>
                  </a:cubicBezTo>
                  <a:lnTo>
                    <a:pt x="371" y="806"/>
                  </a:lnTo>
                  <a:cubicBezTo>
                    <a:pt x="494" y="682"/>
                    <a:pt x="618" y="559"/>
                    <a:pt x="682" y="371"/>
                  </a:cubicBezTo>
                  <a:cubicBezTo>
                    <a:pt x="494" y="247"/>
                    <a:pt x="311" y="124"/>
                    <a:pt x="188" y="0"/>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8"/>
            <p:cNvSpPr/>
            <p:nvPr/>
          </p:nvSpPr>
          <p:spPr>
            <a:xfrm>
              <a:off x="4191225" y="4098650"/>
              <a:ext cx="350475" cy="209950"/>
            </a:xfrm>
            <a:custGeom>
              <a:rect b="b" l="l" r="r" t="t"/>
              <a:pathLst>
                <a:path extrusionOk="0" h="8398" w="14019">
                  <a:moveTo>
                    <a:pt x="495" y="0"/>
                  </a:moveTo>
                  <a:cubicBezTo>
                    <a:pt x="189" y="0"/>
                    <a:pt x="65" y="306"/>
                    <a:pt x="1" y="618"/>
                  </a:cubicBezTo>
                  <a:cubicBezTo>
                    <a:pt x="65" y="1047"/>
                    <a:pt x="124" y="1541"/>
                    <a:pt x="248" y="2035"/>
                  </a:cubicBezTo>
                  <a:cubicBezTo>
                    <a:pt x="559" y="3334"/>
                    <a:pt x="1670" y="4199"/>
                    <a:pt x="2841" y="4816"/>
                  </a:cubicBezTo>
                  <a:cubicBezTo>
                    <a:pt x="2841" y="4628"/>
                    <a:pt x="2782" y="4505"/>
                    <a:pt x="2782" y="4322"/>
                  </a:cubicBezTo>
                  <a:cubicBezTo>
                    <a:pt x="2471" y="2900"/>
                    <a:pt x="1853" y="1541"/>
                    <a:pt x="1053" y="371"/>
                  </a:cubicBezTo>
                  <a:cubicBezTo>
                    <a:pt x="929" y="183"/>
                    <a:pt x="742" y="0"/>
                    <a:pt x="559" y="0"/>
                  </a:cubicBezTo>
                  <a:close/>
                  <a:moveTo>
                    <a:pt x="10868" y="6975"/>
                  </a:moveTo>
                  <a:lnTo>
                    <a:pt x="10868" y="6975"/>
                  </a:lnTo>
                  <a:cubicBezTo>
                    <a:pt x="11979" y="7286"/>
                    <a:pt x="12967" y="7656"/>
                    <a:pt x="13708" y="8274"/>
                  </a:cubicBezTo>
                  <a:lnTo>
                    <a:pt x="13831" y="8397"/>
                  </a:lnTo>
                  <a:cubicBezTo>
                    <a:pt x="13895" y="8274"/>
                    <a:pt x="13955" y="8150"/>
                    <a:pt x="14019" y="7962"/>
                  </a:cubicBezTo>
                  <a:cubicBezTo>
                    <a:pt x="13031" y="7345"/>
                    <a:pt x="11979" y="7039"/>
                    <a:pt x="10868" y="6975"/>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8"/>
            <p:cNvSpPr/>
            <p:nvPr/>
          </p:nvSpPr>
          <p:spPr>
            <a:xfrm>
              <a:off x="3822375" y="4114075"/>
              <a:ext cx="821200" cy="1165350"/>
            </a:xfrm>
            <a:custGeom>
              <a:rect b="b" l="l" r="r" t="t"/>
              <a:pathLst>
                <a:path extrusionOk="0" h="46614" w="32848">
                  <a:moveTo>
                    <a:pt x="14755" y="1"/>
                  </a:moveTo>
                  <a:cubicBezTo>
                    <a:pt x="14696" y="60"/>
                    <a:pt x="14696" y="124"/>
                    <a:pt x="14696" y="183"/>
                  </a:cubicBezTo>
                  <a:cubicBezTo>
                    <a:pt x="14631" y="2900"/>
                    <a:pt x="16607" y="5493"/>
                    <a:pt x="15807" y="8027"/>
                  </a:cubicBezTo>
                  <a:cubicBezTo>
                    <a:pt x="15743" y="8210"/>
                    <a:pt x="15683" y="8398"/>
                    <a:pt x="15560" y="8521"/>
                  </a:cubicBezTo>
                  <a:cubicBezTo>
                    <a:pt x="15372" y="8704"/>
                    <a:pt x="15125" y="8704"/>
                    <a:pt x="14943" y="8704"/>
                  </a:cubicBezTo>
                  <a:lnTo>
                    <a:pt x="14631" y="8704"/>
                  </a:lnTo>
                  <a:cubicBezTo>
                    <a:pt x="13026" y="8521"/>
                    <a:pt x="11544" y="7839"/>
                    <a:pt x="10062" y="7222"/>
                  </a:cubicBezTo>
                  <a:lnTo>
                    <a:pt x="7840" y="6481"/>
                  </a:lnTo>
                  <a:cubicBezTo>
                    <a:pt x="7222" y="6298"/>
                    <a:pt x="6546" y="5804"/>
                    <a:pt x="5928" y="5804"/>
                  </a:cubicBezTo>
                  <a:cubicBezTo>
                    <a:pt x="5740" y="5804"/>
                    <a:pt x="5494" y="5864"/>
                    <a:pt x="5434" y="6051"/>
                  </a:cubicBezTo>
                  <a:cubicBezTo>
                    <a:pt x="5370" y="6298"/>
                    <a:pt x="5681" y="6545"/>
                    <a:pt x="5928" y="6605"/>
                  </a:cubicBezTo>
                  <a:cubicBezTo>
                    <a:pt x="7346" y="7099"/>
                    <a:pt x="8768" y="7592"/>
                    <a:pt x="10062" y="8333"/>
                  </a:cubicBezTo>
                  <a:cubicBezTo>
                    <a:pt x="10433" y="8580"/>
                    <a:pt x="10868" y="8892"/>
                    <a:pt x="10868" y="9321"/>
                  </a:cubicBezTo>
                  <a:cubicBezTo>
                    <a:pt x="10927" y="9756"/>
                    <a:pt x="10621" y="10062"/>
                    <a:pt x="10374" y="10433"/>
                  </a:cubicBezTo>
                  <a:cubicBezTo>
                    <a:pt x="9633" y="11667"/>
                    <a:pt x="10003" y="13337"/>
                    <a:pt x="9386" y="14631"/>
                  </a:cubicBezTo>
                  <a:cubicBezTo>
                    <a:pt x="8828" y="15866"/>
                    <a:pt x="7410" y="16548"/>
                    <a:pt x="6052" y="16730"/>
                  </a:cubicBezTo>
                  <a:cubicBezTo>
                    <a:pt x="5558" y="16795"/>
                    <a:pt x="5064" y="16854"/>
                    <a:pt x="4629" y="16854"/>
                  </a:cubicBezTo>
                  <a:cubicBezTo>
                    <a:pt x="3705" y="16854"/>
                    <a:pt x="2777" y="16730"/>
                    <a:pt x="1912" y="16730"/>
                  </a:cubicBezTo>
                  <a:lnTo>
                    <a:pt x="1730" y="16730"/>
                  </a:lnTo>
                  <a:cubicBezTo>
                    <a:pt x="1295" y="16730"/>
                    <a:pt x="865" y="16730"/>
                    <a:pt x="431" y="16795"/>
                  </a:cubicBezTo>
                  <a:cubicBezTo>
                    <a:pt x="248" y="16795"/>
                    <a:pt x="1" y="16854"/>
                    <a:pt x="1" y="17101"/>
                  </a:cubicBezTo>
                  <a:cubicBezTo>
                    <a:pt x="1" y="17224"/>
                    <a:pt x="184" y="17289"/>
                    <a:pt x="307" y="17348"/>
                  </a:cubicBezTo>
                  <a:cubicBezTo>
                    <a:pt x="1112" y="17595"/>
                    <a:pt x="2036" y="17659"/>
                    <a:pt x="2900" y="17659"/>
                  </a:cubicBezTo>
                  <a:lnTo>
                    <a:pt x="3952" y="17659"/>
                  </a:lnTo>
                  <a:cubicBezTo>
                    <a:pt x="4382" y="17659"/>
                    <a:pt x="8151" y="17536"/>
                    <a:pt x="8210" y="17165"/>
                  </a:cubicBezTo>
                  <a:lnTo>
                    <a:pt x="8210" y="17165"/>
                  </a:lnTo>
                  <a:cubicBezTo>
                    <a:pt x="7716" y="21611"/>
                    <a:pt x="5123" y="25745"/>
                    <a:pt x="1419" y="28215"/>
                  </a:cubicBezTo>
                  <a:cubicBezTo>
                    <a:pt x="801" y="28649"/>
                    <a:pt x="60" y="28832"/>
                    <a:pt x="1" y="29637"/>
                  </a:cubicBezTo>
                  <a:lnTo>
                    <a:pt x="60" y="29637"/>
                  </a:lnTo>
                  <a:cubicBezTo>
                    <a:pt x="613" y="29637"/>
                    <a:pt x="2919" y="28726"/>
                    <a:pt x="3021" y="28229"/>
                  </a:cubicBezTo>
                  <a:lnTo>
                    <a:pt x="3021" y="28229"/>
                  </a:lnTo>
                  <a:cubicBezTo>
                    <a:pt x="2842" y="29335"/>
                    <a:pt x="2965" y="30383"/>
                    <a:pt x="3024" y="31489"/>
                  </a:cubicBezTo>
                  <a:cubicBezTo>
                    <a:pt x="3024" y="31736"/>
                    <a:pt x="3088" y="31983"/>
                    <a:pt x="3212" y="32166"/>
                  </a:cubicBezTo>
                  <a:cubicBezTo>
                    <a:pt x="3335" y="32290"/>
                    <a:pt x="3458" y="32354"/>
                    <a:pt x="3582" y="32354"/>
                  </a:cubicBezTo>
                  <a:cubicBezTo>
                    <a:pt x="3705" y="32354"/>
                    <a:pt x="3829" y="32290"/>
                    <a:pt x="3888" y="32230"/>
                  </a:cubicBezTo>
                  <a:cubicBezTo>
                    <a:pt x="3952" y="32107"/>
                    <a:pt x="3888" y="31919"/>
                    <a:pt x="3888" y="31736"/>
                  </a:cubicBezTo>
                  <a:cubicBezTo>
                    <a:pt x="3705" y="31055"/>
                    <a:pt x="3458" y="30378"/>
                    <a:pt x="3335" y="29637"/>
                  </a:cubicBezTo>
                  <a:cubicBezTo>
                    <a:pt x="3088" y="27350"/>
                    <a:pt x="5187" y="25686"/>
                    <a:pt x="6605" y="23893"/>
                  </a:cubicBezTo>
                  <a:cubicBezTo>
                    <a:pt x="9075" y="20870"/>
                    <a:pt x="9880" y="16854"/>
                    <a:pt x="10868" y="13026"/>
                  </a:cubicBezTo>
                  <a:cubicBezTo>
                    <a:pt x="11297" y="11485"/>
                    <a:pt x="12038" y="9568"/>
                    <a:pt x="13644" y="9445"/>
                  </a:cubicBezTo>
                  <a:lnTo>
                    <a:pt x="13767" y="9445"/>
                  </a:lnTo>
                  <a:cubicBezTo>
                    <a:pt x="13955" y="9445"/>
                    <a:pt x="14137" y="9509"/>
                    <a:pt x="14261" y="9568"/>
                  </a:cubicBezTo>
                  <a:cubicBezTo>
                    <a:pt x="14755" y="9939"/>
                    <a:pt x="14325" y="10744"/>
                    <a:pt x="13955" y="11238"/>
                  </a:cubicBezTo>
                  <a:cubicBezTo>
                    <a:pt x="13090" y="12408"/>
                    <a:pt x="12656" y="13890"/>
                    <a:pt x="12349" y="15313"/>
                  </a:cubicBezTo>
                  <a:cubicBezTo>
                    <a:pt x="11791" y="17595"/>
                    <a:pt x="11362" y="19882"/>
                    <a:pt x="10991" y="22164"/>
                  </a:cubicBezTo>
                  <a:cubicBezTo>
                    <a:pt x="11297" y="21857"/>
                    <a:pt x="11668" y="21423"/>
                    <a:pt x="11979" y="21052"/>
                  </a:cubicBezTo>
                  <a:cubicBezTo>
                    <a:pt x="12473" y="18400"/>
                    <a:pt x="13090" y="15807"/>
                    <a:pt x="13955" y="13273"/>
                  </a:cubicBezTo>
                  <a:cubicBezTo>
                    <a:pt x="14449" y="12038"/>
                    <a:pt x="15125" y="10620"/>
                    <a:pt x="16424" y="10309"/>
                  </a:cubicBezTo>
                  <a:lnTo>
                    <a:pt x="16424" y="10309"/>
                  </a:lnTo>
                  <a:cubicBezTo>
                    <a:pt x="16795" y="11544"/>
                    <a:pt x="16360" y="12902"/>
                    <a:pt x="16424" y="14201"/>
                  </a:cubicBezTo>
                  <a:cubicBezTo>
                    <a:pt x="16484" y="15313"/>
                    <a:pt x="16918" y="16424"/>
                    <a:pt x="16918" y="17536"/>
                  </a:cubicBezTo>
                  <a:cubicBezTo>
                    <a:pt x="16918" y="18830"/>
                    <a:pt x="16360" y="20005"/>
                    <a:pt x="15990" y="21240"/>
                  </a:cubicBezTo>
                  <a:cubicBezTo>
                    <a:pt x="15125" y="24327"/>
                    <a:pt x="15807" y="27721"/>
                    <a:pt x="14696" y="30748"/>
                  </a:cubicBezTo>
                  <a:cubicBezTo>
                    <a:pt x="14202" y="32166"/>
                    <a:pt x="13461" y="33524"/>
                    <a:pt x="13890" y="35070"/>
                  </a:cubicBezTo>
                  <a:cubicBezTo>
                    <a:pt x="13890" y="35130"/>
                    <a:pt x="13955" y="35253"/>
                    <a:pt x="14078" y="35317"/>
                  </a:cubicBezTo>
                  <a:lnTo>
                    <a:pt x="14137" y="35377"/>
                  </a:lnTo>
                  <a:cubicBezTo>
                    <a:pt x="14261" y="35377"/>
                    <a:pt x="14384" y="35253"/>
                    <a:pt x="14449" y="35070"/>
                  </a:cubicBezTo>
                  <a:cubicBezTo>
                    <a:pt x="14508" y="34947"/>
                    <a:pt x="14449" y="34759"/>
                    <a:pt x="14384" y="34577"/>
                  </a:cubicBezTo>
                  <a:cubicBezTo>
                    <a:pt x="14137" y="33401"/>
                    <a:pt x="14878" y="31736"/>
                    <a:pt x="15190" y="30561"/>
                  </a:cubicBezTo>
                  <a:lnTo>
                    <a:pt x="16301" y="26115"/>
                  </a:lnTo>
                  <a:cubicBezTo>
                    <a:pt x="17348" y="27350"/>
                    <a:pt x="16978" y="29143"/>
                    <a:pt x="17412" y="30684"/>
                  </a:cubicBezTo>
                  <a:cubicBezTo>
                    <a:pt x="17595" y="31178"/>
                    <a:pt x="17783" y="31613"/>
                    <a:pt x="18030" y="32043"/>
                  </a:cubicBezTo>
                  <a:cubicBezTo>
                    <a:pt x="17965" y="30378"/>
                    <a:pt x="17842" y="28708"/>
                    <a:pt x="17225" y="27167"/>
                  </a:cubicBezTo>
                  <a:cubicBezTo>
                    <a:pt x="17042" y="26673"/>
                    <a:pt x="15930" y="25127"/>
                    <a:pt x="16424" y="24945"/>
                  </a:cubicBezTo>
                  <a:lnTo>
                    <a:pt x="16548" y="24945"/>
                  </a:lnTo>
                  <a:cubicBezTo>
                    <a:pt x="16671" y="24945"/>
                    <a:pt x="16731" y="24945"/>
                    <a:pt x="16854" y="25004"/>
                  </a:cubicBezTo>
                  <a:cubicBezTo>
                    <a:pt x="16731" y="24698"/>
                    <a:pt x="16607" y="24386"/>
                    <a:pt x="16607" y="24080"/>
                  </a:cubicBezTo>
                  <a:cubicBezTo>
                    <a:pt x="16237" y="22287"/>
                    <a:pt x="17289" y="20499"/>
                    <a:pt x="17719" y="18706"/>
                  </a:cubicBezTo>
                  <a:cubicBezTo>
                    <a:pt x="18277" y="16607"/>
                    <a:pt x="18030" y="14384"/>
                    <a:pt x="17842" y="12226"/>
                  </a:cubicBezTo>
                  <a:lnTo>
                    <a:pt x="17842" y="12226"/>
                  </a:lnTo>
                  <a:cubicBezTo>
                    <a:pt x="19447" y="13090"/>
                    <a:pt x="21053" y="14261"/>
                    <a:pt x="21917" y="15930"/>
                  </a:cubicBezTo>
                  <a:cubicBezTo>
                    <a:pt x="22599" y="17348"/>
                    <a:pt x="22781" y="18894"/>
                    <a:pt x="22905" y="20435"/>
                  </a:cubicBezTo>
                  <a:cubicBezTo>
                    <a:pt x="23028" y="21917"/>
                    <a:pt x="23522" y="23339"/>
                    <a:pt x="23522" y="24757"/>
                  </a:cubicBezTo>
                  <a:cubicBezTo>
                    <a:pt x="23522" y="24880"/>
                    <a:pt x="23522" y="25068"/>
                    <a:pt x="23646" y="25127"/>
                  </a:cubicBezTo>
                  <a:cubicBezTo>
                    <a:pt x="23710" y="25127"/>
                    <a:pt x="23769" y="25192"/>
                    <a:pt x="23769" y="25192"/>
                  </a:cubicBezTo>
                  <a:cubicBezTo>
                    <a:pt x="23893" y="25192"/>
                    <a:pt x="24016" y="25127"/>
                    <a:pt x="24080" y="25004"/>
                  </a:cubicBezTo>
                  <a:cubicBezTo>
                    <a:pt x="24140" y="24880"/>
                    <a:pt x="24140" y="24757"/>
                    <a:pt x="24140" y="24574"/>
                  </a:cubicBezTo>
                  <a:cubicBezTo>
                    <a:pt x="24080" y="23646"/>
                    <a:pt x="23216" y="15313"/>
                    <a:pt x="22781" y="15249"/>
                  </a:cubicBezTo>
                  <a:lnTo>
                    <a:pt x="22781" y="15249"/>
                  </a:lnTo>
                  <a:cubicBezTo>
                    <a:pt x="25686" y="15560"/>
                    <a:pt x="28462" y="17471"/>
                    <a:pt x="29637" y="20188"/>
                  </a:cubicBezTo>
                  <a:cubicBezTo>
                    <a:pt x="30378" y="21793"/>
                    <a:pt x="30625" y="23463"/>
                    <a:pt x="31860" y="24880"/>
                  </a:cubicBezTo>
                  <a:cubicBezTo>
                    <a:pt x="31983" y="25004"/>
                    <a:pt x="32107" y="25192"/>
                    <a:pt x="32354" y="25251"/>
                  </a:cubicBezTo>
                  <a:lnTo>
                    <a:pt x="32413" y="25251"/>
                  </a:lnTo>
                  <a:cubicBezTo>
                    <a:pt x="32601" y="25251"/>
                    <a:pt x="32784" y="25127"/>
                    <a:pt x="32848" y="24945"/>
                  </a:cubicBezTo>
                  <a:cubicBezTo>
                    <a:pt x="32848" y="24757"/>
                    <a:pt x="32660" y="24633"/>
                    <a:pt x="32537" y="24574"/>
                  </a:cubicBezTo>
                  <a:cubicBezTo>
                    <a:pt x="31055" y="23463"/>
                    <a:pt x="30684" y="21611"/>
                    <a:pt x="29884" y="19882"/>
                  </a:cubicBezTo>
                  <a:cubicBezTo>
                    <a:pt x="29326" y="18647"/>
                    <a:pt x="28709" y="17412"/>
                    <a:pt x="27662" y="16483"/>
                  </a:cubicBezTo>
                  <a:cubicBezTo>
                    <a:pt x="25128" y="14137"/>
                    <a:pt x="20682" y="14448"/>
                    <a:pt x="18706" y="11667"/>
                  </a:cubicBezTo>
                  <a:cubicBezTo>
                    <a:pt x="18153" y="10803"/>
                    <a:pt x="17965" y="9509"/>
                    <a:pt x="18706" y="8892"/>
                  </a:cubicBezTo>
                  <a:cubicBezTo>
                    <a:pt x="19447" y="8333"/>
                    <a:pt x="20806" y="8210"/>
                    <a:pt x="21611" y="7963"/>
                  </a:cubicBezTo>
                  <a:cubicBezTo>
                    <a:pt x="22475" y="7716"/>
                    <a:pt x="23340" y="7410"/>
                    <a:pt x="24263" y="7345"/>
                  </a:cubicBezTo>
                  <a:cubicBezTo>
                    <a:pt x="24510" y="7286"/>
                    <a:pt x="24757" y="7286"/>
                    <a:pt x="24945" y="7286"/>
                  </a:cubicBezTo>
                  <a:lnTo>
                    <a:pt x="25192" y="7286"/>
                  </a:lnTo>
                  <a:cubicBezTo>
                    <a:pt x="26303" y="7286"/>
                    <a:pt x="27474" y="7533"/>
                    <a:pt x="28279" y="8210"/>
                  </a:cubicBezTo>
                  <a:cubicBezTo>
                    <a:pt x="29761" y="9509"/>
                    <a:pt x="30808" y="11297"/>
                    <a:pt x="31243" y="13149"/>
                  </a:cubicBezTo>
                  <a:cubicBezTo>
                    <a:pt x="31243" y="12967"/>
                    <a:pt x="31243" y="12720"/>
                    <a:pt x="31178" y="12473"/>
                  </a:cubicBezTo>
                  <a:cubicBezTo>
                    <a:pt x="31178" y="12349"/>
                    <a:pt x="31178" y="12226"/>
                    <a:pt x="31119" y="12161"/>
                  </a:cubicBezTo>
                  <a:cubicBezTo>
                    <a:pt x="30996" y="11420"/>
                    <a:pt x="30561" y="10744"/>
                    <a:pt x="30190" y="10062"/>
                  </a:cubicBezTo>
                  <a:cubicBezTo>
                    <a:pt x="29820" y="9385"/>
                    <a:pt x="29450" y="8768"/>
                    <a:pt x="28956" y="8151"/>
                  </a:cubicBezTo>
                  <a:lnTo>
                    <a:pt x="28585" y="7780"/>
                  </a:lnTo>
                  <a:lnTo>
                    <a:pt x="28462" y="7657"/>
                  </a:lnTo>
                  <a:cubicBezTo>
                    <a:pt x="27721" y="7039"/>
                    <a:pt x="26733" y="6669"/>
                    <a:pt x="25622" y="6358"/>
                  </a:cubicBezTo>
                  <a:lnTo>
                    <a:pt x="25004" y="6358"/>
                  </a:lnTo>
                  <a:cubicBezTo>
                    <a:pt x="23833" y="6358"/>
                    <a:pt x="22658" y="6545"/>
                    <a:pt x="21547" y="6916"/>
                  </a:cubicBezTo>
                  <a:cubicBezTo>
                    <a:pt x="21300" y="6975"/>
                    <a:pt x="18583" y="7839"/>
                    <a:pt x="17842" y="7839"/>
                  </a:cubicBezTo>
                  <a:cubicBezTo>
                    <a:pt x="17719" y="7839"/>
                    <a:pt x="17595" y="7839"/>
                    <a:pt x="17595" y="7780"/>
                  </a:cubicBezTo>
                  <a:cubicBezTo>
                    <a:pt x="17472" y="7163"/>
                    <a:pt x="17783" y="6481"/>
                    <a:pt x="17783" y="5864"/>
                  </a:cubicBezTo>
                  <a:cubicBezTo>
                    <a:pt x="17783" y="5310"/>
                    <a:pt x="17719" y="4752"/>
                    <a:pt x="17595" y="4199"/>
                  </a:cubicBezTo>
                  <a:cubicBezTo>
                    <a:pt x="16424" y="3582"/>
                    <a:pt x="15313" y="2717"/>
                    <a:pt x="15002" y="1418"/>
                  </a:cubicBezTo>
                  <a:cubicBezTo>
                    <a:pt x="14878" y="924"/>
                    <a:pt x="14819" y="430"/>
                    <a:pt x="14755" y="1"/>
                  </a:cubicBezTo>
                  <a:close/>
                  <a:moveTo>
                    <a:pt x="18953" y="31796"/>
                  </a:moveTo>
                  <a:cubicBezTo>
                    <a:pt x="18830" y="31983"/>
                    <a:pt x="18706" y="32166"/>
                    <a:pt x="18647" y="32354"/>
                  </a:cubicBezTo>
                  <a:cubicBezTo>
                    <a:pt x="18524" y="32537"/>
                    <a:pt x="18524" y="32724"/>
                    <a:pt x="18459" y="32971"/>
                  </a:cubicBezTo>
                  <a:cubicBezTo>
                    <a:pt x="18524" y="33154"/>
                    <a:pt x="18583" y="33342"/>
                    <a:pt x="18647" y="33589"/>
                  </a:cubicBezTo>
                  <a:cubicBezTo>
                    <a:pt x="18894" y="34389"/>
                    <a:pt x="18830" y="35194"/>
                    <a:pt x="18953" y="36058"/>
                  </a:cubicBezTo>
                  <a:cubicBezTo>
                    <a:pt x="19018" y="37229"/>
                    <a:pt x="19388" y="38405"/>
                    <a:pt x="19882" y="39516"/>
                  </a:cubicBezTo>
                  <a:cubicBezTo>
                    <a:pt x="20188" y="39516"/>
                    <a:pt x="20252" y="39081"/>
                    <a:pt x="20188" y="38834"/>
                  </a:cubicBezTo>
                  <a:lnTo>
                    <a:pt x="19265" y="33836"/>
                  </a:lnTo>
                  <a:lnTo>
                    <a:pt x="19265" y="33836"/>
                  </a:lnTo>
                  <a:cubicBezTo>
                    <a:pt x="20870" y="33959"/>
                    <a:pt x="22228" y="34947"/>
                    <a:pt x="23399" y="36058"/>
                  </a:cubicBezTo>
                  <a:cubicBezTo>
                    <a:pt x="24510" y="37229"/>
                    <a:pt x="25439" y="38528"/>
                    <a:pt x="26674" y="39575"/>
                  </a:cubicBezTo>
                  <a:cubicBezTo>
                    <a:pt x="25562" y="37170"/>
                    <a:pt x="23710" y="35130"/>
                    <a:pt x="21423" y="33712"/>
                  </a:cubicBezTo>
                  <a:cubicBezTo>
                    <a:pt x="20559" y="33154"/>
                    <a:pt x="19512" y="32660"/>
                    <a:pt x="18953" y="31796"/>
                  </a:cubicBezTo>
                  <a:close/>
                  <a:moveTo>
                    <a:pt x="11732" y="22658"/>
                  </a:moveTo>
                  <a:lnTo>
                    <a:pt x="11732" y="22658"/>
                  </a:lnTo>
                  <a:cubicBezTo>
                    <a:pt x="11421" y="23092"/>
                    <a:pt x="11050" y="23463"/>
                    <a:pt x="10744" y="23893"/>
                  </a:cubicBezTo>
                  <a:cubicBezTo>
                    <a:pt x="10062" y="28032"/>
                    <a:pt x="9509" y="32230"/>
                    <a:pt x="8828" y="36365"/>
                  </a:cubicBezTo>
                  <a:cubicBezTo>
                    <a:pt x="8645" y="37540"/>
                    <a:pt x="8457" y="38652"/>
                    <a:pt x="7904" y="39699"/>
                  </a:cubicBezTo>
                  <a:cubicBezTo>
                    <a:pt x="7410" y="40751"/>
                    <a:pt x="6422" y="41615"/>
                    <a:pt x="5311" y="41739"/>
                  </a:cubicBezTo>
                  <a:lnTo>
                    <a:pt x="4940" y="41739"/>
                  </a:lnTo>
                  <a:cubicBezTo>
                    <a:pt x="3335" y="41739"/>
                    <a:pt x="2100" y="40504"/>
                    <a:pt x="618" y="40316"/>
                  </a:cubicBezTo>
                  <a:cubicBezTo>
                    <a:pt x="371" y="40316"/>
                    <a:pt x="248" y="40687"/>
                    <a:pt x="431" y="40874"/>
                  </a:cubicBezTo>
                  <a:cubicBezTo>
                    <a:pt x="801" y="41181"/>
                    <a:pt x="2159" y="41368"/>
                    <a:pt x="2653" y="41551"/>
                  </a:cubicBezTo>
                  <a:cubicBezTo>
                    <a:pt x="3582" y="41862"/>
                    <a:pt x="4570" y="42045"/>
                    <a:pt x="5494" y="42168"/>
                  </a:cubicBezTo>
                  <a:cubicBezTo>
                    <a:pt x="6111" y="42233"/>
                    <a:pt x="6852" y="42356"/>
                    <a:pt x="7163" y="42909"/>
                  </a:cubicBezTo>
                  <a:cubicBezTo>
                    <a:pt x="7222" y="43097"/>
                    <a:pt x="7287" y="43344"/>
                    <a:pt x="7287" y="43527"/>
                  </a:cubicBezTo>
                  <a:cubicBezTo>
                    <a:pt x="7346" y="44579"/>
                    <a:pt x="7287" y="45503"/>
                    <a:pt x="7287" y="46555"/>
                  </a:cubicBezTo>
                  <a:cubicBezTo>
                    <a:pt x="7287" y="46614"/>
                    <a:pt x="7287" y="46614"/>
                    <a:pt x="7346" y="46614"/>
                  </a:cubicBezTo>
                  <a:cubicBezTo>
                    <a:pt x="7469" y="46614"/>
                    <a:pt x="7840" y="46243"/>
                    <a:pt x="7840" y="46243"/>
                  </a:cubicBezTo>
                  <a:cubicBezTo>
                    <a:pt x="7904" y="46120"/>
                    <a:pt x="7904" y="45690"/>
                    <a:pt x="7904" y="45503"/>
                  </a:cubicBezTo>
                  <a:cubicBezTo>
                    <a:pt x="7963" y="44762"/>
                    <a:pt x="7840" y="44085"/>
                    <a:pt x="7840" y="43344"/>
                  </a:cubicBezTo>
                  <a:cubicBezTo>
                    <a:pt x="7904" y="42233"/>
                    <a:pt x="8274" y="41121"/>
                    <a:pt x="8645" y="40069"/>
                  </a:cubicBezTo>
                  <a:cubicBezTo>
                    <a:pt x="10374" y="34453"/>
                    <a:pt x="10803" y="28462"/>
                    <a:pt x="11732" y="22658"/>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8"/>
            <p:cNvSpPr/>
            <p:nvPr/>
          </p:nvSpPr>
          <p:spPr>
            <a:xfrm>
              <a:off x="4090975" y="4640375"/>
              <a:ext cx="30875" cy="71025"/>
            </a:xfrm>
            <a:custGeom>
              <a:rect b="b" l="l" r="r" t="t"/>
              <a:pathLst>
                <a:path extrusionOk="0" h="2841" w="1235">
                  <a:moveTo>
                    <a:pt x="1235" y="0"/>
                  </a:moveTo>
                  <a:lnTo>
                    <a:pt x="1235" y="0"/>
                  </a:lnTo>
                  <a:cubicBezTo>
                    <a:pt x="924" y="371"/>
                    <a:pt x="553" y="805"/>
                    <a:pt x="247" y="1112"/>
                  </a:cubicBezTo>
                  <a:cubicBezTo>
                    <a:pt x="124" y="1670"/>
                    <a:pt x="59" y="2223"/>
                    <a:pt x="0" y="2841"/>
                  </a:cubicBezTo>
                  <a:cubicBezTo>
                    <a:pt x="306" y="2411"/>
                    <a:pt x="677" y="2040"/>
                    <a:pt x="988" y="1606"/>
                  </a:cubicBezTo>
                  <a:cubicBezTo>
                    <a:pt x="1047" y="1052"/>
                    <a:pt x="1171" y="494"/>
                    <a:pt x="1235" y="0"/>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8"/>
            <p:cNvSpPr/>
            <p:nvPr/>
          </p:nvSpPr>
          <p:spPr>
            <a:xfrm>
              <a:off x="4243725" y="4739150"/>
              <a:ext cx="183750" cy="375175"/>
            </a:xfrm>
            <a:custGeom>
              <a:rect b="b" l="l" r="r" t="t"/>
              <a:pathLst>
                <a:path extrusionOk="0" h="15007" w="7350">
                  <a:moveTo>
                    <a:pt x="0" y="1"/>
                  </a:moveTo>
                  <a:lnTo>
                    <a:pt x="0" y="1"/>
                  </a:lnTo>
                  <a:cubicBezTo>
                    <a:pt x="371" y="930"/>
                    <a:pt x="929" y="1794"/>
                    <a:pt x="1176" y="2718"/>
                  </a:cubicBezTo>
                  <a:cubicBezTo>
                    <a:pt x="1546" y="4017"/>
                    <a:pt x="1299" y="5498"/>
                    <a:pt x="1976" y="6669"/>
                  </a:cubicBezTo>
                  <a:lnTo>
                    <a:pt x="2099" y="6793"/>
                  </a:lnTo>
                  <a:cubicBezTo>
                    <a:pt x="2223" y="6610"/>
                    <a:pt x="2411" y="6486"/>
                    <a:pt x="2593" y="6486"/>
                  </a:cubicBezTo>
                  <a:cubicBezTo>
                    <a:pt x="2658" y="6422"/>
                    <a:pt x="2717" y="6422"/>
                    <a:pt x="2717" y="6422"/>
                  </a:cubicBezTo>
                  <a:cubicBezTo>
                    <a:pt x="3087" y="6422"/>
                    <a:pt x="3334" y="6669"/>
                    <a:pt x="3645" y="6857"/>
                  </a:cubicBezTo>
                  <a:cubicBezTo>
                    <a:pt x="4322" y="7287"/>
                    <a:pt x="5004" y="7780"/>
                    <a:pt x="5680" y="8274"/>
                  </a:cubicBezTo>
                  <a:cubicBezTo>
                    <a:pt x="5927" y="8462"/>
                    <a:pt x="6733" y="9327"/>
                    <a:pt x="7039" y="9327"/>
                  </a:cubicBezTo>
                  <a:cubicBezTo>
                    <a:pt x="7350" y="9262"/>
                    <a:pt x="7350" y="8768"/>
                    <a:pt x="7103" y="8521"/>
                  </a:cubicBezTo>
                  <a:cubicBezTo>
                    <a:pt x="6486" y="7780"/>
                    <a:pt x="5804" y="7227"/>
                    <a:pt x="4940" y="6733"/>
                  </a:cubicBezTo>
                  <a:cubicBezTo>
                    <a:pt x="3952" y="6175"/>
                    <a:pt x="2840" y="5558"/>
                    <a:pt x="2346" y="4570"/>
                  </a:cubicBezTo>
                  <a:cubicBezTo>
                    <a:pt x="2164" y="4140"/>
                    <a:pt x="2099" y="3646"/>
                    <a:pt x="2040" y="3152"/>
                  </a:cubicBezTo>
                  <a:cubicBezTo>
                    <a:pt x="1852" y="2411"/>
                    <a:pt x="1605" y="1670"/>
                    <a:pt x="1176" y="989"/>
                  </a:cubicBezTo>
                  <a:cubicBezTo>
                    <a:pt x="988" y="806"/>
                    <a:pt x="435" y="189"/>
                    <a:pt x="0" y="1"/>
                  </a:cubicBezTo>
                  <a:close/>
                  <a:moveTo>
                    <a:pt x="1176" y="7040"/>
                  </a:moveTo>
                  <a:lnTo>
                    <a:pt x="1176" y="7534"/>
                  </a:lnTo>
                  <a:cubicBezTo>
                    <a:pt x="1235" y="9944"/>
                    <a:pt x="618" y="12167"/>
                    <a:pt x="1052" y="14636"/>
                  </a:cubicBezTo>
                  <a:cubicBezTo>
                    <a:pt x="1111" y="14819"/>
                    <a:pt x="1176" y="15007"/>
                    <a:pt x="1358" y="15007"/>
                  </a:cubicBezTo>
                  <a:cubicBezTo>
                    <a:pt x="1546" y="15007"/>
                    <a:pt x="1605" y="14819"/>
                    <a:pt x="1670" y="14636"/>
                  </a:cubicBezTo>
                  <a:lnTo>
                    <a:pt x="1670" y="14513"/>
                  </a:lnTo>
                  <a:cubicBezTo>
                    <a:pt x="1729" y="13525"/>
                    <a:pt x="1482" y="12349"/>
                    <a:pt x="1482" y="11302"/>
                  </a:cubicBezTo>
                  <a:cubicBezTo>
                    <a:pt x="1546" y="10127"/>
                    <a:pt x="1358" y="9080"/>
                    <a:pt x="1605" y="7968"/>
                  </a:cubicBezTo>
                  <a:cubicBezTo>
                    <a:pt x="1482" y="7657"/>
                    <a:pt x="1299" y="7351"/>
                    <a:pt x="1176" y="704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8"/>
            <p:cNvSpPr/>
            <p:nvPr/>
          </p:nvSpPr>
          <p:spPr>
            <a:xfrm>
              <a:off x="4220625" y="4737675"/>
              <a:ext cx="75600" cy="200700"/>
            </a:xfrm>
            <a:custGeom>
              <a:rect b="b" l="l" r="r" t="t"/>
              <a:pathLst>
                <a:path extrusionOk="0" h="8028" w="3024">
                  <a:moveTo>
                    <a:pt x="494" y="1"/>
                  </a:moveTo>
                  <a:cubicBezTo>
                    <a:pt x="0" y="183"/>
                    <a:pt x="1112" y="1729"/>
                    <a:pt x="1295" y="2223"/>
                  </a:cubicBezTo>
                  <a:cubicBezTo>
                    <a:pt x="1912" y="3764"/>
                    <a:pt x="2035" y="5434"/>
                    <a:pt x="2100" y="7099"/>
                  </a:cubicBezTo>
                  <a:cubicBezTo>
                    <a:pt x="2223" y="7410"/>
                    <a:pt x="2406" y="7716"/>
                    <a:pt x="2529" y="8027"/>
                  </a:cubicBezTo>
                  <a:cubicBezTo>
                    <a:pt x="2594" y="7780"/>
                    <a:pt x="2594" y="7593"/>
                    <a:pt x="2717" y="7410"/>
                  </a:cubicBezTo>
                  <a:cubicBezTo>
                    <a:pt x="2776" y="7222"/>
                    <a:pt x="2900" y="7039"/>
                    <a:pt x="3023" y="6852"/>
                  </a:cubicBezTo>
                  <a:lnTo>
                    <a:pt x="2900" y="6728"/>
                  </a:lnTo>
                  <a:cubicBezTo>
                    <a:pt x="2223" y="5557"/>
                    <a:pt x="2470" y="4076"/>
                    <a:pt x="2100" y="2777"/>
                  </a:cubicBezTo>
                  <a:cubicBezTo>
                    <a:pt x="1853" y="1853"/>
                    <a:pt x="1295" y="989"/>
                    <a:pt x="924" y="60"/>
                  </a:cubicBezTo>
                  <a:cubicBezTo>
                    <a:pt x="801" y="1"/>
                    <a:pt x="741" y="1"/>
                    <a:pt x="618" y="1"/>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8"/>
            <p:cNvSpPr/>
            <p:nvPr/>
          </p:nvSpPr>
          <p:spPr>
            <a:xfrm>
              <a:off x="3785350" y="4950700"/>
              <a:ext cx="260825" cy="169800"/>
            </a:xfrm>
            <a:custGeom>
              <a:rect b="b" l="l" r="r" t="t"/>
              <a:pathLst>
                <a:path extrusionOk="0" h="6792" w="10433">
                  <a:moveTo>
                    <a:pt x="3952" y="0"/>
                  </a:moveTo>
                  <a:cubicBezTo>
                    <a:pt x="3393" y="0"/>
                    <a:pt x="2717" y="247"/>
                    <a:pt x="2593" y="800"/>
                  </a:cubicBezTo>
                  <a:cubicBezTo>
                    <a:pt x="2964" y="494"/>
                    <a:pt x="3458" y="430"/>
                    <a:pt x="3887" y="430"/>
                  </a:cubicBezTo>
                  <a:cubicBezTo>
                    <a:pt x="4134" y="430"/>
                    <a:pt x="4322" y="430"/>
                    <a:pt x="4505" y="494"/>
                  </a:cubicBezTo>
                  <a:cubicBezTo>
                    <a:pt x="5186" y="618"/>
                    <a:pt x="5804" y="865"/>
                    <a:pt x="6421" y="1171"/>
                  </a:cubicBezTo>
                  <a:cubicBezTo>
                    <a:pt x="6792" y="1358"/>
                    <a:pt x="7221" y="1541"/>
                    <a:pt x="7592" y="1729"/>
                  </a:cubicBezTo>
                  <a:cubicBezTo>
                    <a:pt x="7715" y="1852"/>
                    <a:pt x="7903" y="1912"/>
                    <a:pt x="7962" y="2035"/>
                  </a:cubicBezTo>
                  <a:cubicBezTo>
                    <a:pt x="8027" y="2282"/>
                    <a:pt x="7780" y="2529"/>
                    <a:pt x="7533" y="2593"/>
                  </a:cubicBezTo>
                  <a:cubicBezTo>
                    <a:pt x="7098" y="2840"/>
                    <a:pt x="6604" y="2900"/>
                    <a:pt x="6110" y="2900"/>
                  </a:cubicBezTo>
                  <a:cubicBezTo>
                    <a:pt x="5310" y="2900"/>
                    <a:pt x="4505" y="2717"/>
                    <a:pt x="3705" y="2529"/>
                  </a:cubicBezTo>
                  <a:cubicBezTo>
                    <a:pt x="3211" y="2406"/>
                    <a:pt x="2653" y="2346"/>
                    <a:pt x="2099" y="2346"/>
                  </a:cubicBezTo>
                  <a:cubicBezTo>
                    <a:pt x="1358" y="2346"/>
                    <a:pt x="553" y="2529"/>
                    <a:pt x="0" y="3023"/>
                  </a:cubicBezTo>
                  <a:cubicBezTo>
                    <a:pt x="247" y="3211"/>
                    <a:pt x="494" y="3211"/>
                    <a:pt x="741" y="3211"/>
                  </a:cubicBezTo>
                  <a:cubicBezTo>
                    <a:pt x="988" y="3211"/>
                    <a:pt x="1235" y="3211"/>
                    <a:pt x="1418" y="3147"/>
                  </a:cubicBezTo>
                  <a:lnTo>
                    <a:pt x="2035" y="3147"/>
                  </a:lnTo>
                  <a:cubicBezTo>
                    <a:pt x="2964" y="3147"/>
                    <a:pt x="3952" y="3394"/>
                    <a:pt x="4816" y="3764"/>
                  </a:cubicBezTo>
                  <a:cubicBezTo>
                    <a:pt x="4939" y="3828"/>
                    <a:pt x="4999" y="3887"/>
                    <a:pt x="5063" y="4011"/>
                  </a:cubicBezTo>
                  <a:cubicBezTo>
                    <a:pt x="5122" y="4134"/>
                    <a:pt x="5122" y="4258"/>
                    <a:pt x="5063" y="4446"/>
                  </a:cubicBezTo>
                  <a:cubicBezTo>
                    <a:pt x="4569" y="5433"/>
                    <a:pt x="3211" y="5804"/>
                    <a:pt x="2593" y="6792"/>
                  </a:cubicBezTo>
                  <a:cubicBezTo>
                    <a:pt x="3705" y="6545"/>
                    <a:pt x="4693" y="5927"/>
                    <a:pt x="5369" y="5063"/>
                  </a:cubicBezTo>
                  <a:cubicBezTo>
                    <a:pt x="5804" y="4569"/>
                    <a:pt x="6174" y="3952"/>
                    <a:pt x="6728" y="3640"/>
                  </a:cubicBezTo>
                  <a:cubicBezTo>
                    <a:pt x="7162" y="3394"/>
                    <a:pt x="7656" y="3394"/>
                    <a:pt x="8150" y="3270"/>
                  </a:cubicBezTo>
                  <a:cubicBezTo>
                    <a:pt x="9197" y="2964"/>
                    <a:pt x="10062" y="2099"/>
                    <a:pt x="10432" y="1047"/>
                  </a:cubicBezTo>
                  <a:lnTo>
                    <a:pt x="10432" y="1047"/>
                  </a:lnTo>
                  <a:cubicBezTo>
                    <a:pt x="10002" y="1294"/>
                    <a:pt x="9568" y="1418"/>
                    <a:pt x="9074" y="1418"/>
                  </a:cubicBezTo>
                  <a:cubicBezTo>
                    <a:pt x="8456" y="1418"/>
                    <a:pt x="7780" y="1235"/>
                    <a:pt x="7162" y="988"/>
                  </a:cubicBezTo>
                  <a:cubicBezTo>
                    <a:pt x="6110" y="553"/>
                    <a:pt x="5063" y="0"/>
                    <a:pt x="3952"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8"/>
            <p:cNvSpPr/>
            <p:nvPr/>
          </p:nvSpPr>
          <p:spPr>
            <a:xfrm>
              <a:off x="4452150" y="4606425"/>
              <a:ext cx="263925" cy="764150"/>
            </a:xfrm>
            <a:custGeom>
              <a:rect b="b" l="l" r="r" t="t"/>
              <a:pathLst>
                <a:path extrusionOk="0" h="30566" w="10557">
                  <a:moveTo>
                    <a:pt x="8521" y="0"/>
                  </a:moveTo>
                  <a:lnTo>
                    <a:pt x="8521" y="0"/>
                  </a:lnTo>
                  <a:cubicBezTo>
                    <a:pt x="8828" y="988"/>
                    <a:pt x="9074" y="1976"/>
                    <a:pt x="9386" y="2964"/>
                  </a:cubicBezTo>
                  <a:cubicBezTo>
                    <a:pt x="10556" y="7286"/>
                    <a:pt x="7286" y="15683"/>
                    <a:pt x="6852" y="17782"/>
                  </a:cubicBezTo>
                  <a:cubicBezTo>
                    <a:pt x="6481" y="19881"/>
                    <a:pt x="2406" y="26055"/>
                    <a:pt x="1483" y="28402"/>
                  </a:cubicBezTo>
                  <a:cubicBezTo>
                    <a:pt x="1171" y="29207"/>
                    <a:pt x="678" y="29884"/>
                    <a:pt x="1" y="30565"/>
                  </a:cubicBezTo>
                  <a:cubicBezTo>
                    <a:pt x="248" y="30501"/>
                    <a:pt x="431" y="30442"/>
                    <a:pt x="618" y="30318"/>
                  </a:cubicBezTo>
                  <a:cubicBezTo>
                    <a:pt x="1171" y="30071"/>
                    <a:pt x="1542" y="29513"/>
                    <a:pt x="1853" y="28960"/>
                  </a:cubicBezTo>
                  <a:cubicBezTo>
                    <a:pt x="4629" y="24450"/>
                    <a:pt x="6792" y="19575"/>
                    <a:pt x="8457" y="14571"/>
                  </a:cubicBezTo>
                  <a:cubicBezTo>
                    <a:pt x="9198" y="12166"/>
                    <a:pt x="9815" y="9755"/>
                    <a:pt x="9939" y="7226"/>
                  </a:cubicBezTo>
                  <a:cubicBezTo>
                    <a:pt x="10062" y="4880"/>
                    <a:pt x="9692" y="2346"/>
                    <a:pt x="8581" y="124"/>
                  </a:cubicBezTo>
                  <a:cubicBezTo>
                    <a:pt x="8581" y="124"/>
                    <a:pt x="8581" y="64"/>
                    <a:pt x="85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8"/>
            <p:cNvSpPr/>
            <p:nvPr/>
          </p:nvSpPr>
          <p:spPr>
            <a:xfrm>
              <a:off x="4334850" y="4604925"/>
              <a:ext cx="381225" cy="782550"/>
            </a:xfrm>
            <a:custGeom>
              <a:rect b="b" l="l" r="r" t="t"/>
              <a:pathLst>
                <a:path extrusionOk="0" h="31302" w="15249">
                  <a:moveTo>
                    <a:pt x="13026" y="1"/>
                  </a:moveTo>
                  <a:cubicBezTo>
                    <a:pt x="12966" y="1"/>
                    <a:pt x="12966" y="1"/>
                    <a:pt x="12966" y="60"/>
                  </a:cubicBezTo>
                  <a:cubicBezTo>
                    <a:pt x="12902" y="60"/>
                    <a:pt x="12902" y="124"/>
                    <a:pt x="12902" y="184"/>
                  </a:cubicBezTo>
                  <a:cubicBezTo>
                    <a:pt x="13090" y="1665"/>
                    <a:pt x="13090" y="3147"/>
                    <a:pt x="13460" y="4570"/>
                  </a:cubicBezTo>
                  <a:cubicBezTo>
                    <a:pt x="12532" y="5187"/>
                    <a:pt x="11978" y="6358"/>
                    <a:pt x="12285" y="7410"/>
                  </a:cubicBezTo>
                  <a:cubicBezTo>
                    <a:pt x="12472" y="6605"/>
                    <a:pt x="12779" y="5617"/>
                    <a:pt x="13584" y="5246"/>
                  </a:cubicBezTo>
                  <a:lnTo>
                    <a:pt x="13584" y="5246"/>
                  </a:lnTo>
                  <a:cubicBezTo>
                    <a:pt x="13273" y="7963"/>
                    <a:pt x="12285" y="10497"/>
                    <a:pt x="11238" y="12967"/>
                  </a:cubicBezTo>
                  <a:cubicBezTo>
                    <a:pt x="10991" y="13643"/>
                    <a:pt x="10679" y="14325"/>
                    <a:pt x="10373" y="15002"/>
                  </a:cubicBezTo>
                  <a:cubicBezTo>
                    <a:pt x="9879" y="16177"/>
                    <a:pt x="9385" y="17348"/>
                    <a:pt x="8768" y="18524"/>
                  </a:cubicBezTo>
                  <a:cubicBezTo>
                    <a:pt x="8333" y="19264"/>
                    <a:pt x="7533" y="20005"/>
                    <a:pt x="7533" y="20929"/>
                  </a:cubicBezTo>
                  <a:cubicBezTo>
                    <a:pt x="8210" y="20682"/>
                    <a:pt x="8891" y="19447"/>
                    <a:pt x="9262" y="18830"/>
                  </a:cubicBezTo>
                  <a:cubicBezTo>
                    <a:pt x="9938" y="17906"/>
                    <a:pt x="10497" y="16854"/>
                    <a:pt x="11050" y="15807"/>
                  </a:cubicBezTo>
                  <a:cubicBezTo>
                    <a:pt x="11939" y="13972"/>
                    <a:pt x="12769" y="11915"/>
                    <a:pt x="13055" y="9845"/>
                  </a:cubicBezTo>
                  <a:lnTo>
                    <a:pt x="13055" y="9845"/>
                  </a:lnTo>
                  <a:cubicBezTo>
                    <a:pt x="12688" y="12727"/>
                    <a:pt x="12174" y="15760"/>
                    <a:pt x="10556" y="18153"/>
                  </a:cubicBezTo>
                  <a:cubicBezTo>
                    <a:pt x="9879" y="19141"/>
                    <a:pt x="8951" y="19758"/>
                    <a:pt x="8580" y="20870"/>
                  </a:cubicBezTo>
                  <a:cubicBezTo>
                    <a:pt x="8580" y="20929"/>
                    <a:pt x="8704" y="20929"/>
                    <a:pt x="8768" y="20929"/>
                  </a:cubicBezTo>
                  <a:cubicBezTo>
                    <a:pt x="8827" y="20929"/>
                    <a:pt x="8951" y="20929"/>
                    <a:pt x="9015" y="20870"/>
                  </a:cubicBezTo>
                  <a:cubicBezTo>
                    <a:pt x="9138" y="20746"/>
                    <a:pt x="9198" y="20623"/>
                    <a:pt x="9262" y="20499"/>
                  </a:cubicBezTo>
                  <a:cubicBezTo>
                    <a:pt x="9321" y="20376"/>
                    <a:pt x="9385" y="20252"/>
                    <a:pt x="9509" y="20188"/>
                  </a:cubicBezTo>
                  <a:cubicBezTo>
                    <a:pt x="9632" y="20129"/>
                    <a:pt x="9815" y="20005"/>
                    <a:pt x="9938" y="19882"/>
                  </a:cubicBezTo>
                  <a:lnTo>
                    <a:pt x="10062" y="19882"/>
                  </a:lnTo>
                  <a:lnTo>
                    <a:pt x="10003" y="19818"/>
                  </a:lnTo>
                  <a:cubicBezTo>
                    <a:pt x="10062" y="19818"/>
                    <a:pt x="10126" y="19758"/>
                    <a:pt x="10185" y="19694"/>
                  </a:cubicBezTo>
                  <a:lnTo>
                    <a:pt x="10185" y="19694"/>
                  </a:lnTo>
                  <a:cubicBezTo>
                    <a:pt x="9691" y="21117"/>
                    <a:pt x="8951" y="22722"/>
                    <a:pt x="7592" y="23463"/>
                  </a:cubicBezTo>
                  <a:cubicBezTo>
                    <a:pt x="7286" y="23646"/>
                    <a:pt x="6975" y="23769"/>
                    <a:pt x="6669" y="23957"/>
                  </a:cubicBezTo>
                  <a:cubicBezTo>
                    <a:pt x="6604" y="24016"/>
                    <a:pt x="6545" y="24140"/>
                    <a:pt x="6481" y="24263"/>
                  </a:cubicBezTo>
                  <a:cubicBezTo>
                    <a:pt x="6422" y="24451"/>
                    <a:pt x="6669" y="24634"/>
                    <a:pt x="6916" y="24698"/>
                  </a:cubicBezTo>
                  <a:cubicBezTo>
                    <a:pt x="7163" y="24698"/>
                    <a:pt x="7469" y="24510"/>
                    <a:pt x="7716" y="24387"/>
                  </a:cubicBezTo>
                  <a:lnTo>
                    <a:pt x="7716" y="24387"/>
                  </a:lnTo>
                  <a:cubicBezTo>
                    <a:pt x="7098" y="25686"/>
                    <a:pt x="6298" y="26980"/>
                    <a:pt x="5557" y="28215"/>
                  </a:cubicBezTo>
                  <a:cubicBezTo>
                    <a:pt x="5370" y="28649"/>
                    <a:pt x="5123" y="29020"/>
                    <a:pt x="4816" y="29326"/>
                  </a:cubicBezTo>
                  <a:cubicBezTo>
                    <a:pt x="4382" y="29697"/>
                    <a:pt x="3764" y="29884"/>
                    <a:pt x="3270" y="30008"/>
                  </a:cubicBezTo>
                  <a:cubicBezTo>
                    <a:pt x="2347" y="30255"/>
                    <a:pt x="1482" y="30502"/>
                    <a:pt x="618" y="30684"/>
                  </a:cubicBezTo>
                  <a:cubicBezTo>
                    <a:pt x="307" y="30808"/>
                    <a:pt x="0" y="31119"/>
                    <a:pt x="183" y="31302"/>
                  </a:cubicBezTo>
                  <a:cubicBezTo>
                    <a:pt x="1606" y="31055"/>
                    <a:pt x="3023" y="30872"/>
                    <a:pt x="4382" y="30625"/>
                  </a:cubicBezTo>
                  <a:lnTo>
                    <a:pt x="4693" y="30625"/>
                  </a:lnTo>
                  <a:cubicBezTo>
                    <a:pt x="5370" y="29944"/>
                    <a:pt x="5863" y="29267"/>
                    <a:pt x="6175" y="28462"/>
                  </a:cubicBezTo>
                  <a:cubicBezTo>
                    <a:pt x="7098" y="26115"/>
                    <a:pt x="11173" y="19941"/>
                    <a:pt x="11544" y="17842"/>
                  </a:cubicBezTo>
                  <a:cubicBezTo>
                    <a:pt x="11978" y="15743"/>
                    <a:pt x="15248" y="7346"/>
                    <a:pt x="14078" y="3024"/>
                  </a:cubicBezTo>
                  <a:cubicBezTo>
                    <a:pt x="13766" y="2036"/>
                    <a:pt x="13520" y="1048"/>
                    <a:pt x="13213" y="60"/>
                  </a:cubicBezTo>
                  <a:cubicBezTo>
                    <a:pt x="13149" y="1"/>
                    <a:pt x="13090" y="1"/>
                    <a:pt x="13026" y="1"/>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8"/>
            <p:cNvSpPr/>
            <p:nvPr/>
          </p:nvSpPr>
          <p:spPr>
            <a:xfrm>
              <a:off x="3516750" y="4624925"/>
              <a:ext cx="4600" cy="21650"/>
            </a:xfrm>
            <a:custGeom>
              <a:rect b="b" l="l" r="r" t="t"/>
              <a:pathLst>
                <a:path extrusionOk="0" h="866" w="184">
                  <a:moveTo>
                    <a:pt x="184" y="1"/>
                  </a:moveTo>
                  <a:lnTo>
                    <a:pt x="184" y="1"/>
                  </a:lnTo>
                  <a:cubicBezTo>
                    <a:pt x="1" y="189"/>
                    <a:pt x="1" y="559"/>
                    <a:pt x="60" y="865"/>
                  </a:cubicBezTo>
                  <a:cubicBezTo>
                    <a:pt x="124" y="618"/>
                    <a:pt x="124" y="312"/>
                    <a:pt x="184" y="1"/>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8"/>
            <p:cNvSpPr/>
            <p:nvPr/>
          </p:nvSpPr>
          <p:spPr>
            <a:xfrm>
              <a:off x="3518250" y="4623450"/>
              <a:ext cx="279475" cy="262425"/>
            </a:xfrm>
            <a:custGeom>
              <a:rect b="b" l="l" r="r" t="t"/>
              <a:pathLst>
                <a:path extrusionOk="0" h="10497" w="11179">
                  <a:moveTo>
                    <a:pt x="371" y="1"/>
                  </a:moveTo>
                  <a:cubicBezTo>
                    <a:pt x="247" y="1"/>
                    <a:pt x="188" y="1"/>
                    <a:pt x="124" y="60"/>
                  </a:cubicBezTo>
                  <a:cubicBezTo>
                    <a:pt x="64" y="371"/>
                    <a:pt x="64" y="677"/>
                    <a:pt x="0" y="924"/>
                  </a:cubicBezTo>
                  <a:cubicBezTo>
                    <a:pt x="64" y="989"/>
                    <a:pt x="64" y="1048"/>
                    <a:pt x="64" y="1112"/>
                  </a:cubicBezTo>
                  <a:cubicBezTo>
                    <a:pt x="618" y="2470"/>
                    <a:pt x="1176" y="3765"/>
                    <a:pt x="1793" y="5064"/>
                  </a:cubicBezTo>
                  <a:cubicBezTo>
                    <a:pt x="2099" y="5740"/>
                    <a:pt x="2470" y="6481"/>
                    <a:pt x="3087" y="6975"/>
                  </a:cubicBezTo>
                  <a:cubicBezTo>
                    <a:pt x="3522" y="7286"/>
                    <a:pt x="3952" y="7469"/>
                    <a:pt x="4446" y="7593"/>
                  </a:cubicBezTo>
                  <a:lnTo>
                    <a:pt x="3892" y="6669"/>
                  </a:lnTo>
                  <a:cubicBezTo>
                    <a:pt x="2905" y="6111"/>
                    <a:pt x="2164" y="5123"/>
                    <a:pt x="1605" y="4135"/>
                  </a:cubicBezTo>
                  <a:cubicBezTo>
                    <a:pt x="988" y="2841"/>
                    <a:pt x="682" y="1418"/>
                    <a:pt x="371" y="1"/>
                  </a:cubicBezTo>
                  <a:close/>
                  <a:moveTo>
                    <a:pt x="4880" y="7099"/>
                  </a:moveTo>
                  <a:lnTo>
                    <a:pt x="4880" y="7099"/>
                  </a:lnTo>
                  <a:cubicBezTo>
                    <a:pt x="5004" y="7346"/>
                    <a:pt x="5251" y="7657"/>
                    <a:pt x="5434" y="7904"/>
                  </a:cubicBezTo>
                  <a:lnTo>
                    <a:pt x="5992" y="8087"/>
                  </a:lnTo>
                  <a:cubicBezTo>
                    <a:pt x="6856" y="8457"/>
                    <a:pt x="7597" y="9139"/>
                    <a:pt x="8397" y="9692"/>
                  </a:cubicBezTo>
                  <a:cubicBezTo>
                    <a:pt x="9138" y="10126"/>
                    <a:pt x="9943" y="10497"/>
                    <a:pt x="10743" y="10497"/>
                  </a:cubicBezTo>
                  <a:lnTo>
                    <a:pt x="11178" y="10497"/>
                  </a:lnTo>
                  <a:cubicBezTo>
                    <a:pt x="10990" y="9880"/>
                    <a:pt x="10126" y="9939"/>
                    <a:pt x="9509" y="9880"/>
                  </a:cubicBezTo>
                  <a:cubicBezTo>
                    <a:pt x="8338" y="9633"/>
                    <a:pt x="7720" y="8210"/>
                    <a:pt x="6609" y="7657"/>
                  </a:cubicBezTo>
                  <a:cubicBezTo>
                    <a:pt x="6115" y="7346"/>
                    <a:pt x="5434" y="7286"/>
                    <a:pt x="4880" y="7099"/>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8"/>
            <p:cNvSpPr/>
            <p:nvPr/>
          </p:nvSpPr>
          <p:spPr>
            <a:xfrm>
              <a:off x="3615550" y="4790150"/>
              <a:ext cx="38550" cy="30900"/>
            </a:xfrm>
            <a:custGeom>
              <a:rect b="b" l="l" r="r" t="t"/>
              <a:pathLst>
                <a:path extrusionOk="0" h="1236" w="1542">
                  <a:moveTo>
                    <a:pt x="0" y="1"/>
                  </a:moveTo>
                  <a:lnTo>
                    <a:pt x="554" y="925"/>
                  </a:lnTo>
                  <a:cubicBezTo>
                    <a:pt x="865" y="1048"/>
                    <a:pt x="1235" y="1112"/>
                    <a:pt x="1542" y="1236"/>
                  </a:cubicBezTo>
                  <a:cubicBezTo>
                    <a:pt x="1359" y="989"/>
                    <a:pt x="1112" y="678"/>
                    <a:pt x="988" y="431"/>
                  </a:cubicBezTo>
                  <a:cubicBezTo>
                    <a:pt x="924" y="431"/>
                    <a:pt x="865" y="371"/>
                    <a:pt x="801" y="371"/>
                  </a:cubicBezTo>
                  <a:cubicBezTo>
                    <a:pt x="554" y="248"/>
                    <a:pt x="247" y="124"/>
                    <a:pt x="0" y="1"/>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8"/>
            <p:cNvSpPr/>
            <p:nvPr/>
          </p:nvSpPr>
          <p:spPr>
            <a:xfrm>
              <a:off x="3495150" y="4679025"/>
              <a:ext cx="421350" cy="608200"/>
            </a:xfrm>
            <a:custGeom>
              <a:rect b="b" l="l" r="r" t="t"/>
              <a:pathLst>
                <a:path extrusionOk="0" h="24328" w="16854">
                  <a:moveTo>
                    <a:pt x="618" y="0"/>
                  </a:moveTo>
                  <a:cubicBezTo>
                    <a:pt x="247" y="0"/>
                    <a:pt x="1" y="430"/>
                    <a:pt x="1" y="924"/>
                  </a:cubicBezTo>
                  <a:cubicBezTo>
                    <a:pt x="307" y="5370"/>
                    <a:pt x="1048" y="10556"/>
                    <a:pt x="3888" y="14137"/>
                  </a:cubicBezTo>
                  <a:cubicBezTo>
                    <a:pt x="4382" y="14754"/>
                    <a:pt x="4940" y="15372"/>
                    <a:pt x="5370" y="16054"/>
                  </a:cubicBezTo>
                  <a:cubicBezTo>
                    <a:pt x="5681" y="16547"/>
                    <a:pt x="5928" y="17165"/>
                    <a:pt x="6298" y="17659"/>
                  </a:cubicBezTo>
                  <a:cubicBezTo>
                    <a:pt x="7163" y="18647"/>
                    <a:pt x="8580" y="18894"/>
                    <a:pt x="9692" y="19635"/>
                  </a:cubicBezTo>
                  <a:cubicBezTo>
                    <a:pt x="10926" y="20376"/>
                    <a:pt x="11732" y="21670"/>
                    <a:pt x="12719" y="22658"/>
                  </a:cubicBezTo>
                  <a:cubicBezTo>
                    <a:pt x="13520" y="23463"/>
                    <a:pt x="14878" y="24327"/>
                    <a:pt x="16113" y="24327"/>
                  </a:cubicBezTo>
                  <a:cubicBezTo>
                    <a:pt x="16236" y="24327"/>
                    <a:pt x="16424" y="24327"/>
                    <a:pt x="16607" y="24263"/>
                  </a:cubicBezTo>
                  <a:cubicBezTo>
                    <a:pt x="16730" y="24263"/>
                    <a:pt x="16794" y="24204"/>
                    <a:pt x="16854" y="24139"/>
                  </a:cubicBezTo>
                  <a:cubicBezTo>
                    <a:pt x="15248" y="23216"/>
                    <a:pt x="13643" y="22287"/>
                    <a:pt x="12408" y="21423"/>
                  </a:cubicBezTo>
                  <a:cubicBezTo>
                    <a:pt x="8210" y="18523"/>
                    <a:pt x="4382" y="13831"/>
                    <a:pt x="3335" y="11855"/>
                  </a:cubicBezTo>
                  <a:cubicBezTo>
                    <a:pt x="2283" y="9879"/>
                    <a:pt x="2283" y="8333"/>
                    <a:pt x="1235" y="4382"/>
                  </a:cubicBezTo>
                  <a:cubicBezTo>
                    <a:pt x="801" y="2653"/>
                    <a:pt x="741" y="1295"/>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8"/>
            <p:cNvSpPr/>
            <p:nvPr/>
          </p:nvSpPr>
          <p:spPr>
            <a:xfrm>
              <a:off x="3513675" y="4679025"/>
              <a:ext cx="405925" cy="603500"/>
            </a:xfrm>
            <a:custGeom>
              <a:rect b="b" l="l" r="r" t="t"/>
              <a:pathLst>
                <a:path extrusionOk="0" h="24140" w="16237">
                  <a:moveTo>
                    <a:pt x="60" y="0"/>
                  </a:moveTo>
                  <a:lnTo>
                    <a:pt x="60" y="0"/>
                  </a:lnTo>
                  <a:cubicBezTo>
                    <a:pt x="0" y="1295"/>
                    <a:pt x="60" y="2653"/>
                    <a:pt x="494" y="4382"/>
                  </a:cubicBezTo>
                  <a:cubicBezTo>
                    <a:pt x="1542" y="8333"/>
                    <a:pt x="1542" y="9879"/>
                    <a:pt x="2594" y="11855"/>
                  </a:cubicBezTo>
                  <a:cubicBezTo>
                    <a:pt x="3641" y="13831"/>
                    <a:pt x="7469" y="18523"/>
                    <a:pt x="11667" y="21423"/>
                  </a:cubicBezTo>
                  <a:cubicBezTo>
                    <a:pt x="12902" y="22287"/>
                    <a:pt x="14507" y="23216"/>
                    <a:pt x="16113" y="24139"/>
                  </a:cubicBezTo>
                  <a:cubicBezTo>
                    <a:pt x="16236" y="23957"/>
                    <a:pt x="15989" y="23769"/>
                    <a:pt x="15806" y="23645"/>
                  </a:cubicBezTo>
                  <a:lnTo>
                    <a:pt x="14507" y="22905"/>
                  </a:lnTo>
                  <a:cubicBezTo>
                    <a:pt x="13090" y="22104"/>
                    <a:pt x="11855" y="21052"/>
                    <a:pt x="10867" y="19758"/>
                  </a:cubicBezTo>
                  <a:cubicBezTo>
                    <a:pt x="11050" y="19570"/>
                    <a:pt x="11297" y="19447"/>
                    <a:pt x="11608" y="19447"/>
                  </a:cubicBezTo>
                  <a:cubicBezTo>
                    <a:pt x="12102" y="19447"/>
                    <a:pt x="12655" y="19758"/>
                    <a:pt x="13090" y="20064"/>
                  </a:cubicBezTo>
                  <a:cubicBezTo>
                    <a:pt x="13520" y="20435"/>
                    <a:pt x="14448" y="21176"/>
                    <a:pt x="15066" y="21176"/>
                  </a:cubicBezTo>
                  <a:cubicBezTo>
                    <a:pt x="15313" y="21176"/>
                    <a:pt x="15683" y="20993"/>
                    <a:pt x="15560" y="20682"/>
                  </a:cubicBezTo>
                  <a:cubicBezTo>
                    <a:pt x="15495" y="20558"/>
                    <a:pt x="15313" y="20499"/>
                    <a:pt x="15125" y="20499"/>
                  </a:cubicBezTo>
                  <a:lnTo>
                    <a:pt x="14631" y="20499"/>
                  </a:lnTo>
                  <a:cubicBezTo>
                    <a:pt x="13890" y="20499"/>
                    <a:pt x="13213" y="19941"/>
                    <a:pt x="12779" y="19388"/>
                  </a:cubicBezTo>
                  <a:cubicBezTo>
                    <a:pt x="12596" y="19264"/>
                    <a:pt x="12472" y="19017"/>
                    <a:pt x="12285" y="18953"/>
                  </a:cubicBezTo>
                  <a:cubicBezTo>
                    <a:pt x="12161" y="18894"/>
                    <a:pt x="12102" y="18894"/>
                    <a:pt x="11978" y="18894"/>
                  </a:cubicBezTo>
                  <a:cubicBezTo>
                    <a:pt x="11791" y="18894"/>
                    <a:pt x="11544" y="18953"/>
                    <a:pt x="11361" y="19017"/>
                  </a:cubicBezTo>
                  <a:cubicBezTo>
                    <a:pt x="11173" y="19076"/>
                    <a:pt x="10991" y="19076"/>
                    <a:pt x="10803" y="19076"/>
                  </a:cubicBezTo>
                  <a:cubicBezTo>
                    <a:pt x="10126" y="19076"/>
                    <a:pt x="9445" y="18829"/>
                    <a:pt x="8827" y="18459"/>
                  </a:cubicBezTo>
                  <a:cubicBezTo>
                    <a:pt x="8274" y="18029"/>
                    <a:pt x="7780" y="17535"/>
                    <a:pt x="7286" y="16977"/>
                  </a:cubicBezTo>
                  <a:lnTo>
                    <a:pt x="7286" y="16977"/>
                  </a:lnTo>
                  <a:cubicBezTo>
                    <a:pt x="7656" y="17224"/>
                    <a:pt x="8150" y="17288"/>
                    <a:pt x="8644" y="17288"/>
                  </a:cubicBezTo>
                  <a:lnTo>
                    <a:pt x="9815" y="17288"/>
                  </a:lnTo>
                  <a:cubicBezTo>
                    <a:pt x="10250" y="17288"/>
                    <a:pt x="10679" y="17348"/>
                    <a:pt x="10991" y="17595"/>
                  </a:cubicBezTo>
                  <a:cubicBezTo>
                    <a:pt x="11297" y="17782"/>
                    <a:pt x="11608" y="18212"/>
                    <a:pt x="11978" y="18212"/>
                  </a:cubicBezTo>
                  <a:cubicBezTo>
                    <a:pt x="11978" y="18212"/>
                    <a:pt x="12038" y="18153"/>
                    <a:pt x="12102" y="18153"/>
                  </a:cubicBezTo>
                  <a:cubicBezTo>
                    <a:pt x="11791" y="17535"/>
                    <a:pt x="11361" y="16918"/>
                    <a:pt x="10744" y="16730"/>
                  </a:cubicBezTo>
                  <a:cubicBezTo>
                    <a:pt x="10556" y="16671"/>
                    <a:pt x="10373" y="16671"/>
                    <a:pt x="10250" y="16671"/>
                  </a:cubicBezTo>
                  <a:cubicBezTo>
                    <a:pt x="10003" y="16671"/>
                    <a:pt x="9815" y="16730"/>
                    <a:pt x="9632" y="16730"/>
                  </a:cubicBezTo>
                  <a:lnTo>
                    <a:pt x="9568" y="16730"/>
                  </a:lnTo>
                  <a:cubicBezTo>
                    <a:pt x="7222" y="16730"/>
                    <a:pt x="5310" y="14819"/>
                    <a:pt x="3705" y="13090"/>
                  </a:cubicBezTo>
                  <a:lnTo>
                    <a:pt x="3705" y="13090"/>
                  </a:lnTo>
                  <a:lnTo>
                    <a:pt x="7780" y="13831"/>
                  </a:lnTo>
                  <a:cubicBezTo>
                    <a:pt x="7903" y="13890"/>
                    <a:pt x="9074" y="14201"/>
                    <a:pt x="9632" y="14201"/>
                  </a:cubicBezTo>
                  <a:cubicBezTo>
                    <a:pt x="9879" y="14201"/>
                    <a:pt x="10062" y="14137"/>
                    <a:pt x="9938" y="13954"/>
                  </a:cubicBezTo>
                  <a:cubicBezTo>
                    <a:pt x="9938" y="13890"/>
                    <a:pt x="9879" y="13831"/>
                    <a:pt x="9815" y="13831"/>
                  </a:cubicBezTo>
                  <a:cubicBezTo>
                    <a:pt x="8644" y="13213"/>
                    <a:pt x="7163" y="13273"/>
                    <a:pt x="5863" y="13090"/>
                  </a:cubicBezTo>
                  <a:cubicBezTo>
                    <a:pt x="3641" y="12655"/>
                    <a:pt x="1788" y="10556"/>
                    <a:pt x="1729" y="8274"/>
                  </a:cubicBezTo>
                  <a:lnTo>
                    <a:pt x="1729" y="8274"/>
                  </a:lnTo>
                  <a:cubicBezTo>
                    <a:pt x="2035" y="9198"/>
                    <a:pt x="2529" y="10250"/>
                    <a:pt x="3458" y="10497"/>
                  </a:cubicBezTo>
                  <a:cubicBezTo>
                    <a:pt x="2406" y="9015"/>
                    <a:pt x="1665" y="7345"/>
                    <a:pt x="1295" y="5557"/>
                  </a:cubicBezTo>
                  <a:cubicBezTo>
                    <a:pt x="1482" y="5493"/>
                    <a:pt x="1606" y="5493"/>
                    <a:pt x="1788" y="5493"/>
                  </a:cubicBezTo>
                  <a:cubicBezTo>
                    <a:pt x="2406" y="5493"/>
                    <a:pt x="2964" y="5804"/>
                    <a:pt x="3211" y="6357"/>
                  </a:cubicBezTo>
                  <a:cubicBezTo>
                    <a:pt x="3394" y="5681"/>
                    <a:pt x="2717" y="4940"/>
                    <a:pt x="2035" y="4940"/>
                  </a:cubicBezTo>
                  <a:cubicBezTo>
                    <a:pt x="1912" y="4940"/>
                    <a:pt x="1788" y="4940"/>
                    <a:pt x="1665" y="4999"/>
                  </a:cubicBezTo>
                  <a:cubicBezTo>
                    <a:pt x="1542" y="5063"/>
                    <a:pt x="1359" y="5123"/>
                    <a:pt x="1235" y="5123"/>
                  </a:cubicBezTo>
                  <a:cubicBezTo>
                    <a:pt x="1171" y="5123"/>
                    <a:pt x="1112" y="5123"/>
                    <a:pt x="1048" y="5063"/>
                  </a:cubicBezTo>
                  <a:cubicBezTo>
                    <a:pt x="924" y="4999"/>
                    <a:pt x="865" y="4816"/>
                    <a:pt x="865" y="4693"/>
                  </a:cubicBezTo>
                  <a:cubicBezTo>
                    <a:pt x="741" y="4011"/>
                    <a:pt x="618" y="3394"/>
                    <a:pt x="618" y="2717"/>
                  </a:cubicBezTo>
                  <a:lnTo>
                    <a:pt x="618" y="2717"/>
                  </a:lnTo>
                  <a:cubicBezTo>
                    <a:pt x="677" y="2964"/>
                    <a:pt x="677" y="3270"/>
                    <a:pt x="924" y="3458"/>
                  </a:cubicBezTo>
                  <a:cubicBezTo>
                    <a:pt x="988" y="3581"/>
                    <a:pt x="1112" y="3581"/>
                    <a:pt x="1235" y="3581"/>
                  </a:cubicBezTo>
                  <a:cubicBezTo>
                    <a:pt x="1418" y="3581"/>
                    <a:pt x="1542" y="3517"/>
                    <a:pt x="1606" y="3394"/>
                  </a:cubicBezTo>
                  <a:cubicBezTo>
                    <a:pt x="1112" y="3088"/>
                    <a:pt x="741" y="2529"/>
                    <a:pt x="677" y="1976"/>
                  </a:cubicBezTo>
                  <a:cubicBezTo>
                    <a:pt x="618" y="1606"/>
                    <a:pt x="677" y="430"/>
                    <a:pt x="371" y="183"/>
                  </a:cubicBezTo>
                  <a:cubicBezTo>
                    <a:pt x="247" y="124"/>
                    <a:pt x="183" y="60"/>
                    <a:pt x="60"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8"/>
            <p:cNvSpPr/>
            <p:nvPr/>
          </p:nvSpPr>
          <p:spPr>
            <a:xfrm>
              <a:off x="3527500" y="4106850"/>
              <a:ext cx="560400" cy="855825"/>
            </a:xfrm>
            <a:custGeom>
              <a:rect b="b" l="l" r="r" t="t"/>
              <a:pathLst>
                <a:path extrusionOk="0" h="34233" w="22416">
                  <a:moveTo>
                    <a:pt x="17699" y="0"/>
                  </a:moveTo>
                  <a:cubicBezTo>
                    <a:pt x="17630" y="0"/>
                    <a:pt x="17553" y="16"/>
                    <a:pt x="17476" y="43"/>
                  </a:cubicBezTo>
                  <a:cubicBezTo>
                    <a:pt x="16612" y="225"/>
                    <a:pt x="15994" y="907"/>
                    <a:pt x="15130" y="1277"/>
                  </a:cubicBezTo>
                  <a:cubicBezTo>
                    <a:pt x="14142" y="1707"/>
                    <a:pt x="13090" y="2078"/>
                    <a:pt x="12102" y="2512"/>
                  </a:cubicBezTo>
                  <a:cubicBezTo>
                    <a:pt x="11114" y="2883"/>
                    <a:pt x="10126" y="3312"/>
                    <a:pt x="9262" y="3871"/>
                  </a:cubicBezTo>
                  <a:cubicBezTo>
                    <a:pt x="8091" y="4671"/>
                    <a:pt x="6980" y="5906"/>
                    <a:pt x="5557" y="6153"/>
                  </a:cubicBezTo>
                  <a:cubicBezTo>
                    <a:pt x="6051" y="5165"/>
                    <a:pt x="6980" y="4241"/>
                    <a:pt x="7533" y="3253"/>
                  </a:cubicBezTo>
                  <a:cubicBezTo>
                    <a:pt x="7407" y="3174"/>
                    <a:pt x="7273" y="3139"/>
                    <a:pt x="7137" y="3139"/>
                  </a:cubicBezTo>
                  <a:cubicBezTo>
                    <a:pt x="6737" y="3139"/>
                    <a:pt x="6312" y="3438"/>
                    <a:pt x="5992" y="3806"/>
                  </a:cubicBezTo>
                  <a:cubicBezTo>
                    <a:pt x="4140" y="5906"/>
                    <a:pt x="4016" y="9363"/>
                    <a:pt x="1482" y="10969"/>
                  </a:cubicBezTo>
                  <a:cubicBezTo>
                    <a:pt x="1235" y="11156"/>
                    <a:pt x="865" y="11339"/>
                    <a:pt x="682" y="11586"/>
                  </a:cubicBezTo>
                  <a:cubicBezTo>
                    <a:pt x="312" y="11956"/>
                    <a:pt x="248" y="12515"/>
                    <a:pt x="188" y="13009"/>
                  </a:cubicBezTo>
                  <a:cubicBezTo>
                    <a:pt x="1" y="15167"/>
                    <a:pt x="248" y="17266"/>
                    <a:pt x="559" y="19366"/>
                  </a:cubicBezTo>
                  <a:cubicBezTo>
                    <a:pt x="806" y="20847"/>
                    <a:pt x="1053" y="22329"/>
                    <a:pt x="1670" y="23688"/>
                  </a:cubicBezTo>
                  <a:cubicBezTo>
                    <a:pt x="1976" y="24429"/>
                    <a:pt x="2411" y="25169"/>
                    <a:pt x="2841" y="25851"/>
                  </a:cubicBezTo>
                  <a:cubicBezTo>
                    <a:pt x="3275" y="26592"/>
                    <a:pt x="3705" y="27333"/>
                    <a:pt x="4140" y="28010"/>
                  </a:cubicBezTo>
                  <a:cubicBezTo>
                    <a:pt x="5187" y="29679"/>
                    <a:pt x="6175" y="31408"/>
                    <a:pt x="7227" y="33072"/>
                  </a:cubicBezTo>
                  <a:cubicBezTo>
                    <a:pt x="7599" y="33606"/>
                    <a:pt x="8159" y="34233"/>
                    <a:pt x="8741" y="34233"/>
                  </a:cubicBezTo>
                  <a:cubicBezTo>
                    <a:pt x="8832" y="34233"/>
                    <a:pt x="8923" y="34217"/>
                    <a:pt x="9015" y="34184"/>
                  </a:cubicBezTo>
                  <a:cubicBezTo>
                    <a:pt x="8027" y="33319"/>
                    <a:pt x="7227" y="32332"/>
                    <a:pt x="6545" y="31284"/>
                  </a:cubicBezTo>
                  <a:lnTo>
                    <a:pt x="6545" y="31284"/>
                  </a:lnTo>
                  <a:cubicBezTo>
                    <a:pt x="8398" y="31961"/>
                    <a:pt x="10191" y="32702"/>
                    <a:pt x="12043" y="33384"/>
                  </a:cubicBezTo>
                  <a:cubicBezTo>
                    <a:pt x="12227" y="33462"/>
                    <a:pt x="12458" y="33519"/>
                    <a:pt x="12671" y="33519"/>
                  </a:cubicBezTo>
                  <a:cubicBezTo>
                    <a:pt x="12955" y="33519"/>
                    <a:pt x="13207" y="33419"/>
                    <a:pt x="13278" y="33137"/>
                  </a:cubicBezTo>
                  <a:cubicBezTo>
                    <a:pt x="13337" y="32766"/>
                    <a:pt x="12907" y="32519"/>
                    <a:pt x="12537" y="32332"/>
                  </a:cubicBezTo>
                  <a:cubicBezTo>
                    <a:pt x="10685" y="31591"/>
                    <a:pt x="8768" y="31037"/>
                    <a:pt x="7103" y="29926"/>
                  </a:cubicBezTo>
                  <a:cubicBezTo>
                    <a:pt x="5434" y="28874"/>
                    <a:pt x="3952" y="27209"/>
                    <a:pt x="3705" y="25234"/>
                  </a:cubicBezTo>
                  <a:lnTo>
                    <a:pt x="3705" y="25234"/>
                  </a:lnTo>
                  <a:cubicBezTo>
                    <a:pt x="4634" y="25663"/>
                    <a:pt x="5375" y="26345"/>
                    <a:pt x="6239" y="26839"/>
                  </a:cubicBezTo>
                  <a:cubicBezTo>
                    <a:pt x="6964" y="27303"/>
                    <a:pt x="7818" y="27683"/>
                    <a:pt x="8657" y="27683"/>
                  </a:cubicBezTo>
                  <a:cubicBezTo>
                    <a:pt x="8818" y="27683"/>
                    <a:pt x="8979" y="27669"/>
                    <a:pt x="9139" y="27639"/>
                  </a:cubicBezTo>
                  <a:cubicBezTo>
                    <a:pt x="9079" y="27333"/>
                    <a:pt x="8709" y="27145"/>
                    <a:pt x="8398" y="27022"/>
                  </a:cubicBezTo>
                  <a:cubicBezTo>
                    <a:pt x="7533" y="26775"/>
                    <a:pt x="6545" y="26592"/>
                    <a:pt x="5869" y="26034"/>
                  </a:cubicBezTo>
                  <a:cubicBezTo>
                    <a:pt x="5375" y="25540"/>
                    <a:pt x="5004" y="24863"/>
                    <a:pt x="4446" y="24493"/>
                  </a:cubicBezTo>
                  <a:cubicBezTo>
                    <a:pt x="4076" y="24246"/>
                    <a:pt x="3646" y="24122"/>
                    <a:pt x="3335" y="23811"/>
                  </a:cubicBezTo>
                  <a:cubicBezTo>
                    <a:pt x="3088" y="23564"/>
                    <a:pt x="2964" y="23194"/>
                    <a:pt x="2782" y="22823"/>
                  </a:cubicBezTo>
                  <a:cubicBezTo>
                    <a:pt x="2347" y="21529"/>
                    <a:pt x="1853" y="20230"/>
                    <a:pt x="1423" y="18995"/>
                  </a:cubicBezTo>
                  <a:lnTo>
                    <a:pt x="1423" y="18995"/>
                  </a:lnTo>
                  <a:cubicBezTo>
                    <a:pt x="2535" y="20107"/>
                    <a:pt x="3893" y="21218"/>
                    <a:pt x="5375" y="21959"/>
                  </a:cubicBezTo>
                  <a:cubicBezTo>
                    <a:pt x="5465" y="22049"/>
                    <a:pt x="5587" y="22108"/>
                    <a:pt x="5694" y="22108"/>
                  </a:cubicBezTo>
                  <a:cubicBezTo>
                    <a:pt x="5734" y="22108"/>
                    <a:pt x="5771" y="22100"/>
                    <a:pt x="5804" y="22082"/>
                  </a:cubicBezTo>
                  <a:cubicBezTo>
                    <a:pt x="6051" y="22023"/>
                    <a:pt x="6116" y="21653"/>
                    <a:pt x="5992" y="21406"/>
                  </a:cubicBezTo>
                  <a:cubicBezTo>
                    <a:pt x="5869" y="21218"/>
                    <a:pt x="5622" y="21094"/>
                    <a:pt x="5375" y="20971"/>
                  </a:cubicBezTo>
                  <a:cubicBezTo>
                    <a:pt x="4940" y="20788"/>
                    <a:pt x="4076" y="20665"/>
                    <a:pt x="4323" y="20107"/>
                  </a:cubicBezTo>
                  <a:cubicBezTo>
                    <a:pt x="4419" y="19864"/>
                    <a:pt x="4611" y="19803"/>
                    <a:pt x="4835" y="19803"/>
                  </a:cubicBezTo>
                  <a:cubicBezTo>
                    <a:pt x="5065" y="19803"/>
                    <a:pt x="5328" y="19868"/>
                    <a:pt x="5556" y="19868"/>
                  </a:cubicBezTo>
                  <a:cubicBezTo>
                    <a:pt x="5672" y="19868"/>
                    <a:pt x="5779" y="19851"/>
                    <a:pt x="5869" y="19800"/>
                  </a:cubicBezTo>
                  <a:cubicBezTo>
                    <a:pt x="6363" y="19553"/>
                    <a:pt x="6239" y="19059"/>
                    <a:pt x="5557" y="18995"/>
                  </a:cubicBezTo>
                  <a:cubicBezTo>
                    <a:pt x="5128" y="18995"/>
                    <a:pt x="4693" y="19119"/>
                    <a:pt x="4323" y="19306"/>
                  </a:cubicBezTo>
                  <a:cubicBezTo>
                    <a:pt x="3874" y="19580"/>
                    <a:pt x="3577" y="19722"/>
                    <a:pt x="3345" y="19722"/>
                  </a:cubicBezTo>
                  <a:cubicBezTo>
                    <a:pt x="3003" y="19722"/>
                    <a:pt x="2803" y="19411"/>
                    <a:pt x="2470" y="18748"/>
                  </a:cubicBezTo>
                  <a:cubicBezTo>
                    <a:pt x="2164" y="18131"/>
                    <a:pt x="1112" y="16343"/>
                    <a:pt x="1547" y="15785"/>
                  </a:cubicBezTo>
                  <a:lnTo>
                    <a:pt x="1547" y="15785"/>
                  </a:lnTo>
                  <a:cubicBezTo>
                    <a:pt x="1729" y="15849"/>
                    <a:pt x="1794" y="15972"/>
                    <a:pt x="1917" y="16096"/>
                  </a:cubicBezTo>
                  <a:cubicBezTo>
                    <a:pt x="2055" y="16233"/>
                    <a:pt x="2265" y="16407"/>
                    <a:pt x="2438" y="16407"/>
                  </a:cubicBezTo>
                  <a:cubicBezTo>
                    <a:pt x="2495" y="16407"/>
                    <a:pt x="2549" y="16388"/>
                    <a:pt x="2594" y="16343"/>
                  </a:cubicBezTo>
                  <a:cubicBezTo>
                    <a:pt x="2782" y="16219"/>
                    <a:pt x="2717" y="15972"/>
                    <a:pt x="2594" y="15785"/>
                  </a:cubicBezTo>
                  <a:cubicBezTo>
                    <a:pt x="2470" y="15661"/>
                    <a:pt x="2288" y="15602"/>
                    <a:pt x="2100" y="15478"/>
                  </a:cubicBezTo>
                  <a:cubicBezTo>
                    <a:pt x="987" y="14829"/>
                    <a:pt x="1304" y="13065"/>
                    <a:pt x="1897" y="13065"/>
                  </a:cubicBezTo>
                  <a:cubicBezTo>
                    <a:pt x="2093" y="13065"/>
                    <a:pt x="2320" y="13258"/>
                    <a:pt x="2535" y="13749"/>
                  </a:cubicBezTo>
                  <a:cubicBezTo>
                    <a:pt x="2821" y="14382"/>
                    <a:pt x="3487" y="14803"/>
                    <a:pt x="4129" y="14803"/>
                  </a:cubicBezTo>
                  <a:cubicBezTo>
                    <a:pt x="4174" y="14803"/>
                    <a:pt x="4219" y="14801"/>
                    <a:pt x="4263" y="14797"/>
                  </a:cubicBezTo>
                  <a:cubicBezTo>
                    <a:pt x="4783" y="14710"/>
                    <a:pt x="5363" y="14412"/>
                    <a:pt x="5876" y="14412"/>
                  </a:cubicBezTo>
                  <a:cubicBezTo>
                    <a:pt x="6095" y="14412"/>
                    <a:pt x="6302" y="14466"/>
                    <a:pt x="6486" y="14614"/>
                  </a:cubicBezTo>
                  <a:cubicBezTo>
                    <a:pt x="6610" y="14737"/>
                    <a:pt x="6669" y="14861"/>
                    <a:pt x="6792" y="14920"/>
                  </a:cubicBezTo>
                  <a:cubicBezTo>
                    <a:pt x="6843" y="14946"/>
                    <a:pt x="6894" y="14958"/>
                    <a:pt x="6944" y="14958"/>
                  </a:cubicBezTo>
                  <a:cubicBezTo>
                    <a:pt x="7254" y="14958"/>
                    <a:pt x="7508" y="14499"/>
                    <a:pt x="7350" y="14179"/>
                  </a:cubicBezTo>
                  <a:cubicBezTo>
                    <a:pt x="7179" y="13922"/>
                    <a:pt x="6888" y="13815"/>
                    <a:pt x="6602" y="13815"/>
                  </a:cubicBezTo>
                  <a:cubicBezTo>
                    <a:pt x="6477" y="13815"/>
                    <a:pt x="6352" y="13835"/>
                    <a:pt x="6239" y="13873"/>
                  </a:cubicBezTo>
                  <a:cubicBezTo>
                    <a:pt x="5804" y="13932"/>
                    <a:pt x="5498" y="14120"/>
                    <a:pt x="5064" y="14179"/>
                  </a:cubicBezTo>
                  <a:cubicBezTo>
                    <a:pt x="4985" y="14194"/>
                    <a:pt x="4906" y="14200"/>
                    <a:pt x="4826" y="14200"/>
                  </a:cubicBezTo>
                  <a:cubicBezTo>
                    <a:pt x="4222" y="14200"/>
                    <a:pt x="3617" y="13801"/>
                    <a:pt x="3399" y="13256"/>
                  </a:cubicBezTo>
                  <a:cubicBezTo>
                    <a:pt x="3088" y="12638"/>
                    <a:pt x="3275" y="11833"/>
                    <a:pt x="3769" y="11403"/>
                  </a:cubicBezTo>
                  <a:cubicBezTo>
                    <a:pt x="4103" y="12012"/>
                    <a:pt x="4536" y="12725"/>
                    <a:pt x="5339" y="12725"/>
                  </a:cubicBezTo>
                  <a:cubicBezTo>
                    <a:pt x="5429" y="12725"/>
                    <a:pt x="5523" y="12716"/>
                    <a:pt x="5622" y="12697"/>
                  </a:cubicBezTo>
                  <a:cubicBezTo>
                    <a:pt x="5745" y="12638"/>
                    <a:pt x="5928" y="12574"/>
                    <a:pt x="5992" y="12391"/>
                  </a:cubicBezTo>
                  <a:cubicBezTo>
                    <a:pt x="5992" y="12144"/>
                    <a:pt x="5681" y="12021"/>
                    <a:pt x="5434" y="11897"/>
                  </a:cubicBezTo>
                  <a:cubicBezTo>
                    <a:pt x="3952" y="11280"/>
                    <a:pt x="5064" y="9981"/>
                    <a:pt x="5928" y="9363"/>
                  </a:cubicBezTo>
                  <a:lnTo>
                    <a:pt x="10744" y="5846"/>
                  </a:lnTo>
                  <a:cubicBezTo>
                    <a:pt x="11425" y="5352"/>
                    <a:pt x="12166" y="4859"/>
                    <a:pt x="12967" y="4612"/>
                  </a:cubicBezTo>
                  <a:cubicBezTo>
                    <a:pt x="13343" y="4510"/>
                    <a:pt x="13719" y="4469"/>
                    <a:pt x="14096" y="4469"/>
                  </a:cubicBezTo>
                  <a:cubicBezTo>
                    <a:pt x="15325" y="4469"/>
                    <a:pt x="16554" y="4901"/>
                    <a:pt x="17782" y="5041"/>
                  </a:cubicBezTo>
                  <a:cubicBezTo>
                    <a:pt x="18063" y="5066"/>
                    <a:pt x="18343" y="5078"/>
                    <a:pt x="18623" y="5078"/>
                  </a:cubicBezTo>
                  <a:cubicBezTo>
                    <a:pt x="19760" y="5078"/>
                    <a:pt x="20879" y="4872"/>
                    <a:pt x="21922" y="4424"/>
                  </a:cubicBezTo>
                  <a:cubicBezTo>
                    <a:pt x="22104" y="4365"/>
                    <a:pt x="22228" y="4300"/>
                    <a:pt x="22292" y="4177"/>
                  </a:cubicBezTo>
                  <a:cubicBezTo>
                    <a:pt x="22416" y="3930"/>
                    <a:pt x="22228" y="3683"/>
                    <a:pt x="21981" y="3559"/>
                  </a:cubicBezTo>
                  <a:cubicBezTo>
                    <a:pt x="21909" y="3542"/>
                    <a:pt x="21837" y="3535"/>
                    <a:pt x="21766" y="3535"/>
                  </a:cubicBezTo>
                  <a:cubicBezTo>
                    <a:pt x="21591" y="3535"/>
                    <a:pt x="21415" y="3578"/>
                    <a:pt x="21240" y="3624"/>
                  </a:cubicBezTo>
                  <a:cubicBezTo>
                    <a:pt x="20276" y="3827"/>
                    <a:pt x="19308" y="3947"/>
                    <a:pt x="18343" y="3947"/>
                  </a:cubicBezTo>
                  <a:cubicBezTo>
                    <a:pt x="18136" y="3947"/>
                    <a:pt x="17930" y="3941"/>
                    <a:pt x="17723" y="3930"/>
                  </a:cubicBezTo>
                  <a:cubicBezTo>
                    <a:pt x="16610" y="3898"/>
                    <a:pt x="15443" y="3736"/>
                    <a:pt x="14302" y="3736"/>
                  </a:cubicBezTo>
                  <a:cubicBezTo>
                    <a:pt x="13351" y="3736"/>
                    <a:pt x="12418" y="3848"/>
                    <a:pt x="11549" y="4241"/>
                  </a:cubicBezTo>
                  <a:cubicBezTo>
                    <a:pt x="10561" y="4735"/>
                    <a:pt x="9820" y="5476"/>
                    <a:pt x="9015" y="6217"/>
                  </a:cubicBezTo>
                  <a:cubicBezTo>
                    <a:pt x="7474" y="7634"/>
                    <a:pt x="5804" y="8934"/>
                    <a:pt x="4016" y="10045"/>
                  </a:cubicBezTo>
                  <a:cubicBezTo>
                    <a:pt x="4323" y="8375"/>
                    <a:pt x="5622" y="6894"/>
                    <a:pt x="7286" y="6464"/>
                  </a:cubicBezTo>
                  <a:cubicBezTo>
                    <a:pt x="7904" y="6276"/>
                    <a:pt x="8521" y="6217"/>
                    <a:pt x="9079" y="5906"/>
                  </a:cubicBezTo>
                  <a:lnTo>
                    <a:pt x="8645" y="5476"/>
                  </a:lnTo>
                  <a:cubicBezTo>
                    <a:pt x="8091" y="4982"/>
                    <a:pt x="13154" y="2695"/>
                    <a:pt x="13584" y="2636"/>
                  </a:cubicBezTo>
                  <a:cubicBezTo>
                    <a:pt x="14081" y="2533"/>
                    <a:pt x="14557" y="2493"/>
                    <a:pt x="15022" y="2493"/>
                  </a:cubicBezTo>
                  <a:cubicBezTo>
                    <a:pt x="16519" y="2493"/>
                    <a:pt x="17895" y="2912"/>
                    <a:pt x="19452" y="3006"/>
                  </a:cubicBezTo>
                  <a:cubicBezTo>
                    <a:pt x="19511" y="2883"/>
                    <a:pt x="19511" y="2636"/>
                    <a:pt x="19388" y="2512"/>
                  </a:cubicBezTo>
                  <a:cubicBezTo>
                    <a:pt x="19264" y="2389"/>
                    <a:pt x="19141" y="2325"/>
                    <a:pt x="18958" y="2265"/>
                  </a:cubicBezTo>
                  <a:cubicBezTo>
                    <a:pt x="18075" y="1920"/>
                    <a:pt x="17114" y="1734"/>
                    <a:pt x="16137" y="1734"/>
                  </a:cubicBezTo>
                  <a:cubicBezTo>
                    <a:pt x="15884" y="1734"/>
                    <a:pt x="15631" y="1746"/>
                    <a:pt x="15377" y="1771"/>
                  </a:cubicBezTo>
                  <a:cubicBezTo>
                    <a:pt x="15560" y="1337"/>
                    <a:pt x="15994" y="1090"/>
                    <a:pt x="16365" y="966"/>
                  </a:cubicBezTo>
                  <a:cubicBezTo>
                    <a:pt x="16795" y="783"/>
                    <a:pt x="17229" y="719"/>
                    <a:pt x="17600" y="537"/>
                  </a:cubicBezTo>
                  <a:cubicBezTo>
                    <a:pt x="17782" y="472"/>
                    <a:pt x="18029" y="290"/>
                    <a:pt x="17906" y="102"/>
                  </a:cubicBezTo>
                  <a:cubicBezTo>
                    <a:pt x="17872" y="30"/>
                    <a:pt x="17794" y="0"/>
                    <a:pt x="176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8"/>
            <p:cNvSpPr/>
            <p:nvPr/>
          </p:nvSpPr>
          <p:spPr>
            <a:xfrm>
              <a:off x="3905750" y="4381050"/>
              <a:ext cx="452225" cy="987650"/>
            </a:xfrm>
            <a:custGeom>
              <a:rect b="b" l="l" r="r" t="t"/>
              <a:pathLst>
                <a:path extrusionOk="0" h="39506" w="18089">
                  <a:moveTo>
                    <a:pt x="12655" y="1"/>
                  </a:moveTo>
                  <a:lnTo>
                    <a:pt x="12655" y="1"/>
                  </a:lnTo>
                  <a:cubicBezTo>
                    <a:pt x="10432" y="1917"/>
                    <a:pt x="10496" y="5498"/>
                    <a:pt x="9755" y="8091"/>
                  </a:cubicBezTo>
                  <a:cubicBezTo>
                    <a:pt x="9444" y="9139"/>
                    <a:pt x="8150" y="10438"/>
                    <a:pt x="7409" y="11302"/>
                  </a:cubicBezTo>
                  <a:cubicBezTo>
                    <a:pt x="6421" y="12473"/>
                    <a:pt x="5246" y="13525"/>
                    <a:pt x="4011" y="14448"/>
                  </a:cubicBezTo>
                  <a:cubicBezTo>
                    <a:pt x="3393" y="14883"/>
                    <a:pt x="0" y="16301"/>
                    <a:pt x="988" y="17353"/>
                  </a:cubicBezTo>
                  <a:cubicBezTo>
                    <a:pt x="1222" y="17175"/>
                    <a:pt x="1510" y="16667"/>
                    <a:pt x="1856" y="16667"/>
                  </a:cubicBezTo>
                  <a:cubicBezTo>
                    <a:pt x="1874" y="16667"/>
                    <a:pt x="1893" y="16668"/>
                    <a:pt x="1912" y="16671"/>
                  </a:cubicBezTo>
                  <a:cubicBezTo>
                    <a:pt x="2099" y="16671"/>
                    <a:pt x="2282" y="16918"/>
                    <a:pt x="2282" y="17165"/>
                  </a:cubicBezTo>
                  <a:cubicBezTo>
                    <a:pt x="2223" y="17412"/>
                    <a:pt x="2099" y="17600"/>
                    <a:pt x="1976" y="17783"/>
                  </a:cubicBezTo>
                  <a:cubicBezTo>
                    <a:pt x="1788" y="18094"/>
                    <a:pt x="1665" y="18400"/>
                    <a:pt x="1482" y="18711"/>
                  </a:cubicBezTo>
                  <a:cubicBezTo>
                    <a:pt x="1171" y="19205"/>
                    <a:pt x="1111" y="19699"/>
                    <a:pt x="864" y="20193"/>
                  </a:cubicBezTo>
                  <a:cubicBezTo>
                    <a:pt x="977" y="20269"/>
                    <a:pt x="1091" y="20320"/>
                    <a:pt x="1219" y="20320"/>
                  </a:cubicBezTo>
                  <a:cubicBezTo>
                    <a:pt x="1300" y="20320"/>
                    <a:pt x="1386" y="20300"/>
                    <a:pt x="1482" y="20252"/>
                  </a:cubicBezTo>
                  <a:cubicBezTo>
                    <a:pt x="1665" y="20129"/>
                    <a:pt x="1788" y="19882"/>
                    <a:pt x="1852" y="19699"/>
                  </a:cubicBezTo>
                  <a:cubicBezTo>
                    <a:pt x="2405" y="18647"/>
                    <a:pt x="2717" y="17412"/>
                    <a:pt x="3334" y="16424"/>
                  </a:cubicBezTo>
                  <a:cubicBezTo>
                    <a:pt x="3952" y="15436"/>
                    <a:pt x="4999" y="14819"/>
                    <a:pt x="5863" y="14142"/>
                  </a:cubicBezTo>
                  <a:cubicBezTo>
                    <a:pt x="7286" y="12967"/>
                    <a:pt x="8397" y="11485"/>
                    <a:pt x="9444" y="10067"/>
                  </a:cubicBezTo>
                  <a:cubicBezTo>
                    <a:pt x="9879" y="9509"/>
                    <a:pt x="10249" y="8956"/>
                    <a:pt x="10496" y="8338"/>
                  </a:cubicBezTo>
                  <a:cubicBezTo>
                    <a:pt x="11114" y="6733"/>
                    <a:pt x="10679" y="4693"/>
                    <a:pt x="11855" y="3399"/>
                  </a:cubicBezTo>
                  <a:lnTo>
                    <a:pt x="11855" y="3399"/>
                  </a:lnTo>
                  <a:cubicBezTo>
                    <a:pt x="11484" y="8956"/>
                    <a:pt x="11114" y="14572"/>
                    <a:pt x="9074" y="19758"/>
                  </a:cubicBezTo>
                  <a:cubicBezTo>
                    <a:pt x="8456" y="21117"/>
                    <a:pt x="7839" y="22416"/>
                    <a:pt x="7221" y="23833"/>
                  </a:cubicBezTo>
                  <a:cubicBezTo>
                    <a:pt x="5310" y="28466"/>
                    <a:pt x="4505" y="33653"/>
                    <a:pt x="4999" y="38652"/>
                  </a:cubicBezTo>
                  <a:cubicBezTo>
                    <a:pt x="5063" y="38899"/>
                    <a:pt x="5063" y="39145"/>
                    <a:pt x="5246" y="39333"/>
                  </a:cubicBezTo>
                  <a:cubicBezTo>
                    <a:pt x="5317" y="39439"/>
                    <a:pt x="5472" y="39506"/>
                    <a:pt x="5614" y="39506"/>
                  </a:cubicBezTo>
                  <a:cubicBezTo>
                    <a:pt x="5716" y="39506"/>
                    <a:pt x="5811" y="39471"/>
                    <a:pt x="5863" y="39392"/>
                  </a:cubicBezTo>
                  <a:cubicBezTo>
                    <a:pt x="5927" y="39269"/>
                    <a:pt x="5927" y="39086"/>
                    <a:pt x="5927" y="38963"/>
                  </a:cubicBezTo>
                  <a:cubicBezTo>
                    <a:pt x="5680" y="35441"/>
                    <a:pt x="5927" y="31860"/>
                    <a:pt x="6727" y="28402"/>
                  </a:cubicBezTo>
                  <a:cubicBezTo>
                    <a:pt x="6785" y="28018"/>
                    <a:pt x="7036" y="27583"/>
                    <a:pt x="7399" y="27583"/>
                  </a:cubicBezTo>
                  <a:cubicBezTo>
                    <a:pt x="7442" y="27583"/>
                    <a:pt x="7486" y="27589"/>
                    <a:pt x="7533" y="27602"/>
                  </a:cubicBezTo>
                  <a:cubicBezTo>
                    <a:pt x="7715" y="27726"/>
                    <a:pt x="7780" y="27973"/>
                    <a:pt x="7903" y="28155"/>
                  </a:cubicBezTo>
                  <a:cubicBezTo>
                    <a:pt x="8397" y="29331"/>
                    <a:pt x="9879" y="29637"/>
                    <a:pt x="10743" y="30625"/>
                  </a:cubicBezTo>
                  <a:cubicBezTo>
                    <a:pt x="11049" y="30995"/>
                    <a:pt x="11296" y="31430"/>
                    <a:pt x="11608" y="31860"/>
                  </a:cubicBezTo>
                  <a:cubicBezTo>
                    <a:pt x="12225" y="32665"/>
                    <a:pt x="13830" y="33653"/>
                    <a:pt x="14877" y="33653"/>
                  </a:cubicBezTo>
                  <a:cubicBezTo>
                    <a:pt x="14928" y="33677"/>
                    <a:pt x="14989" y="33691"/>
                    <a:pt x="15053" y="33691"/>
                  </a:cubicBezTo>
                  <a:cubicBezTo>
                    <a:pt x="15144" y="33691"/>
                    <a:pt x="15239" y="33662"/>
                    <a:pt x="15312" y="33589"/>
                  </a:cubicBezTo>
                  <a:cubicBezTo>
                    <a:pt x="15495" y="33465"/>
                    <a:pt x="15371" y="33095"/>
                    <a:pt x="15189" y="32971"/>
                  </a:cubicBezTo>
                  <a:cubicBezTo>
                    <a:pt x="14630" y="32601"/>
                    <a:pt x="13830" y="32601"/>
                    <a:pt x="13149" y="32107"/>
                  </a:cubicBezTo>
                  <a:cubicBezTo>
                    <a:pt x="12595" y="31677"/>
                    <a:pt x="12102" y="31119"/>
                    <a:pt x="11731" y="30442"/>
                  </a:cubicBezTo>
                  <a:cubicBezTo>
                    <a:pt x="13460" y="30442"/>
                    <a:pt x="15930" y="30748"/>
                    <a:pt x="17224" y="31983"/>
                  </a:cubicBezTo>
                  <a:cubicBezTo>
                    <a:pt x="17346" y="32105"/>
                    <a:pt x="17545" y="32200"/>
                    <a:pt x="17719" y="32200"/>
                  </a:cubicBezTo>
                  <a:cubicBezTo>
                    <a:pt x="17814" y="32200"/>
                    <a:pt x="17901" y="32173"/>
                    <a:pt x="17965" y="32107"/>
                  </a:cubicBezTo>
                  <a:cubicBezTo>
                    <a:pt x="18088" y="31983"/>
                    <a:pt x="18088" y="31801"/>
                    <a:pt x="17965" y="31613"/>
                  </a:cubicBezTo>
                  <a:cubicBezTo>
                    <a:pt x="17841" y="31489"/>
                    <a:pt x="17718" y="31366"/>
                    <a:pt x="17535" y="31242"/>
                  </a:cubicBezTo>
                  <a:cubicBezTo>
                    <a:pt x="16423" y="30502"/>
                    <a:pt x="15371" y="29948"/>
                    <a:pt x="14013" y="29637"/>
                  </a:cubicBezTo>
                  <a:cubicBezTo>
                    <a:pt x="12531" y="29331"/>
                    <a:pt x="10990" y="29143"/>
                    <a:pt x="9815" y="28279"/>
                  </a:cubicBezTo>
                  <a:cubicBezTo>
                    <a:pt x="8767" y="27479"/>
                    <a:pt x="8086" y="26120"/>
                    <a:pt x="8150" y="24821"/>
                  </a:cubicBezTo>
                  <a:cubicBezTo>
                    <a:pt x="8209" y="22910"/>
                    <a:pt x="9508" y="21364"/>
                    <a:pt x="10249" y="19635"/>
                  </a:cubicBezTo>
                  <a:cubicBezTo>
                    <a:pt x="11237" y="17600"/>
                    <a:pt x="11484" y="15254"/>
                    <a:pt x="11731" y="12967"/>
                  </a:cubicBezTo>
                  <a:cubicBezTo>
                    <a:pt x="11914" y="11425"/>
                    <a:pt x="12102" y="9820"/>
                    <a:pt x="12284" y="8215"/>
                  </a:cubicBezTo>
                  <a:cubicBezTo>
                    <a:pt x="12531" y="5498"/>
                    <a:pt x="12842" y="2717"/>
                    <a:pt x="126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8"/>
            <p:cNvSpPr/>
            <p:nvPr/>
          </p:nvSpPr>
          <p:spPr>
            <a:xfrm>
              <a:off x="3820775" y="4087650"/>
              <a:ext cx="821200" cy="1181025"/>
            </a:xfrm>
            <a:custGeom>
              <a:rect b="b" l="l" r="r" t="t"/>
              <a:pathLst>
                <a:path extrusionOk="0" h="47241" w="32848">
                  <a:moveTo>
                    <a:pt x="15253" y="1"/>
                  </a:moveTo>
                  <a:cubicBezTo>
                    <a:pt x="14923" y="1"/>
                    <a:pt x="14760" y="461"/>
                    <a:pt x="14760" y="811"/>
                  </a:cubicBezTo>
                  <a:cubicBezTo>
                    <a:pt x="14636" y="3527"/>
                    <a:pt x="16612" y="6120"/>
                    <a:pt x="15807" y="8649"/>
                  </a:cubicBezTo>
                  <a:cubicBezTo>
                    <a:pt x="15747" y="8837"/>
                    <a:pt x="15683" y="9020"/>
                    <a:pt x="15560" y="9143"/>
                  </a:cubicBezTo>
                  <a:cubicBezTo>
                    <a:pt x="15394" y="9309"/>
                    <a:pt x="15173" y="9364"/>
                    <a:pt x="14952" y="9364"/>
                  </a:cubicBezTo>
                  <a:cubicBezTo>
                    <a:pt x="14844" y="9364"/>
                    <a:pt x="14737" y="9351"/>
                    <a:pt x="14636" y="9331"/>
                  </a:cubicBezTo>
                  <a:cubicBezTo>
                    <a:pt x="13031" y="9143"/>
                    <a:pt x="11549" y="8467"/>
                    <a:pt x="10067" y="7909"/>
                  </a:cubicBezTo>
                  <a:cubicBezTo>
                    <a:pt x="9326" y="7602"/>
                    <a:pt x="8585" y="7355"/>
                    <a:pt x="7844" y="7168"/>
                  </a:cubicBezTo>
                  <a:cubicBezTo>
                    <a:pt x="7227" y="6921"/>
                    <a:pt x="6610" y="6427"/>
                    <a:pt x="5928" y="6427"/>
                  </a:cubicBezTo>
                  <a:cubicBezTo>
                    <a:pt x="5745" y="6427"/>
                    <a:pt x="5498" y="6491"/>
                    <a:pt x="5434" y="6674"/>
                  </a:cubicBezTo>
                  <a:cubicBezTo>
                    <a:pt x="5375" y="6985"/>
                    <a:pt x="5681" y="7168"/>
                    <a:pt x="5992" y="7232"/>
                  </a:cubicBezTo>
                  <a:cubicBezTo>
                    <a:pt x="7410" y="7726"/>
                    <a:pt x="8768" y="8220"/>
                    <a:pt x="10067" y="8961"/>
                  </a:cubicBezTo>
                  <a:cubicBezTo>
                    <a:pt x="10438" y="9208"/>
                    <a:pt x="10867" y="9514"/>
                    <a:pt x="10867" y="9949"/>
                  </a:cubicBezTo>
                  <a:cubicBezTo>
                    <a:pt x="10932" y="10378"/>
                    <a:pt x="10620" y="10689"/>
                    <a:pt x="10373" y="11060"/>
                  </a:cubicBezTo>
                  <a:cubicBezTo>
                    <a:pt x="9633" y="12295"/>
                    <a:pt x="10003" y="13959"/>
                    <a:pt x="9386" y="15258"/>
                  </a:cubicBezTo>
                  <a:cubicBezTo>
                    <a:pt x="8832" y="16493"/>
                    <a:pt x="7410" y="17170"/>
                    <a:pt x="6051" y="17358"/>
                  </a:cubicBezTo>
                  <a:cubicBezTo>
                    <a:pt x="5599" y="17419"/>
                    <a:pt x="5139" y="17439"/>
                    <a:pt x="4678" y="17439"/>
                  </a:cubicBezTo>
                  <a:cubicBezTo>
                    <a:pt x="3755" y="17439"/>
                    <a:pt x="2823" y="17358"/>
                    <a:pt x="1917" y="17358"/>
                  </a:cubicBezTo>
                  <a:cubicBezTo>
                    <a:pt x="1423" y="17358"/>
                    <a:pt x="929" y="17358"/>
                    <a:pt x="435" y="17417"/>
                  </a:cubicBezTo>
                  <a:cubicBezTo>
                    <a:pt x="248" y="17417"/>
                    <a:pt x="1" y="17540"/>
                    <a:pt x="1" y="17728"/>
                  </a:cubicBezTo>
                  <a:cubicBezTo>
                    <a:pt x="1" y="17852"/>
                    <a:pt x="188" y="17911"/>
                    <a:pt x="312" y="17975"/>
                  </a:cubicBezTo>
                  <a:cubicBezTo>
                    <a:pt x="1181" y="18250"/>
                    <a:pt x="2121" y="18286"/>
                    <a:pt x="3027" y="18286"/>
                  </a:cubicBezTo>
                  <a:cubicBezTo>
                    <a:pt x="3341" y="18286"/>
                    <a:pt x="3651" y="18281"/>
                    <a:pt x="3952" y="18281"/>
                  </a:cubicBezTo>
                  <a:cubicBezTo>
                    <a:pt x="4387" y="18281"/>
                    <a:pt x="8151" y="18158"/>
                    <a:pt x="8215" y="17787"/>
                  </a:cubicBezTo>
                  <a:lnTo>
                    <a:pt x="8215" y="17787"/>
                  </a:lnTo>
                  <a:cubicBezTo>
                    <a:pt x="7721" y="22233"/>
                    <a:pt x="5128" y="26431"/>
                    <a:pt x="1423" y="28842"/>
                  </a:cubicBezTo>
                  <a:cubicBezTo>
                    <a:pt x="865" y="29272"/>
                    <a:pt x="65" y="29459"/>
                    <a:pt x="1" y="30259"/>
                  </a:cubicBezTo>
                  <a:cubicBezTo>
                    <a:pt x="14" y="30261"/>
                    <a:pt x="30" y="30262"/>
                    <a:pt x="47" y="30262"/>
                  </a:cubicBezTo>
                  <a:cubicBezTo>
                    <a:pt x="587" y="30262"/>
                    <a:pt x="2928" y="29336"/>
                    <a:pt x="3027" y="28854"/>
                  </a:cubicBezTo>
                  <a:lnTo>
                    <a:pt x="3027" y="28854"/>
                  </a:lnTo>
                  <a:cubicBezTo>
                    <a:pt x="2842" y="29961"/>
                    <a:pt x="2965" y="31004"/>
                    <a:pt x="3029" y="32112"/>
                  </a:cubicBezTo>
                  <a:cubicBezTo>
                    <a:pt x="3088" y="32359"/>
                    <a:pt x="3088" y="32670"/>
                    <a:pt x="3276" y="32853"/>
                  </a:cubicBezTo>
                  <a:cubicBezTo>
                    <a:pt x="3337" y="32946"/>
                    <a:pt x="3461" y="32993"/>
                    <a:pt x="3584" y="32993"/>
                  </a:cubicBezTo>
                  <a:cubicBezTo>
                    <a:pt x="3708" y="32993"/>
                    <a:pt x="3831" y="32946"/>
                    <a:pt x="3893" y="32853"/>
                  </a:cubicBezTo>
                  <a:cubicBezTo>
                    <a:pt x="3952" y="32729"/>
                    <a:pt x="3952" y="32546"/>
                    <a:pt x="3893" y="32359"/>
                  </a:cubicBezTo>
                  <a:cubicBezTo>
                    <a:pt x="3705" y="31682"/>
                    <a:pt x="3458" y="31000"/>
                    <a:pt x="3335" y="30259"/>
                  </a:cubicBezTo>
                  <a:cubicBezTo>
                    <a:pt x="3152" y="28037"/>
                    <a:pt x="5187" y="26308"/>
                    <a:pt x="6610" y="24579"/>
                  </a:cubicBezTo>
                  <a:cubicBezTo>
                    <a:pt x="9079" y="21492"/>
                    <a:pt x="9944" y="17481"/>
                    <a:pt x="10867" y="13653"/>
                  </a:cubicBezTo>
                  <a:cubicBezTo>
                    <a:pt x="11302" y="12107"/>
                    <a:pt x="12043" y="10195"/>
                    <a:pt x="13708" y="10072"/>
                  </a:cubicBezTo>
                  <a:cubicBezTo>
                    <a:pt x="13895" y="10072"/>
                    <a:pt x="14078" y="10072"/>
                    <a:pt x="14266" y="10195"/>
                  </a:cubicBezTo>
                  <a:cubicBezTo>
                    <a:pt x="14760" y="10566"/>
                    <a:pt x="14325" y="11366"/>
                    <a:pt x="13954" y="11860"/>
                  </a:cubicBezTo>
                  <a:cubicBezTo>
                    <a:pt x="13090" y="13036"/>
                    <a:pt x="12720" y="14517"/>
                    <a:pt x="12349" y="15935"/>
                  </a:cubicBezTo>
                  <a:cubicBezTo>
                    <a:pt x="10744" y="22850"/>
                    <a:pt x="10003" y="29953"/>
                    <a:pt x="8892" y="36992"/>
                  </a:cubicBezTo>
                  <a:cubicBezTo>
                    <a:pt x="8709" y="38162"/>
                    <a:pt x="8462" y="39338"/>
                    <a:pt x="7968" y="40326"/>
                  </a:cubicBezTo>
                  <a:cubicBezTo>
                    <a:pt x="7410" y="41373"/>
                    <a:pt x="6422" y="42238"/>
                    <a:pt x="5311" y="42361"/>
                  </a:cubicBezTo>
                  <a:cubicBezTo>
                    <a:pt x="5196" y="42373"/>
                    <a:pt x="5083" y="42379"/>
                    <a:pt x="4972" y="42379"/>
                  </a:cubicBezTo>
                  <a:cubicBezTo>
                    <a:pt x="3354" y="42379"/>
                    <a:pt x="2120" y="41174"/>
                    <a:pt x="618" y="40943"/>
                  </a:cubicBezTo>
                  <a:cubicBezTo>
                    <a:pt x="601" y="40939"/>
                    <a:pt x="585" y="40937"/>
                    <a:pt x="570" y="40937"/>
                  </a:cubicBezTo>
                  <a:cubicBezTo>
                    <a:pt x="364" y="40937"/>
                    <a:pt x="320" y="41326"/>
                    <a:pt x="435" y="41497"/>
                  </a:cubicBezTo>
                  <a:cubicBezTo>
                    <a:pt x="806" y="41808"/>
                    <a:pt x="2223" y="41991"/>
                    <a:pt x="2658" y="42178"/>
                  </a:cubicBezTo>
                  <a:cubicBezTo>
                    <a:pt x="3582" y="42484"/>
                    <a:pt x="4570" y="42672"/>
                    <a:pt x="5498" y="42796"/>
                  </a:cubicBezTo>
                  <a:cubicBezTo>
                    <a:pt x="6116" y="42855"/>
                    <a:pt x="6857" y="42978"/>
                    <a:pt x="7163" y="43537"/>
                  </a:cubicBezTo>
                  <a:cubicBezTo>
                    <a:pt x="7227" y="43719"/>
                    <a:pt x="7286" y="43966"/>
                    <a:pt x="7286" y="44154"/>
                  </a:cubicBezTo>
                  <a:cubicBezTo>
                    <a:pt x="7351" y="45201"/>
                    <a:pt x="7286" y="46130"/>
                    <a:pt x="7286" y="47177"/>
                  </a:cubicBezTo>
                  <a:cubicBezTo>
                    <a:pt x="7286" y="47222"/>
                    <a:pt x="7305" y="47240"/>
                    <a:pt x="7335" y="47240"/>
                  </a:cubicBezTo>
                  <a:cubicBezTo>
                    <a:pt x="7471" y="47240"/>
                    <a:pt x="7844" y="46871"/>
                    <a:pt x="7844" y="46871"/>
                  </a:cubicBezTo>
                  <a:cubicBezTo>
                    <a:pt x="7968" y="46747"/>
                    <a:pt x="7904" y="46313"/>
                    <a:pt x="7904" y="46130"/>
                  </a:cubicBezTo>
                  <a:cubicBezTo>
                    <a:pt x="7968" y="45389"/>
                    <a:pt x="7844" y="44707"/>
                    <a:pt x="7904" y="43966"/>
                  </a:cubicBezTo>
                  <a:cubicBezTo>
                    <a:pt x="7904" y="42855"/>
                    <a:pt x="8338" y="41744"/>
                    <a:pt x="8645" y="40696"/>
                  </a:cubicBezTo>
                  <a:cubicBezTo>
                    <a:pt x="11361" y="31988"/>
                    <a:pt x="10932" y="22480"/>
                    <a:pt x="13954" y="13900"/>
                  </a:cubicBezTo>
                  <a:cubicBezTo>
                    <a:pt x="14448" y="12665"/>
                    <a:pt x="15130" y="11243"/>
                    <a:pt x="16424" y="10996"/>
                  </a:cubicBezTo>
                  <a:lnTo>
                    <a:pt x="16424" y="10996"/>
                  </a:lnTo>
                  <a:cubicBezTo>
                    <a:pt x="16795" y="12231"/>
                    <a:pt x="16365" y="13530"/>
                    <a:pt x="16424" y="14824"/>
                  </a:cubicBezTo>
                  <a:cubicBezTo>
                    <a:pt x="16488" y="15935"/>
                    <a:pt x="16982" y="17046"/>
                    <a:pt x="16982" y="18158"/>
                  </a:cubicBezTo>
                  <a:cubicBezTo>
                    <a:pt x="16918" y="19457"/>
                    <a:pt x="16365" y="20628"/>
                    <a:pt x="15994" y="21862"/>
                  </a:cubicBezTo>
                  <a:cubicBezTo>
                    <a:pt x="15130" y="24950"/>
                    <a:pt x="15807" y="28348"/>
                    <a:pt x="14695" y="31371"/>
                  </a:cubicBezTo>
                  <a:cubicBezTo>
                    <a:pt x="14201" y="32793"/>
                    <a:pt x="13525" y="34152"/>
                    <a:pt x="13895" y="35693"/>
                  </a:cubicBezTo>
                  <a:cubicBezTo>
                    <a:pt x="13954" y="35816"/>
                    <a:pt x="13954" y="35940"/>
                    <a:pt x="14078" y="35940"/>
                  </a:cubicBezTo>
                  <a:cubicBezTo>
                    <a:pt x="14106" y="35968"/>
                    <a:pt x="14140" y="35980"/>
                    <a:pt x="14177" y="35980"/>
                  </a:cubicBezTo>
                  <a:cubicBezTo>
                    <a:pt x="14301" y="35980"/>
                    <a:pt x="14448" y="35838"/>
                    <a:pt x="14448" y="35693"/>
                  </a:cubicBezTo>
                  <a:cubicBezTo>
                    <a:pt x="14513" y="35569"/>
                    <a:pt x="14448" y="35387"/>
                    <a:pt x="14389" y="35199"/>
                  </a:cubicBezTo>
                  <a:cubicBezTo>
                    <a:pt x="14142" y="34028"/>
                    <a:pt x="14883" y="32359"/>
                    <a:pt x="15189" y="31188"/>
                  </a:cubicBezTo>
                  <a:cubicBezTo>
                    <a:pt x="15560" y="29706"/>
                    <a:pt x="15930" y="28224"/>
                    <a:pt x="16365" y="26743"/>
                  </a:cubicBezTo>
                  <a:cubicBezTo>
                    <a:pt x="17353" y="27977"/>
                    <a:pt x="16982" y="29765"/>
                    <a:pt x="17476" y="31312"/>
                  </a:cubicBezTo>
                  <a:cubicBezTo>
                    <a:pt x="17783" y="32359"/>
                    <a:pt x="18400" y="33223"/>
                    <a:pt x="18711" y="34211"/>
                  </a:cubicBezTo>
                  <a:cubicBezTo>
                    <a:pt x="18894" y="35016"/>
                    <a:pt x="18894" y="35880"/>
                    <a:pt x="18958" y="36681"/>
                  </a:cubicBezTo>
                  <a:cubicBezTo>
                    <a:pt x="19082" y="37856"/>
                    <a:pt x="19388" y="39027"/>
                    <a:pt x="19882" y="40138"/>
                  </a:cubicBezTo>
                  <a:cubicBezTo>
                    <a:pt x="20193" y="40138"/>
                    <a:pt x="20252" y="39709"/>
                    <a:pt x="20193" y="39462"/>
                  </a:cubicBezTo>
                  <a:lnTo>
                    <a:pt x="19264" y="34458"/>
                  </a:lnTo>
                  <a:lnTo>
                    <a:pt x="19264" y="34458"/>
                  </a:lnTo>
                  <a:cubicBezTo>
                    <a:pt x="20870" y="34581"/>
                    <a:pt x="22292" y="35569"/>
                    <a:pt x="23404" y="36681"/>
                  </a:cubicBezTo>
                  <a:cubicBezTo>
                    <a:pt x="24515" y="37856"/>
                    <a:pt x="25439" y="39150"/>
                    <a:pt x="26673" y="40202"/>
                  </a:cubicBezTo>
                  <a:cubicBezTo>
                    <a:pt x="25562" y="37792"/>
                    <a:pt x="23710" y="35757"/>
                    <a:pt x="21428" y="34334"/>
                  </a:cubicBezTo>
                  <a:cubicBezTo>
                    <a:pt x="20499" y="33781"/>
                    <a:pt x="19452" y="33287"/>
                    <a:pt x="18894" y="32299"/>
                  </a:cubicBezTo>
                  <a:cubicBezTo>
                    <a:pt x="18153" y="31124"/>
                    <a:pt x="18400" y="29642"/>
                    <a:pt x="18029" y="28348"/>
                  </a:cubicBezTo>
                  <a:cubicBezTo>
                    <a:pt x="17723" y="27113"/>
                    <a:pt x="16795" y="26002"/>
                    <a:pt x="16612" y="24703"/>
                  </a:cubicBezTo>
                  <a:cubicBezTo>
                    <a:pt x="16301" y="22914"/>
                    <a:pt x="17289" y="21121"/>
                    <a:pt x="17723" y="19333"/>
                  </a:cubicBezTo>
                  <a:cubicBezTo>
                    <a:pt x="18276" y="17234"/>
                    <a:pt x="18029" y="15011"/>
                    <a:pt x="17847" y="12848"/>
                  </a:cubicBezTo>
                  <a:lnTo>
                    <a:pt x="17847" y="12848"/>
                  </a:lnTo>
                  <a:cubicBezTo>
                    <a:pt x="19452" y="13712"/>
                    <a:pt x="21057" y="14888"/>
                    <a:pt x="21922" y="16553"/>
                  </a:cubicBezTo>
                  <a:cubicBezTo>
                    <a:pt x="22663" y="17975"/>
                    <a:pt x="22786" y="19516"/>
                    <a:pt x="22910" y="21062"/>
                  </a:cubicBezTo>
                  <a:cubicBezTo>
                    <a:pt x="23092" y="22544"/>
                    <a:pt x="23527" y="23962"/>
                    <a:pt x="23527" y="25384"/>
                  </a:cubicBezTo>
                  <a:cubicBezTo>
                    <a:pt x="23527" y="25508"/>
                    <a:pt x="23586" y="25690"/>
                    <a:pt x="23710" y="25755"/>
                  </a:cubicBezTo>
                  <a:cubicBezTo>
                    <a:pt x="23743" y="25770"/>
                    <a:pt x="23780" y="25778"/>
                    <a:pt x="23818" y="25778"/>
                  </a:cubicBezTo>
                  <a:cubicBezTo>
                    <a:pt x="23924" y="25778"/>
                    <a:pt x="24037" y="25722"/>
                    <a:pt x="24080" y="25631"/>
                  </a:cubicBezTo>
                  <a:cubicBezTo>
                    <a:pt x="24144" y="25508"/>
                    <a:pt x="24144" y="25384"/>
                    <a:pt x="24144" y="25197"/>
                  </a:cubicBezTo>
                  <a:cubicBezTo>
                    <a:pt x="24081" y="24277"/>
                    <a:pt x="23288" y="16018"/>
                    <a:pt x="22794" y="15936"/>
                  </a:cubicBezTo>
                  <a:lnTo>
                    <a:pt x="22794" y="15936"/>
                  </a:lnTo>
                  <a:cubicBezTo>
                    <a:pt x="25754" y="16185"/>
                    <a:pt x="28467" y="18101"/>
                    <a:pt x="29637" y="20815"/>
                  </a:cubicBezTo>
                  <a:cubicBezTo>
                    <a:pt x="30378" y="22421"/>
                    <a:pt x="30689" y="24085"/>
                    <a:pt x="31860" y="25508"/>
                  </a:cubicBezTo>
                  <a:cubicBezTo>
                    <a:pt x="31983" y="25631"/>
                    <a:pt x="32171" y="25814"/>
                    <a:pt x="32354" y="25878"/>
                  </a:cubicBezTo>
                  <a:cubicBezTo>
                    <a:pt x="32385" y="25888"/>
                    <a:pt x="32420" y="25893"/>
                    <a:pt x="32455" y="25893"/>
                  </a:cubicBezTo>
                  <a:cubicBezTo>
                    <a:pt x="32635" y="25893"/>
                    <a:pt x="32848" y="25773"/>
                    <a:pt x="32848" y="25567"/>
                  </a:cubicBezTo>
                  <a:cubicBezTo>
                    <a:pt x="32848" y="25443"/>
                    <a:pt x="32724" y="25261"/>
                    <a:pt x="32601" y="25197"/>
                  </a:cubicBezTo>
                  <a:cubicBezTo>
                    <a:pt x="31060" y="24085"/>
                    <a:pt x="30748" y="22233"/>
                    <a:pt x="29884" y="20504"/>
                  </a:cubicBezTo>
                  <a:cubicBezTo>
                    <a:pt x="29331" y="19269"/>
                    <a:pt x="28713" y="18034"/>
                    <a:pt x="27726" y="17111"/>
                  </a:cubicBezTo>
                  <a:cubicBezTo>
                    <a:pt x="25132" y="14764"/>
                    <a:pt x="20687" y="15071"/>
                    <a:pt x="18711" y="12295"/>
                  </a:cubicBezTo>
                  <a:cubicBezTo>
                    <a:pt x="18153" y="11430"/>
                    <a:pt x="17970" y="10131"/>
                    <a:pt x="18770" y="9514"/>
                  </a:cubicBezTo>
                  <a:cubicBezTo>
                    <a:pt x="19452" y="8961"/>
                    <a:pt x="20810" y="8837"/>
                    <a:pt x="21611" y="8590"/>
                  </a:cubicBezTo>
                  <a:cubicBezTo>
                    <a:pt x="22475" y="8343"/>
                    <a:pt x="23404" y="8032"/>
                    <a:pt x="24268" y="7973"/>
                  </a:cubicBezTo>
                  <a:cubicBezTo>
                    <a:pt x="24515" y="7909"/>
                    <a:pt x="24762" y="7909"/>
                    <a:pt x="25009" y="7909"/>
                  </a:cubicBezTo>
                  <a:cubicBezTo>
                    <a:pt x="25119" y="7903"/>
                    <a:pt x="25230" y="7900"/>
                    <a:pt x="25342" y="7900"/>
                  </a:cubicBezTo>
                  <a:cubicBezTo>
                    <a:pt x="26420" y="7900"/>
                    <a:pt x="27560" y="8166"/>
                    <a:pt x="28343" y="8837"/>
                  </a:cubicBezTo>
                  <a:cubicBezTo>
                    <a:pt x="29884" y="10255"/>
                    <a:pt x="30995" y="12171"/>
                    <a:pt x="31366" y="14206"/>
                  </a:cubicBezTo>
                  <a:cubicBezTo>
                    <a:pt x="31983" y="12231"/>
                    <a:pt x="31183" y="9949"/>
                    <a:pt x="29578" y="8590"/>
                  </a:cubicBezTo>
                  <a:cubicBezTo>
                    <a:pt x="28234" y="7429"/>
                    <a:pt x="26657" y="6993"/>
                    <a:pt x="25021" y="6993"/>
                  </a:cubicBezTo>
                  <a:cubicBezTo>
                    <a:pt x="23873" y="6993"/>
                    <a:pt x="22696" y="7208"/>
                    <a:pt x="21551" y="7538"/>
                  </a:cubicBezTo>
                  <a:cubicBezTo>
                    <a:pt x="21338" y="7594"/>
                    <a:pt x="18636" y="8475"/>
                    <a:pt x="17863" y="8475"/>
                  </a:cubicBezTo>
                  <a:cubicBezTo>
                    <a:pt x="17742" y="8475"/>
                    <a:pt x="17668" y="8453"/>
                    <a:pt x="17659" y="8402"/>
                  </a:cubicBezTo>
                  <a:cubicBezTo>
                    <a:pt x="17536" y="7785"/>
                    <a:pt x="17783" y="7108"/>
                    <a:pt x="17783" y="6491"/>
                  </a:cubicBezTo>
                  <a:cubicBezTo>
                    <a:pt x="17783" y="5750"/>
                    <a:pt x="17723" y="5009"/>
                    <a:pt x="17536" y="4327"/>
                  </a:cubicBezTo>
                  <a:cubicBezTo>
                    <a:pt x="17229" y="2910"/>
                    <a:pt x="16612" y="1551"/>
                    <a:pt x="15807" y="376"/>
                  </a:cubicBezTo>
                  <a:cubicBezTo>
                    <a:pt x="15683" y="193"/>
                    <a:pt x="15501" y="5"/>
                    <a:pt x="15313" y="5"/>
                  </a:cubicBezTo>
                  <a:cubicBezTo>
                    <a:pt x="15292" y="2"/>
                    <a:pt x="15272" y="1"/>
                    <a:pt x="1525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8"/>
            <p:cNvSpPr/>
            <p:nvPr/>
          </p:nvSpPr>
          <p:spPr>
            <a:xfrm>
              <a:off x="4219025" y="4726250"/>
              <a:ext cx="206850" cy="377225"/>
            </a:xfrm>
            <a:custGeom>
              <a:rect b="b" l="l" r="r" t="t"/>
              <a:pathLst>
                <a:path extrusionOk="0" h="15089" w="8274">
                  <a:moveTo>
                    <a:pt x="626" y="1"/>
                  </a:moveTo>
                  <a:cubicBezTo>
                    <a:pt x="580" y="1"/>
                    <a:pt x="536" y="8"/>
                    <a:pt x="494" y="23"/>
                  </a:cubicBezTo>
                  <a:cubicBezTo>
                    <a:pt x="0" y="270"/>
                    <a:pt x="1112" y="1752"/>
                    <a:pt x="1299" y="2246"/>
                  </a:cubicBezTo>
                  <a:cubicBezTo>
                    <a:pt x="1976" y="3975"/>
                    <a:pt x="2099" y="5827"/>
                    <a:pt x="2099" y="7620"/>
                  </a:cubicBezTo>
                  <a:cubicBezTo>
                    <a:pt x="2164" y="10090"/>
                    <a:pt x="1606" y="12248"/>
                    <a:pt x="2040" y="14718"/>
                  </a:cubicBezTo>
                  <a:cubicBezTo>
                    <a:pt x="2040" y="14905"/>
                    <a:pt x="2099" y="15088"/>
                    <a:pt x="2287" y="15088"/>
                  </a:cubicBezTo>
                  <a:cubicBezTo>
                    <a:pt x="2470" y="15088"/>
                    <a:pt x="2593" y="14905"/>
                    <a:pt x="2593" y="14718"/>
                  </a:cubicBezTo>
                  <a:lnTo>
                    <a:pt x="2593" y="14594"/>
                  </a:lnTo>
                  <a:cubicBezTo>
                    <a:pt x="2717" y="13606"/>
                    <a:pt x="2411" y="12436"/>
                    <a:pt x="2470" y="11384"/>
                  </a:cubicBezTo>
                  <a:cubicBezTo>
                    <a:pt x="2534" y="10025"/>
                    <a:pt x="2164" y="8790"/>
                    <a:pt x="2717" y="7432"/>
                  </a:cubicBezTo>
                  <a:cubicBezTo>
                    <a:pt x="2840" y="7062"/>
                    <a:pt x="3152" y="6632"/>
                    <a:pt x="3522" y="6568"/>
                  </a:cubicBezTo>
                  <a:cubicBezTo>
                    <a:pt x="3570" y="6560"/>
                    <a:pt x="3617" y="6556"/>
                    <a:pt x="3665" y="6556"/>
                  </a:cubicBezTo>
                  <a:cubicBezTo>
                    <a:pt x="3987" y="6556"/>
                    <a:pt x="4302" y="6723"/>
                    <a:pt x="4569" y="6938"/>
                  </a:cubicBezTo>
                  <a:cubicBezTo>
                    <a:pt x="5251" y="7373"/>
                    <a:pt x="5928" y="7867"/>
                    <a:pt x="6668" y="8361"/>
                  </a:cubicBezTo>
                  <a:cubicBezTo>
                    <a:pt x="6907" y="8537"/>
                    <a:pt x="7667" y="9411"/>
                    <a:pt x="7941" y="9411"/>
                  </a:cubicBezTo>
                  <a:cubicBezTo>
                    <a:pt x="7950" y="9411"/>
                    <a:pt x="7959" y="9410"/>
                    <a:pt x="7967" y="9408"/>
                  </a:cubicBezTo>
                  <a:cubicBezTo>
                    <a:pt x="8274" y="9349"/>
                    <a:pt x="8274" y="8855"/>
                    <a:pt x="8091" y="8608"/>
                  </a:cubicBezTo>
                  <a:cubicBezTo>
                    <a:pt x="7409" y="7867"/>
                    <a:pt x="6733" y="7309"/>
                    <a:pt x="5868" y="6815"/>
                  </a:cubicBezTo>
                  <a:cubicBezTo>
                    <a:pt x="4880" y="6261"/>
                    <a:pt x="3769" y="5644"/>
                    <a:pt x="3334" y="4656"/>
                  </a:cubicBezTo>
                  <a:cubicBezTo>
                    <a:pt x="3087" y="4221"/>
                    <a:pt x="3028" y="3728"/>
                    <a:pt x="2964" y="3234"/>
                  </a:cubicBezTo>
                  <a:cubicBezTo>
                    <a:pt x="2781" y="2493"/>
                    <a:pt x="2534" y="1752"/>
                    <a:pt x="2099" y="1075"/>
                  </a:cubicBezTo>
                  <a:cubicBezTo>
                    <a:pt x="1873" y="849"/>
                    <a:pt x="1129" y="1"/>
                    <a:pt x="626" y="1"/>
                  </a:cubicBezTo>
                  <a:close/>
                </a:path>
              </a:pathLst>
            </a:custGeom>
            <a:solidFill>
              <a:srgbClr val="BD2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8"/>
            <p:cNvSpPr/>
            <p:nvPr/>
          </p:nvSpPr>
          <p:spPr>
            <a:xfrm>
              <a:off x="3783725" y="4939825"/>
              <a:ext cx="260950" cy="169825"/>
            </a:xfrm>
            <a:custGeom>
              <a:rect b="b" l="l" r="r" t="t"/>
              <a:pathLst>
                <a:path extrusionOk="0" h="6793" w="10438">
                  <a:moveTo>
                    <a:pt x="3952" y="0"/>
                  </a:moveTo>
                  <a:cubicBezTo>
                    <a:pt x="3399" y="0"/>
                    <a:pt x="2718" y="247"/>
                    <a:pt x="2594" y="806"/>
                  </a:cubicBezTo>
                  <a:cubicBezTo>
                    <a:pt x="2985" y="546"/>
                    <a:pt x="3464" y="437"/>
                    <a:pt x="3929" y="437"/>
                  </a:cubicBezTo>
                  <a:cubicBezTo>
                    <a:pt x="4128" y="437"/>
                    <a:pt x="4325" y="457"/>
                    <a:pt x="4511" y="494"/>
                  </a:cubicBezTo>
                  <a:cubicBezTo>
                    <a:pt x="5187" y="618"/>
                    <a:pt x="5805" y="929"/>
                    <a:pt x="6422" y="1176"/>
                  </a:cubicBezTo>
                  <a:cubicBezTo>
                    <a:pt x="6857" y="1359"/>
                    <a:pt x="7227" y="1547"/>
                    <a:pt x="7598" y="1793"/>
                  </a:cubicBezTo>
                  <a:cubicBezTo>
                    <a:pt x="7780" y="1853"/>
                    <a:pt x="7904" y="1917"/>
                    <a:pt x="7968" y="2040"/>
                  </a:cubicBezTo>
                  <a:cubicBezTo>
                    <a:pt x="8027" y="2287"/>
                    <a:pt x="7780" y="2534"/>
                    <a:pt x="7533" y="2594"/>
                  </a:cubicBezTo>
                  <a:cubicBezTo>
                    <a:pt x="7084" y="2808"/>
                    <a:pt x="6606" y="2885"/>
                    <a:pt x="6119" y="2885"/>
                  </a:cubicBezTo>
                  <a:cubicBezTo>
                    <a:pt x="5338" y="2885"/>
                    <a:pt x="4530" y="2686"/>
                    <a:pt x="3770" y="2534"/>
                  </a:cubicBezTo>
                  <a:cubicBezTo>
                    <a:pt x="3236" y="2433"/>
                    <a:pt x="2673" y="2352"/>
                    <a:pt x="2125" y="2352"/>
                  </a:cubicBezTo>
                  <a:cubicBezTo>
                    <a:pt x="1337" y="2352"/>
                    <a:pt x="583" y="2519"/>
                    <a:pt x="1" y="3028"/>
                  </a:cubicBezTo>
                  <a:cubicBezTo>
                    <a:pt x="242" y="3198"/>
                    <a:pt x="518" y="3236"/>
                    <a:pt x="792" y="3236"/>
                  </a:cubicBezTo>
                  <a:cubicBezTo>
                    <a:pt x="1012" y="3236"/>
                    <a:pt x="1229" y="3211"/>
                    <a:pt x="1423" y="3211"/>
                  </a:cubicBezTo>
                  <a:cubicBezTo>
                    <a:pt x="1652" y="3187"/>
                    <a:pt x="1880" y="3175"/>
                    <a:pt x="2108" y="3175"/>
                  </a:cubicBezTo>
                  <a:cubicBezTo>
                    <a:pt x="3048" y="3175"/>
                    <a:pt x="3974" y="3383"/>
                    <a:pt x="4817" y="3829"/>
                  </a:cubicBezTo>
                  <a:cubicBezTo>
                    <a:pt x="4940" y="3829"/>
                    <a:pt x="5064" y="3893"/>
                    <a:pt x="5064" y="4016"/>
                  </a:cubicBezTo>
                  <a:cubicBezTo>
                    <a:pt x="5187" y="4140"/>
                    <a:pt x="5128" y="4322"/>
                    <a:pt x="5064" y="4446"/>
                  </a:cubicBezTo>
                  <a:cubicBezTo>
                    <a:pt x="4570" y="5434"/>
                    <a:pt x="3211" y="5804"/>
                    <a:pt x="2594" y="6792"/>
                  </a:cubicBezTo>
                  <a:cubicBezTo>
                    <a:pt x="3705" y="6545"/>
                    <a:pt x="4693" y="5928"/>
                    <a:pt x="5375" y="5063"/>
                  </a:cubicBezTo>
                  <a:cubicBezTo>
                    <a:pt x="5805" y="4569"/>
                    <a:pt x="6175" y="3952"/>
                    <a:pt x="6733" y="3646"/>
                  </a:cubicBezTo>
                  <a:cubicBezTo>
                    <a:pt x="7163" y="3399"/>
                    <a:pt x="7657" y="3399"/>
                    <a:pt x="8151" y="3275"/>
                  </a:cubicBezTo>
                  <a:cubicBezTo>
                    <a:pt x="9203" y="2964"/>
                    <a:pt x="10127" y="2100"/>
                    <a:pt x="10438" y="1053"/>
                  </a:cubicBezTo>
                  <a:lnTo>
                    <a:pt x="10438" y="1053"/>
                  </a:lnTo>
                  <a:cubicBezTo>
                    <a:pt x="10014" y="1318"/>
                    <a:pt x="9544" y="1423"/>
                    <a:pt x="9063" y="1423"/>
                  </a:cubicBezTo>
                  <a:cubicBezTo>
                    <a:pt x="8423" y="1423"/>
                    <a:pt x="7763" y="1236"/>
                    <a:pt x="7163" y="988"/>
                  </a:cubicBezTo>
                  <a:cubicBezTo>
                    <a:pt x="6116" y="559"/>
                    <a:pt x="5128" y="0"/>
                    <a:pt x="3952" y="0"/>
                  </a:cubicBezTo>
                  <a:close/>
                </a:path>
              </a:pathLst>
            </a:custGeom>
            <a:solidFill>
              <a:srgbClr val="BD2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8"/>
            <p:cNvSpPr/>
            <p:nvPr/>
          </p:nvSpPr>
          <p:spPr>
            <a:xfrm>
              <a:off x="4333250" y="4593725"/>
              <a:ext cx="370475" cy="783025"/>
            </a:xfrm>
            <a:custGeom>
              <a:rect b="b" l="l" r="r" t="t"/>
              <a:pathLst>
                <a:path extrusionOk="0" h="31321" w="14819">
                  <a:moveTo>
                    <a:pt x="13061" y="0"/>
                  </a:moveTo>
                  <a:cubicBezTo>
                    <a:pt x="13020" y="0"/>
                    <a:pt x="12985" y="23"/>
                    <a:pt x="12966" y="78"/>
                  </a:cubicBezTo>
                  <a:cubicBezTo>
                    <a:pt x="12907" y="78"/>
                    <a:pt x="12907" y="202"/>
                    <a:pt x="12907" y="261"/>
                  </a:cubicBezTo>
                  <a:cubicBezTo>
                    <a:pt x="13090" y="1684"/>
                    <a:pt x="13154" y="3165"/>
                    <a:pt x="13460" y="4647"/>
                  </a:cubicBezTo>
                  <a:cubicBezTo>
                    <a:pt x="12536" y="5200"/>
                    <a:pt x="12042" y="6376"/>
                    <a:pt x="12289" y="7423"/>
                  </a:cubicBezTo>
                  <a:cubicBezTo>
                    <a:pt x="12472" y="6623"/>
                    <a:pt x="12783" y="5635"/>
                    <a:pt x="13584" y="5265"/>
                  </a:cubicBezTo>
                  <a:lnTo>
                    <a:pt x="13584" y="5265"/>
                  </a:lnTo>
                  <a:cubicBezTo>
                    <a:pt x="13277" y="7981"/>
                    <a:pt x="12289" y="10510"/>
                    <a:pt x="11237" y="12980"/>
                  </a:cubicBezTo>
                  <a:cubicBezTo>
                    <a:pt x="10990" y="13662"/>
                    <a:pt x="10684" y="14338"/>
                    <a:pt x="10437" y="15020"/>
                  </a:cubicBezTo>
                  <a:cubicBezTo>
                    <a:pt x="9879" y="16191"/>
                    <a:pt x="9385" y="17366"/>
                    <a:pt x="8768" y="18537"/>
                  </a:cubicBezTo>
                  <a:cubicBezTo>
                    <a:pt x="8397" y="19278"/>
                    <a:pt x="7533" y="20019"/>
                    <a:pt x="7533" y="20947"/>
                  </a:cubicBezTo>
                  <a:cubicBezTo>
                    <a:pt x="8274" y="20700"/>
                    <a:pt x="8891" y="19466"/>
                    <a:pt x="9326" y="18848"/>
                  </a:cubicBezTo>
                  <a:cubicBezTo>
                    <a:pt x="9943" y="17919"/>
                    <a:pt x="10561" y="16872"/>
                    <a:pt x="11055" y="15820"/>
                  </a:cubicBezTo>
                  <a:cubicBezTo>
                    <a:pt x="11969" y="13928"/>
                    <a:pt x="12825" y="11789"/>
                    <a:pt x="13144" y="9652"/>
                  </a:cubicBezTo>
                  <a:lnTo>
                    <a:pt x="13144" y="9652"/>
                  </a:lnTo>
                  <a:cubicBezTo>
                    <a:pt x="12712" y="12597"/>
                    <a:pt x="12213" y="15715"/>
                    <a:pt x="10561" y="18166"/>
                  </a:cubicBezTo>
                  <a:cubicBezTo>
                    <a:pt x="10028" y="19018"/>
                    <a:pt x="9221" y="19594"/>
                    <a:pt x="8771" y="20449"/>
                  </a:cubicBezTo>
                  <a:lnTo>
                    <a:pt x="8771" y="20449"/>
                  </a:lnTo>
                  <a:cubicBezTo>
                    <a:pt x="8770" y="20451"/>
                    <a:pt x="8769" y="20452"/>
                    <a:pt x="8768" y="20453"/>
                  </a:cubicBezTo>
                  <a:cubicBezTo>
                    <a:pt x="8768" y="20453"/>
                    <a:pt x="8768" y="20453"/>
                    <a:pt x="8769" y="20453"/>
                  </a:cubicBezTo>
                  <a:lnTo>
                    <a:pt x="8769" y="20453"/>
                  </a:lnTo>
                  <a:cubicBezTo>
                    <a:pt x="8698" y="20589"/>
                    <a:pt x="8635" y="20731"/>
                    <a:pt x="8585" y="20883"/>
                  </a:cubicBezTo>
                  <a:cubicBezTo>
                    <a:pt x="8614" y="20945"/>
                    <a:pt x="8691" y="20976"/>
                    <a:pt x="8776" y="20976"/>
                  </a:cubicBezTo>
                  <a:cubicBezTo>
                    <a:pt x="8860" y="20976"/>
                    <a:pt x="8953" y="20945"/>
                    <a:pt x="9015" y="20883"/>
                  </a:cubicBezTo>
                  <a:cubicBezTo>
                    <a:pt x="9138" y="20760"/>
                    <a:pt x="9202" y="20636"/>
                    <a:pt x="9262" y="20513"/>
                  </a:cubicBezTo>
                  <a:cubicBezTo>
                    <a:pt x="9337" y="20389"/>
                    <a:pt x="9433" y="20275"/>
                    <a:pt x="9544" y="20178"/>
                  </a:cubicBezTo>
                  <a:lnTo>
                    <a:pt x="9544" y="20178"/>
                  </a:lnTo>
                  <a:cubicBezTo>
                    <a:pt x="9670" y="20114"/>
                    <a:pt x="9790" y="20040"/>
                    <a:pt x="9902" y="19959"/>
                  </a:cubicBezTo>
                  <a:lnTo>
                    <a:pt x="9902" y="19959"/>
                  </a:lnTo>
                  <a:cubicBezTo>
                    <a:pt x="9973" y="19930"/>
                    <a:pt x="10048" y="19909"/>
                    <a:pt x="10126" y="19895"/>
                  </a:cubicBezTo>
                  <a:lnTo>
                    <a:pt x="10018" y="19869"/>
                  </a:lnTo>
                  <a:lnTo>
                    <a:pt x="10018" y="19869"/>
                  </a:lnTo>
                  <a:cubicBezTo>
                    <a:pt x="10078" y="19819"/>
                    <a:pt x="10135" y="19767"/>
                    <a:pt x="10190" y="19712"/>
                  </a:cubicBezTo>
                  <a:lnTo>
                    <a:pt x="10190" y="19712"/>
                  </a:lnTo>
                  <a:cubicBezTo>
                    <a:pt x="9696" y="21194"/>
                    <a:pt x="9015" y="22735"/>
                    <a:pt x="7597" y="23476"/>
                  </a:cubicBezTo>
                  <a:cubicBezTo>
                    <a:pt x="7286" y="23664"/>
                    <a:pt x="6980" y="23788"/>
                    <a:pt x="6733" y="23970"/>
                  </a:cubicBezTo>
                  <a:cubicBezTo>
                    <a:pt x="6609" y="24094"/>
                    <a:pt x="6545" y="24158"/>
                    <a:pt x="6486" y="24281"/>
                  </a:cubicBezTo>
                  <a:cubicBezTo>
                    <a:pt x="6486" y="24464"/>
                    <a:pt x="6668" y="24652"/>
                    <a:pt x="6915" y="24711"/>
                  </a:cubicBezTo>
                  <a:cubicBezTo>
                    <a:pt x="7162" y="24711"/>
                    <a:pt x="7473" y="24528"/>
                    <a:pt x="7720" y="24405"/>
                  </a:cubicBezTo>
                  <a:lnTo>
                    <a:pt x="7720" y="24405"/>
                  </a:lnTo>
                  <a:cubicBezTo>
                    <a:pt x="7103" y="25699"/>
                    <a:pt x="6298" y="26998"/>
                    <a:pt x="5621" y="28233"/>
                  </a:cubicBezTo>
                  <a:cubicBezTo>
                    <a:pt x="5374" y="28663"/>
                    <a:pt x="5127" y="29033"/>
                    <a:pt x="4816" y="29344"/>
                  </a:cubicBezTo>
                  <a:cubicBezTo>
                    <a:pt x="4386" y="29715"/>
                    <a:pt x="3828" y="29898"/>
                    <a:pt x="3275" y="30021"/>
                  </a:cubicBezTo>
                  <a:cubicBezTo>
                    <a:pt x="2411" y="30268"/>
                    <a:pt x="1482" y="30515"/>
                    <a:pt x="618" y="30703"/>
                  </a:cubicBezTo>
                  <a:cubicBezTo>
                    <a:pt x="371" y="30826"/>
                    <a:pt x="0" y="31132"/>
                    <a:pt x="247" y="31320"/>
                  </a:cubicBezTo>
                  <a:cubicBezTo>
                    <a:pt x="1605" y="31073"/>
                    <a:pt x="3028" y="30885"/>
                    <a:pt x="4386" y="30638"/>
                  </a:cubicBezTo>
                  <a:cubicBezTo>
                    <a:pt x="4757" y="30638"/>
                    <a:pt x="5063" y="30579"/>
                    <a:pt x="5374" y="30456"/>
                  </a:cubicBezTo>
                  <a:cubicBezTo>
                    <a:pt x="5927" y="30145"/>
                    <a:pt x="6239" y="29591"/>
                    <a:pt x="6609" y="29033"/>
                  </a:cubicBezTo>
                  <a:cubicBezTo>
                    <a:pt x="9326" y="24528"/>
                    <a:pt x="11484" y="19648"/>
                    <a:pt x="13154" y="14650"/>
                  </a:cubicBezTo>
                  <a:cubicBezTo>
                    <a:pt x="13895" y="12239"/>
                    <a:pt x="14571" y="9834"/>
                    <a:pt x="14695" y="7300"/>
                  </a:cubicBezTo>
                  <a:cubicBezTo>
                    <a:pt x="14818" y="4954"/>
                    <a:pt x="14389" y="2425"/>
                    <a:pt x="13337" y="261"/>
                  </a:cubicBezTo>
                  <a:cubicBezTo>
                    <a:pt x="13295" y="132"/>
                    <a:pt x="13159" y="0"/>
                    <a:pt x="130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8"/>
            <p:cNvSpPr/>
            <p:nvPr/>
          </p:nvSpPr>
          <p:spPr>
            <a:xfrm>
              <a:off x="3513675" y="4612575"/>
              <a:ext cx="282425" cy="262975"/>
            </a:xfrm>
            <a:custGeom>
              <a:rect b="b" l="l" r="r" t="t"/>
              <a:pathLst>
                <a:path extrusionOk="0" h="10519" w="11297">
                  <a:moveTo>
                    <a:pt x="494" y="1"/>
                  </a:moveTo>
                  <a:cubicBezTo>
                    <a:pt x="0" y="1"/>
                    <a:pt x="60" y="683"/>
                    <a:pt x="247" y="1112"/>
                  </a:cubicBezTo>
                  <a:cubicBezTo>
                    <a:pt x="741" y="2471"/>
                    <a:pt x="1295" y="3770"/>
                    <a:pt x="1912" y="5064"/>
                  </a:cubicBezTo>
                  <a:cubicBezTo>
                    <a:pt x="2282" y="5746"/>
                    <a:pt x="2653" y="6486"/>
                    <a:pt x="3270" y="6980"/>
                  </a:cubicBezTo>
                  <a:cubicBezTo>
                    <a:pt x="4075" y="7598"/>
                    <a:pt x="5187" y="7721"/>
                    <a:pt x="6110" y="8092"/>
                  </a:cubicBezTo>
                  <a:cubicBezTo>
                    <a:pt x="6975" y="8522"/>
                    <a:pt x="7716" y="9139"/>
                    <a:pt x="8580" y="9697"/>
                  </a:cubicBezTo>
                  <a:cubicBezTo>
                    <a:pt x="9290" y="10133"/>
                    <a:pt x="10093" y="10519"/>
                    <a:pt x="10951" y="10519"/>
                  </a:cubicBezTo>
                  <a:cubicBezTo>
                    <a:pt x="11065" y="10519"/>
                    <a:pt x="11181" y="10512"/>
                    <a:pt x="11297" y="10497"/>
                  </a:cubicBezTo>
                  <a:cubicBezTo>
                    <a:pt x="11173" y="9880"/>
                    <a:pt x="10309" y="9944"/>
                    <a:pt x="9692" y="9880"/>
                  </a:cubicBezTo>
                  <a:cubicBezTo>
                    <a:pt x="8457" y="9633"/>
                    <a:pt x="7839" y="8215"/>
                    <a:pt x="6792" y="7657"/>
                  </a:cubicBezTo>
                  <a:cubicBezTo>
                    <a:pt x="6175" y="7351"/>
                    <a:pt x="5493" y="7287"/>
                    <a:pt x="4876" y="7040"/>
                  </a:cubicBezTo>
                  <a:cubicBezTo>
                    <a:pt x="3458" y="6610"/>
                    <a:pt x="2406" y="5434"/>
                    <a:pt x="1788" y="4140"/>
                  </a:cubicBezTo>
                  <a:cubicBezTo>
                    <a:pt x="1112" y="2841"/>
                    <a:pt x="801" y="1424"/>
                    <a:pt x="494" y="1"/>
                  </a:cubicBezTo>
                  <a:close/>
                </a:path>
              </a:pathLst>
            </a:custGeom>
            <a:solidFill>
              <a:srgbClr val="BD2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8"/>
            <p:cNvSpPr/>
            <p:nvPr/>
          </p:nvSpPr>
          <p:spPr>
            <a:xfrm>
              <a:off x="3493950" y="4668350"/>
              <a:ext cx="424150" cy="608425"/>
            </a:xfrm>
            <a:custGeom>
              <a:rect b="b" l="l" r="r" t="t"/>
              <a:pathLst>
                <a:path extrusionOk="0" h="24337" w="16966">
                  <a:moveTo>
                    <a:pt x="655" y="1"/>
                  </a:moveTo>
                  <a:cubicBezTo>
                    <a:pt x="263" y="1"/>
                    <a:pt x="1" y="461"/>
                    <a:pt x="49" y="921"/>
                  </a:cubicBezTo>
                  <a:cubicBezTo>
                    <a:pt x="295" y="5367"/>
                    <a:pt x="1096" y="10553"/>
                    <a:pt x="3877" y="14134"/>
                  </a:cubicBezTo>
                  <a:cubicBezTo>
                    <a:pt x="4370" y="14752"/>
                    <a:pt x="4924" y="15369"/>
                    <a:pt x="5358" y="16046"/>
                  </a:cubicBezTo>
                  <a:cubicBezTo>
                    <a:pt x="5665" y="16540"/>
                    <a:pt x="5912" y="17157"/>
                    <a:pt x="6346" y="17651"/>
                  </a:cubicBezTo>
                  <a:cubicBezTo>
                    <a:pt x="7211" y="18639"/>
                    <a:pt x="8628" y="18886"/>
                    <a:pt x="9740" y="19627"/>
                  </a:cubicBezTo>
                  <a:cubicBezTo>
                    <a:pt x="10915" y="20368"/>
                    <a:pt x="11715" y="21667"/>
                    <a:pt x="12767" y="22655"/>
                  </a:cubicBezTo>
                  <a:cubicBezTo>
                    <a:pt x="13510" y="23448"/>
                    <a:pt x="14843" y="24336"/>
                    <a:pt x="16027" y="24336"/>
                  </a:cubicBezTo>
                  <a:cubicBezTo>
                    <a:pt x="16222" y="24336"/>
                    <a:pt x="16412" y="24312"/>
                    <a:pt x="16595" y="24260"/>
                  </a:cubicBezTo>
                  <a:cubicBezTo>
                    <a:pt x="16719" y="24260"/>
                    <a:pt x="16842" y="24196"/>
                    <a:pt x="16902" y="24137"/>
                  </a:cubicBezTo>
                  <a:cubicBezTo>
                    <a:pt x="16966" y="23949"/>
                    <a:pt x="16778" y="23766"/>
                    <a:pt x="16595" y="23643"/>
                  </a:cubicBezTo>
                  <a:lnTo>
                    <a:pt x="15296" y="22902"/>
                  </a:lnTo>
                  <a:cubicBezTo>
                    <a:pt x="13879" y="22161"/>
                    <a:pt x="12580" y="21049"/>
                    <a:pt x="11592" y="19750"/>
                  </a:cubicBezTo>
                  <a:cubicBezTo>
                    <a:pt x="11788" y="19533"/>
                    <a:pt x="12045" y="19446"/>
                    <a:pt x="12323" y="19446"/>
                  </a:cubicBezTo>
                  <a:cubicBezTo>
                    <a:pt x="12834" y="19446"/>
                    <a:pt x="13414" y="19741"/>
                    <a:pt x="13815" y="20062"/>
                  </a:cubicBezTo>
                  <a:cubicBezTo>
                    <a:pt x="14249" y="20432"/>
                    <a:pt x="15173" y="21173"/>
                    <a:pt x="15790" y="21173"/>
                  </a:cubicBezTo>
                  <a:cubicBezTo>
                    <a:pt x="16037" y="21173"/>
                    <a:pt x="16408" y="20985"/>
                    <a:pt x="16284" y="20679"/>
                  </a:cubicBezTo>
                  <a:cubicBezTo>
                    <a:pt x="16245" y="20513"/>
                    <a:pt x="16091" y="20459"/>
                    <a:pt x="15902" y="20459"/>
                  </a:cubicBezTo>
                  <a:cubicBezTo>
                    <a:pt x="15810" y="20459"/>
                    <a:pt x="15708" y="20472"/>
                    <a:pt x="15608" y="20491"/>
                  </a:cubicBezTo>
                  <a:cubicBezTo>
                    <a:pt x="15515" y="20513"/>
                    <a:pt x="15422" y="20523"/>
                    <a:pt x="15330" y="20523"/>
                  </a:cubicBezTo>
                  <a:cubicBezTo>
                    <a:pt x="14622" y="20523"/>
                    <a:pt x="13945" y="19926"/>
                    <a:pt x="13508" y="19380"/>
                  </a:cubicBezTo>
                  <a:cubicBezTo>
                    <a:pt x="13385" y="19256"/>
                    <a:pt x="13197" y="19074"/>
                    <a:pt x="13014" y="18950"/>
                  </a:cubicBezTo>
                  <a:cubicBezTo>
                    <a:pt x="12918" y="18912"/>
                    <a:pt x="12821" y="18897"/>
                    <a:pt x="12725" y="18897"/>
                  </a:cubicBezTo>
                  <a:cubicBezTo>
                    <a:pt x="12512" y="18897"/>
                    <a:pt x="12300" y="18969"/>
                    <a:pt x="12086" y="19010"/>
                  </a:cubicBezTo>
                  <a:cubicBezTo>
                    <a:pt x="11890" y="19052"/>
                    <a:pt x="11690" y="19072"/>
                    <a:pt x="11491" y="19072"/>
                  </a:cubicBezTo>
                  <a:cubicBezTo>
                    <a:pt x="10814" y="19072"/>
                    <a:pt x="10143" y="18838"/>
                    <a:pt x="9616" y="18456"/>
                  </a:cubicBezTo>
                  <a:cubicBezTo>
                    <a:pt x="8996" y="18043"/>
                    <a:pt x="8507" y="17497"/>
                    <a:pt x="8002" y="16934"/>
                  </a:cubicBezTo>
                  <a:lnTo>
                    <a:pt x="8002" y="16934"/>
                  </a:lnTo>
                  <a:cubicBezTo>
                    <a:pt x="8353" y="17201"/>
                    <a:pt x="8850" y="17296"/>
                    <a:pt x="9336" y="17296"/>
                  </a:cubicBezTo>
                  <a:cubicBezTo>
                    <a:pt x="9452" y="17296"/>
                    <a:pt x="9568" y="17290"/>
                    <a:pt x="9680" y="17281"/>
                  </a:cubicBezTo>
                  <a:cubicBezTo>
                    <a:pt x="9926" y="17281"/>
                    <a:pt x="10188" y="17265"/>
                    <a:pt x="10451" y="17265"/>
                  </a:cubicBezTo>
                  <a:cubicBezTo>
                    <a:pt x="10916" y="17265"/>
                    <a:pt x="11386" y="17315"/>
                    <a:pt x="11780" y="17592"/>
                  </a:cubicBezTo>
                  <a:cubicBezTo>
                    <a:pt x="12049" y="17809"/>
                    <a:pt x="12322" y="18167"/>
                    <a:pt x="12675" y="18167"/>
                  </a:cubicBezTo>
                  <a:cubicBezTo>
                    <a:pt x="12724" y="18167"/>
                    <a:pt x="12775" y="18160"/>
                    <a:pt x="12827" y="18145"/>
                  </a:cubicBezTo>
                  <a:cubicBezTo>
                    <a:pt x="12520" y="17592"/>
                    <a:pt x="12150" y="16910"/>
                    <a:pt x="11468" y="16727"/>
                  </a:cubicBezTo>
                  <a:cubicBezTo>
                    <a:pt x="11345" y="16706"/>
                    <a:pt x="11221" y="16699"/>
                    <a:pt x="11098" y="16699"/>
                  </a:cubicBezTo>
                  <a:cubicBezTo>
                    <a:pt x="10851" y="16699"/>
                    <a:pt x="10604" y="16727"/>
                    <a:pt x="10357" y="16727"/>
                  </a:cubicBezTo>
                  <a:cubicBezTo>
                    <a:pt x="8011" y="16727"/>
                    <a:pt x="6099" y="14875"/>
                    <a:pt x="4430" y="13082"/>
                  </a:cubicBezTo>
                  <a:lnTo>
                    <a:pt x="4430" y="13082"/>
                  </a:lnTo>
                  <a:cubicBezTo>
                    <a:pt x="5788" y="13329"/>
                    <a:pt x="7146" y="13576"/>
                    <a:pt x="8505" y="13887"/>
                  </a:cubicBezTo>
                  <a:cubicBezTo>
                    <a:pt x="8634" y="13887"/>
                    <a:pt x="9757" y="14180"/>
                    <a:pt x="10362" y="14180"/>
                  </a:cubicBezTo>
                  <a:cubicBezTo>
                    <a:pt x="10636" y="14180"/>
                    <a:pt x="10804" y="14120"/>
                    <a:pt x="10727" y="13947"/>
                  </a:cubicBezTo>
                  <a:cubicBezTo>
                    <a:pt x="10668" y="13887"/>
                    <a:pt x="10604" y="13823"/>
                    <a:pt x="10545" y="13823"/>
                  </a:cubicBezTo>
                  <a:cubicBezTo>
                    <a:pt x="9369" y="13206"/>
                    <a:pt x="7887" y="13329"/>
                    <a:pt x="6652" y="13082"/>
                  </a:cubicBezTo>
                  <a:cubicBezTo>
                    <a:pt x="4370" y="12652"/>
                    <a:pt x="2577" y="10553"/>
                    <a:pt x="2454" y="8266"/>
                  </a:cubicBezTo>
                  <a:lnTo>
                    <a:pt x="2454" y="8266"/>
                  </a:lnTo>
                  <a:cubicBezTo>
                    <a:pt x="2824" y="9195"/>
                    <a:pt x="3259" y="10242"/>
                    <a:pt x="4247" y="10489"/>
                  </a:cubicBezTo>
                  <a:cubicBezTo>
                    <a:pt x="3136" y="9007"/>
                    <a:pt x="2395" y="7343"/>
                    <a:pt x="2024" y="5550"/>
                  </a:cubicBezTo>
                  <a:cubicBezTo>
                    <a:pt x="2181" y="5497"/>
                    <a:pt x="2345" y="5473"/>
                    <a:pt x="2510" y="5473"/>
                  </a:cubicBezTo>
                  <a:cubicBezTo>
                    <a:pt x="3128" y="5473"/>
                    <a:pt x="3755" y="5817"/>
                    <a:pt x="4000" y="6355"/>
                  </a:cubicBezTo>
                  <a:cubicBezTo>
                    <a:pt x="4157" y="5665"/>
                    <a:pt x="3454" y="4931"/>
                    <a:pt x="2746" y="4931"/>
                  </a:cubicBezTo>
                  <a:cubicBezTo>
                    <a:pt x="2628" y="4931"/>
                    <a:pt x="2509" y="4952"/>
                    <a:pt x="2395" y="4996"/>
                  </a:cubicBezTo>
                  <a:cubicBezTo>
                    <a:pt x="2265" y="5037"/>
                    <a:pt x="2108" y="5109"/>
                    <a:pt x="1963" y="5109"/>
                  </a:cubicBezTo>
                  <a:cubicBezTo>
                    <a:pt x="1897" y="5109"/>
                    <a:pt x="1834" y="5094"/>
                    <a:pt x="1777" y="5056"/>
                  </a:cubicBezTo>
                  <a:cubicBezTo>
                    <a:pt x="1654" y="4996"/>
                    <a:pt x="1654" y="4809"/>
                    <a:pt x="1590" y="4685"/>
                  </a:cubicBezTo>
                  <a:cubicBezTo>
                    <a:pt x="1466" y="4068"/>
                    <a:pt x="1407" y="3391"/>
                    <a:pt x="1343" y="2709"/>
                  </a:cubicBezTo>
                  <a:lnTo>
                    <a:pt x="1343" y="2709"/>
                  </a:lnTo>
                  <a:cubicBezTo>
                    <a:pt x="1407" y="2956"/>
                    <a:pt x="1466" y="3268"/>
                    <a:pt x="1654" y="3450"/>
                  </a:cubicBezTo>
                  <a:cubicBezTo>
                    <a:pt x="1739" y="3538"/>
                    <a:pt x="1879" y="3584"/>
                    <a:pt x="2010" y="3584"/>
                  </a:cubicBezTo>
                  <a:cubicBezTo>
                    <a:pt x="2160" y="3584"/>
                    <a:pt x="2299" y="3523"/>
                    <a:pt x="2331" y="3391"/>
                  </a:cubicBezTo>
                  <a:cubicBezTo>
                    <a:pt x="1837" y="3080"/>
                    <a:pt x="1466" y="2527"/>
                    <a:pt x="1407" y="1969"/>
                  </a:cubicBezTo>
                  <a:cubicBezTo>
                    <a:pt x="1343" y="1598"/>
                    <a:pt x="1407" y="487"/>
                    <a:pt x="1096" y="180"/>
                  </a:cubicBezTo>
                  <a:cubicBezTo>
                    <a:pt x="938" y="55"/>
                    <a:pt x="789" y="1"/>
                    <a:pt x="6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8"/>
            <p:cNvSpPr/>
            <p:nvPr/>
          </p:nvSpPr>
          <p:spPr>
            <a:xfrm>
              <a:off x="3967475" y="4001325"/>
              <a:ext cx="209950" cy="101900"/>
            </a:xfrm>
            <a:custGeom>
              <a:rect b="b" l="l" r="r" t="t"/>
              <a:pathLst>
                <a:path extrusionOk="0" h="4076" w="8398">
                  <a:moveTo>
                    <a:pt x="60" y="1"/>
                  </a:moveTo>
                  <a:lnTo>
                    <a:pt x="1" y="65"/>
                  </a:lnTo>
                  <a:cubicBezTo>
                    <a:pt x="1" y="65"/>
                    <a:pt x="60" y="65"/>
                    <a:pt x="60" y="124"/>
                  </a:cubicBezTo>
                  <a:cubicBezTo>
                    <a:pt x="3088" y="806"/>
                    <a:pt x="5928" y="2164"/>
                    <a:pt x="8333" y="4076"/>
                  </a:cubicBezTo>
                  <a:lnTo>
                    <a:pt x="8398" y="4076"/>
                  </a:lnTo>
                  <a:cubicBezTo>
                    <a:pt x="8398" y="4076"/>
                    <a:pt x="8398" y="4017"/>
                    <a:pt x="8333" y="4017"/>
                  </a:cubicBezTo>
                  <a:cubicBezTo>
                    <a:pt x="5928" y="2100"/>
                    <a:pt x="3088" y="742"/>
                    <a:pt x="60"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8"/>
            <p:cNvSpPr/>
            <p:nvPr/>
          </p:nvSpPr>
          <p:spPr>
            <a:xfrm>
              <a:off x="4492300" y="3767700"/>
              <a:ext cx="69425" cy="79725"/>
            </a:xfrm>
            <a:custGeom>
              <a:rect b="b" l="l" r="r" t="t"/>
              <a:pathLst>
                <a:path extrusionOk="0" h="3189" w="2777">
                  <a:moveTo>
                    <a:pt x="960" y="1"/>
                  </a:moveTo>
                  <a:cubicBezTo>
                    <a:pt x="903" y="1"/>
                    <a:pt x="848" y="9"/>
                    <a:pt x="800" y="25"/>
                  </a:cubicBezTo>
                  <a:cubicBezTo>
                    <a:pt x="553" y="149"/>
                    <a:pt x="371" y="331"/>
                    <a:pt x="247" y="578"/>
                  </a:cubicBezTo>
                  <a:cubicBezTo>
                    <a:pt x="0" y="1072"/>
                    <a:pt x="183" y="1754"/>
                    <a:pt x="553" y="2248"/>
                  </a:cubicBezTo>
                  <a:cubicBezTo>
                    <a:pt x="924" y="2742"/>
                    <a:pt x="1482" y="2989"/>
                    <a:pt x="2099" y="3172"/>
                  </a:cubicBezTo>
                  <a:cubicBezTo>
                    <a:pt x="2162" y="3172"/>
                    <a:pt x="2225" y="3188"/>
                    <a:pt x="2288" y="3188"/>
                  </a:cubicBezTo>
                  <a:cubicBezTo>
                    <a:pt x="2349" y="3188"/>
                    <a:pt x="2409" y="3173"/>
                    <a:pt x="2470" y="3112"/>
                  </a:cubicBezTo>
                  <a:cubicBezTo>
                    <a:pt x="2470" y="3048"/>
                    <a:pt x="2529" y="2989"/>
                    <a:pt x="2529" y="2925"/>
                  </a:cubicBezTo>
                  <a:cubicBezTo>
                    <a:pt x="2776" y="1877"/>
                    <a:pt x="2223" y="702"/>
                    <a:pt x="1294" y="149"/>
                  </a:cubicBezTo>
                  <a:lnTo>
                    <a:pt x="1294" y="149"/>
                  </a:lnTo>
                  <a:lnTo>
                    <a:pt x="1418" y="208"/>
                  </a:lnTo>
                  <a:cubicBezTo>
                    <a:pt x="1325" y="71"/>
                    <a:pt x="1131" y="1"/>
                    <a:pt x="960"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8"/>
            <p:cNvSpPr/>
            <p:nvPr/>
          </p:nvSpPr>
          <p:spPr>
            <a:xfrm>
              <a:off x="4009100" y="3238800"/>
              <a:ext cx="9275" cy="7825"/>
            </a:xfrm>
            <a:custGeom>
              <a:rect b="b" l="l" r="r" t="t"/>
              <a:pathLst>
                <a:path extrusionOk="0" h="313" w="371">
                  <a:moveTo>
                    <a:pt x="0" y="1"/>
                  </a:moveTo>
                  <a:lnTo>
                    <a:pt x="0" y="65"/>
                  </a:lnTo>
                  <a:cubicBezTo>
                    <a:pt x="64" y="124"/>
                    <a:pt x="188" y="189"/>
                    <a:pt x="247" y="312"/>
                  </a:cubicBezTo>
                  <a:lnTo>
                    <a:pt x="371" y="312"/>
                  </a:lnTo>
                  <a:cubicBezTo>
                    <a:pt x="247" y="189"/>
                    <a:pt x="124" y="6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8"/>
            <p:cNvSpPr/>
            <p:nvPr/>
          </p:nvSpPr>
          <p:spPr>
            <a:xfrm>
              <a:off x="4015275" y="3246600"/>
              <a:ext cx="30900" cy="137325"/>
            </a:xfrm>
            <a:custGeom>
              <a:rect b="b" l="l" r="r" t="t"/>
              <a:pathLst>
                <a:path extrusionOk="0" h="5493" w="1236">
                  <a:moveTo>
                    <a:pt x="0" y="0"/>
                  </a:moveTo>
                  <a:cubicBezTo>
                    <a:pt x="188" y="124"/>
                    <a:pt x="311" y="371"/>
                    <a:pt x="435" y="553"/>
                  </a:cubicBezTo>
                  <a:cubicBezTo>
                    <a:pt x="371" y="430"/>
                    <a:pt x="247" y="247"/>
                    <a:pt x="188" y="124"/>
                  </a:cubicBezTo>
                  <a:cubicBezTo>
                    <a:pt x="188" y="59"/>
                    <a:pt x="124" y="59"/>
                    <a:pt x="124" y="0"/>
                  </a:cubicBezTo>
                  <a:close/>
                  <a:moveTo>
                    <a:pt x="988" y="2223"/>
                  </a:moveTo>
                  <a:cubicBezTo>
                    <a:pt x="1176" y="3087"/>
                    <a:pt x="1176" y="3887"/>
                    <a:pt x="1176" y="4505"/>
                  </a:cubicBezTo>
                  <a:cubicBezTo>
                    <a:pt x="1235" y="3764"/>
                    <a:pt x="1176" y="2964"/>
                    <a:pt x="988" y="2223"/>
                  </a:cubicBezTo>
                  <a:close/>
                  <a:moveTo>
                    <a:pt x="1052" y="5433"/>
                  </a:moveTo>
                  <a:cubicBezTo>
                    <a:pt x="1052" y="5433"/>
                    <a:pt x="1052" y="5493"/>
                    <a:pt x="988" y="5493"/>
                  </a:cubicBezTo>
                  <a:lnTo>
                    <a:pt x="1052" y="5493"/>
                  </a:lnTo>
                  <a:lnTo>
                    <a:pt x="1052" y="5433"/>
                  </a:ln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8"/>
            <p:cNvSpPr/>
            <p:nvPr/>
          </p:nvSpPr>
          <p:spPr>
            <a:xfrm>
              <a:off x="4006000" y="3240425"/>
              <a:ext cx="38675" cy="143500"/>
            </a:xfrm>
            <a:custGeom>
              <a:rect b="b" l="l" r="r" t="t"/>
              <a:pathLst>
                <a:path extrusionOk="0" h="5740" w="1547">
                  <a:moveTo>
                    <a:pt x="124" y="0"/>
                  </a:moveTo>
                  <a:cubicBezTo>
                    <a:pt x="1" y="430"/>
                    <a:pt x="65" y="865"/>
                    <a:pt x="124" y="1294"/>
                  </a:cubicBezTo>
                  <a:cubicBezTo>
                    <a:pt x="371" y="2776"/>
                    <a:pt x="682" y="4322"/>
                    <a:pt x="1359" y="5740"/>
                  </a:cubicBezTo>
                  <a:cubicBezTo>
                    <a:pt x="1423" y="5740"/>
                    <a:pt x="1423" y="5680"/>
                    <a:pt x="1423" y="5680"/>
                  </a:cubicBezTo>
                  <a:cubicBezTo>
                    <a:pt x="1483" y="5369"/>
                    <a:pt x="1483" y="5063"/>
                    <a:pt x="1547" y="4752"/>
                  </a:cubicBezTo>
                  <a:cubicBezTo>
                    <a:pt x="1547" y="4134"/>
                    <a:pt x="1547" y="3334"/>
                    <a:pt x="1359" y="2470"/>
                  </a:cubicBezTo>
                  <a:cubicBezTo>
                    <a:pt x="1236" y="1912"/>
                    <a:pt x="1053" y="1358"/>
                    <a:pt x="806" y="800"/>
                  </a:cubicBezTo>
                  <a:cubicBezTo>
                    <a:pt x="682" y="618"/>
                    <a:pt x="559" y="371"/>
                    <a:pt x="371" y="247"/>
                  </a:cubicBezTo>
                  <a:cubicBezTo>
                    <a:pt x="312" y="124"/>
                    <a:pt x="188" y="59"/>
                    <a:pt x="124"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8"/>
            <p:cNvSpPr/>
            <p:nvPr/>
          </p:nvSpPr>
          <p:spPr>
            <a:xfrm>
              <a:off x="3825475" y="3948850"/>
              <a:ext cx="26200" cy="81900"/>
            </a:xfrm>
            <a:custGeom>
              <a:rect b="b" l="l" r="r" t="t"/>
              <a:pathLst>
                <a:path extrusionOk="0" h="3276" w="1048">
                  <a:moveTo>
                    <a:pt x="0" y="1"/>
                  </a:moveTo>
                  <a:lnTo>
                    <a:pt x="0" y="124"/>
                  </a:lnTo>
                  <a:cubicBezTo>
                    <a:pt x="183" y="124"/>
                    <a:pt x="371" y="248"/>
                    <a:pt x="494" y="371"/>
                  </a:cubicBezTo>
                  <a:cubicBezTo>
                    <a:pt x="677" y="495"/>
                    <a:pt x="801" y="682"/>
                    <a:pt x="865" y="865"/>
                  </a:cubicBezTo>
                  <a:cubicBezTo>
                    <a:pt x="924" y="1112"/>
                    <a:pt x="988" y="1359"/>
                    <a:pt x="988" y="1670"/>
                  </a:cubicBezTo>
                  <a:cubicBezTo>
                    <a:pt x="988" y="1794"/>
                    <a:pt x="988" y="1917"/>
                    <a:pt x="924" y="2041"/>
                  </a:cubicBezTo>
                  <a:lnTo>
                    <a:pt x="924" y="2905"/>
                  </a:lnTo>
                  <a:lnTo>
                    <a:pt x="924" y="3275"/>
                  </a:lnTo>
                  <a:lnTo>
                    <a:pt x="988" y="3211"/>
                  </a:lnTo>
                  <a:lnTo>
                    <a:pt x="988" y="2905"/>
                  </a:lnTo>
                  <a:cubicBezTo>
                    <a:pt x="988" y="2594"/>
                    <a:pt x="988" y="2347"/>
                    <a:pt x="1048" y="2041"/>
                  </a:cubicBezTo>
                  <a:lnTo>
                    <a:pt x="1048" y="1670"/>
                  </a:lnTo>
                  <a:cubicBezTo>
                    <a:pt x="1048" y="1359"/>
                    <a:pt x="1048" y="1112"/>
                    <a:pt x="924" y="806"/>
                  </a:cubicBezTo>
                  <a:cubicBezTo>
                    <a:pt x="865" y="618"/>
                    <a:pt x="741" y="435"/>
                    <a:pt x="554" y="312"/>
                  </a:cubicBezTo>
                  <a:cubicBezTo>
                    <a:pt x="430" y="188"/>
                    <a:pt x="247" y="65"/>
                    <a:pt x="0"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8"/>
            <p:cNvSpPr/>
            <p:nvPr/>
          </p:nvSpPr>
          <p:spPr>
            <a:xfrm>
              <a:off x="3649500" y="4073950"/>
              <a:ext cx="43250" cy="46325"/>
            </a:xfrm>
            <a:custGeom>
              <a:rect b="b" l="l" r="r" t="t"/>
              <a:pathLst>
                <a:path extrusionOk="0" h="1853" w="1730">
                  <a:moveTo>
                    <a:pt x="1665" y="0"/>
                  </a:moveTo>
                  <a:cubicBezTo>
                    <a:pt x="1171" y="553"/>
                    <a:pt x="618" y="1112"/>
                    <a:pt x="60" y="1606"/>
                  </a:cubicBezTo>
                  <a:lnTo>
                    <a:pt x="60" y="1665"/>
                  </a:lnTo>
                  <a:lnTo>
                    <a:pt x="1" y="1729"/>
                  </a:lnTo>
                  <a:cubicBezTo>
                    <a:pt x="1" y="1788"/>
                    <a:pt x="60" y="1788"/>
                    <a:pt x="60" y="1788"/>
                  </a:cubicBezTo>
                  <a:cubicBezTo>
                    <a:pt x="60" y="1788"/>
                    <a:pt x="60" y="1853"/>
                    <a:pt x="124" y="1853"/>
                  </a:cubicBezTo>
                  <a:lnTo>
                    <a:pt x="124" y="1788"/>
                  </a:lnTo>
                  <a:lnTo>
                    <a:pt x="184" y="1788"/>
                  </a:lnTo>
                  <a:lnTo>
                    <a:pt x="184" y="1729"/>
                  </a:lnTo>
                  <a:lnTo>
                    <a:pt x="124" y="1665"/>
                  </a:lnTo>
                  <a:cubicBezTo>
                    <a:pt x="677" y="1171"/>
                    <a:pt x="1236" y="618"/>
                    <a:pt x="1730" y="60"/>
                  </a:cubicBezTo>
                  <a:lnTo>
                    <a:pt x="1730" y="0"/>
                  </a:ln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8"/>
            <p:cNvSpPr/>
            <p:nvPr/>
          </p:nvSpPr>
          <p:spPr>
            <a:xfrm>
              <a:off x="3766825" y="3982800"/>
              <a:ext cx="49400" cy="27825"/>
            </a:xfrm>
            <a:custGeom>
              <a:rect b="b" l="l" r="r" t="t"/>
              <a:pathLst>
                <a:path extrusionOk="0" h="1113" w="1976">
                  <a:moveTo>
                    <a:pt x="1912" y="1"/>
                  </a:moveTo>
                  <a:cubicBezTo>
                    <a:pt x="1235" y="248"/>
                    <a:pt x="618" y="618"/>
                    <a:pt x="0" y="1053"/>
                  </a:cubicBezTo>
                  <a:lnTo>
                    <a:pt x="0" y="1112"/>
                  </a:lnTo>
                  <a:lnTo>
                    <a:pt x="59" y="1112"/>
                  </a:lnTo>
                  <a:cubicBezTo>
                    <a:pt x="618" y="683"/>
                    <a:pt x="1294" y="312"/>
                    <a:pt x="1976" y="65"/>
                  </a:cubicBezTo>
                  <a:cubicBezTo>
                    <a:pt x="1976" y="1"/>
                    <a:pt x="1976" y="1"/>
                    <a:pt x="1912"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8"/>
            <p:cNvSpPr/>
            <p:nvPr/>
          </p:nvSpPr>
          <p:spPr>
            <a:xfrm>
              <a:off x="3567625" y="4231400"/>
              <a:ext cx="14000" cy="38550"/>
            </a:xfrm>
            <a:custGeom>
              <a:rect b="b" l="l" r="r" t="t"/>
              <a:pathLst>
                <a:path extrusionOk="0" h="1542" w="560">
                  <a:moveTo>
                    <a:pt x="436" y="0"/>
                  </a:moveTo>
                  <a:lnTo>
                    <a:pt x="436" y="59"/>
                  </a:lnTo>
                  <a:lnTo>
                    <a:pt x="371" y="59"/>
                  </a:lnTo>
                  <a:lnTo>
                    <a:pt x="371" y="123"/>
                  </a:lnTo>
                  <a:lnTo>
                    <a:pt x="398" y="148"/>
                  </a:lnTo>
                  <a:lnTo>
                    <a:pt x="398" y="148"/>
                  </a:lnTo>
                  <a:cubicBezTo>
                    <a:pt x="224" y="560"/>
                    <a:pt x="61" y="1021"/>
                    <a:pt x="1" y="1482"/>
                  </a:cubicBezTo>
                  <a:lnTo>
                    <a:pt x="65" y="1541"/>
                  </a:lnTo>
                  <a:lnTo>
                    <a:pt x="65" y="1482"/>
                  </a:lnTo>
                  <a:cubicBezTo>
                    <a:pt x="122" y="1012"/>
                    <a:pt x="294" y="542"/>
                    <a:pt x="468" y="123"/>
                  </a:cubicBezTo>
                  <a:lnTo>
                    <a:pt x="495" y="123"/>
                  </a:lnTo>
                  <a:lnTo>
                    <a:pt x="495" y="59"/>
                  </a:lnTo>
                  <a:lnTo>
                    <a:pt x="559" y="59"/>
                  </a:lnTo>
                  <a:lnTo>
                    <a:pt x="559" y="0"/>
                  </a:ln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8"/>
            <p:cNvSpPr/>
            <p:nvPr/>
          </p:nvSpPr>
          <p:spPr>
            <a:xfrm>
              <a:off x="3647900" y="3862425"/>
              <a:ext cx="101900" cy="40150"/>
            </a:xfrm>
            <a:custGeom>
              <a:rect b="b" l="l" r="r" t="t"/>
              <a:pathLst>
                <a:path extrusionOk="0" h="1606" w="4076">
                  <a:moveTo>
                    <a:pt x="1" y="0"/>
                  </a:moveTo>
                  <a:lnTo>
                    <a:pt x="1" y="64"/>
                  </a:lnTo>
                  <a:cubicBezTo>
                    <a:pt x="1" y="64"/>
                    <a:pt x="1" y="124"/>
                    <a:pt x="65" y="124"/>
                  </a:cubicBezTo>
                  <a:cubicBezTo>
                    <a:pt x="124" y="64"/>
                    <a:pt x="248" y="64"/>
                    <a:pt x="371" y="64"/>
                  </a:cubicBezTo>
                  <a:cubicBezTo>
                    <a:pt x="1359" y="64"/>
                    <a:pt x="2347" y="617"/>
                    <a:pt x="3211" y="1111"/>
                  </a:cubicBezTo>
                  <a:cubicBezTo>
                    <a:pt x="3458" y="1299"/>
                    <a:pt x="3769" y="1482"/>
                    <a:pt x="4016" y="1605"/>
                  </a:cubicBezTo>
                  <a:lnTo>
                    <a:pt x="4076" y="1605"/>
                  </a:lnTo>
                  <a:lnTo>
                    <a:pt x="4076" y="1546"/>
                  </a:lnTo>
                  <a:cubicBezTo>
                    <a:pt x="3769" y="1358"/>
                    <a:pt x="3522" y="1235"/>
                    <a:pt x="3275" y="1052"/>
                  </a:cubicBezTo>
                  <a:cubicBezTo>
                    <a:pt x="2347" y="558"/>
                    <a:pt x="1423" y="0"/>
                    <a:pt x="371"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8"/>
            <p:cNvSpPr/>
            <p:nvPr/>
          </p:nvSpPr>
          <p:spPr>
            <a:xfrm>
              <a:off x="4379550" y="3789925"/>
              <a:ext cx="49425" cy="66350"/>
            </a:xfrm>
            <a:custGeom>
              <a:rect b="b" l="l" r="r" t="t"/>
              <a:pathLst>
                <a:path extrusionOk="0" h="2654" w="1977">
                  <a:moveTo>
                    <a:pt x="0" y="1"/>
                  </a:moveTo>
                  <a:lnTo>
                    <a:pt x="0" y="60"/>
                  </a:lnTo>
                  <a:cubicBezTo>
                    <a:pt x="865" y="741"/>
                    <a:pt x="1546" y="1606"/>
                    <a:pt x="1917" y="2653"/>
                  </a:cubicBezTo>
                  <a:lnTo>
                    <a:pt x="1976" y="2653"/>
                  </a:lnTo>
                  <a:lnTo>
                    <a:pt x="1976" y="2594"/>
                  </a:lnTo>
                  <a:cubicBezTo>
                    <a:pt x="1606" y="1606"/>
                    <a:pt x="929" y="677"/>
                    <a:pt x="65"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46"/>
                                        </p:tgtEl>
                                        <p:attrNameLst>
                                          <p:attrName>style.visibility</p:attrName>
                                        </p:attrNameLst>
                                      </p:cBhvr>
                                      <p:to>
                                        <p:strVal val="visible"/>
                                      </p:to>
                                    </p:set>
                                    <p:animEffect filter="fade" transition="in">
                                      <p:cBhvr>
                                        <p:cTn dur="1000"/>
                                        <p:tgtEl>
                                          <p:spTgt spid="1246"/>
                                        </p:tgtEl>
                                      </p:cBhvr>
                                    </p:animEffect>
                                  </p:childTnLst>
                                </p:cTn>
                              </p:par>
                              <p:par>
                                <p:cTn fill="hold" nodeType="with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1000"/>
                                        <p:tgtEl>
                                          <p:spTgt spid="1247"/>
                                        </p:tgtEl>
                                      </p:cBhvr>
                                    </p:animEffect>
                                  </p:childTnLst>
                                </p:cTn>
                              </p:par>
                              <p:par>
                                <p:cTn fill="hold" nodeType="with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1000"/>
                                        <p:tgtEl>
                                          <p:spTgt spid="1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g1ef7adfef88_1_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Data Cleaning/Transformation</a:t>
            </a:r>
            <a:endParaRPr/>
          </a:p>
        </p:txBody>
      </p:sp>
      <p:sp>
        <p:nvSpPr>
          <p:cNvPr id="1351" name="Google Shape;1351;g1ef7adfef88_1_10"/>
          <p:cNvSpPr txBox="1"/>
          <p:nvPr>
            <p:ph idx="1" type="subTitle"/>
          </p:nvPr>
        </p:nvSpPr>
        <p:spPr>
          <a:xfrm>
            <a:off x="5090800" y="2654313"/>
            <a:ext cx="29430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52" name="Google Shape;1352;g1ef7adfef88_1_10"/>
          <p:cNvPicPr preferRelativeResize="0"/>
          <p:nvPr/>
        </p:nvPicPr>
        <p:blipFill>
          <a:blip r:embed="rId3">
            <a:alphaModFix/>
          </a:blip>
          <a:stretch>
            <a:fillRect/>
          </a:stretch>
        </p:blipFill>
        <p:spPr>
          <a:xfrm>
            <a:off x="419750" y="1722999"/>
            <a:ext cx="8253402" cy="268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