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ink/ink6.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ink/ink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ink/ink1.xml" ContentType="application/inkml+xml"/>
  <Override PartName="/ppt/ink/ink2.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ink/ink3.xml" ContentType="application/inkml+xml"/>
  <Override PartName="/ppt/ink/ink5.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7" d="100"/>
          <a:sy n="47" d="100"/>
        </p:scale>
        <p:origin x="-86" y="-82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xmlns=""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xmlns=""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xmlns=""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xmlns=""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xmlns=""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xmlns=""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xmlns=""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xmlns=""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xmlns=""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xmlns=""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xmlns=""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2" name="Google Shape;196;p2">
            <a:extLst>
              <a:ext uri="{FF2B5EF4-FFF2-40B4-BE49-F238E27FC236}">
                <a16:creationId xmlns:a16="http://schemas.microsoft.com/office/drawing/2014/main" xmlns=""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xmlns=""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xmlns=""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xmlns=""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xmlns=""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xmlns=""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xmlns=""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xmlns=""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xmlns=""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xmlns=""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Tree>
    <p:extLst>
      <p:ext uri="{BB962C8B-B14F-4D97-AF65-F5344CB8AC3E}">
        <p14:creationId xmlns:p14="http://schemas.microsoft.com/office/powerpoint/2010/main" xmlns=""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xmlns=""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mc:Choice xmlns:p14="http://schemas.microsoft.com/office/powerpoint/2010/main" xmlns=""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p:pic>
            <p:nvPicPr>
              <p:cNvPr id="9" name="Ink 8">
                <a:extLst>
                  <a:ext uri="{FF2B5EF4-FFF2-40B4-BE49-F238E27FC236}">
                    <a16:creationId xmlns:a16="http://schemas.microsoft.com/office/drawing/2014/main" xmlns="" xmlns:p14="http://schemas.microsoft.com/office/powerpoint/2010/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p:pic>
            <p:nvPicPr>
              <p:cNvPr id="11" name="Ink 10">
                <a:extLst>
                  <a:ext uri="{FF2B5EF4-FFF2-40B4-BE49-F238E27FC236}">
                    <a16:creationId xmlns:a16="http://schemas.microsoft.com/office/drawing/2014/main" xmlns="" xmlns:p14="http://schemas.microsoft.com/office/powerpoint/2010/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p:pic>
            <p:nvPicPr>
              <p:cNvPr id="13" name="Ink 12">
                <a:extLst>
                  <a:ext uri="{FF2B5EF4-FFF2-40B4-BE49-F238E27FC236}">
                    <a16:creationId xmlns:a16="http://schemas.microsoft.com/office/drawing/2014/main" xmlns="" xmlns:p14="http://schemas.microsoft.com/office/powerpoint/2010/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p:pic>
            <p:nvPicPr>
              <p:cNvPr id="14" name="Ink 13">
                <a:extLst>
                  <a:ext uri="{FF2B5EF4-FFF2-40B4-BE49-F238E27FC236}">
                    <a16:creationId xmlns:a16="http://schemas.microsoft.com/office/drawing/2014/main" xmlns="" xmlns:p14="http://schemas.microsoft.com/office/powerpoint/2010/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p:pic>
            <p:nvPicPr>
              <p:cNvPr id="15" name="Ink 14">
                <a:extLst>
                  <a:ext uri="{FF2B5EF4-FFF2-40B4-BE49-F238E27FC236}">
                    <a16:creationId xmlns:a16="http://schemas.microsoft.com/office/drawing/2014/main" xmlns="" xmlns:p14="http://schemas.microsoft.com/office/powerpoint/2010/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p:pic>
            <p:nvPicPr>
              <p:cNvPr id="20" name="Ink 19">
                <a:extLst>
                  <a:ext uri="{FF2B5EF4-FFF2-40B4-BE49-F238E27FC236}">
                    <a16:creationId xmlns:a16="http://schemas.microsoft.com/office/drawing/2014/main" xmlns="" xmlns:p14="http://schemas.microsoft.com/office/powerpoint/2010/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xmlns=""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xmlns=""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xmlns=""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xmlns=""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xmlns=""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738</Words>
  <Application>Microsoft Office PowerPoint</Application>
  <PresentationFormat>Custom</PresentationFormat>
  <Paragraphs>154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Poppins</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KIRTAN</cp:lastModifiedBy>
  <cp:revision>41</cp:revision>
  <dcterms:created xsi:type="dcterms:W3CDTF">2022-12-29T06:36:15Z</dcterms:created>
  <dcterms:modified xsi:type="dcterms:W3CDTF">2024-06-15T16:50:20Z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