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62" r:id="rId12"/>
  </p:sldIdLst>
  <p:sldSz cx="12192000" cy="6858000"/>
  <p:notesSz cx="6858000" cy="9144000"/>
  <p:embeddedFontLst>
    <p:embeddedFont>
      <p:font typeface="Poppins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-86" y="-8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55077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4329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73263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9304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32124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Financial Analytics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xmlns="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Balkrishna Industries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Cholaman Investment and Finance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Market Capital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21.37K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20.83K Crores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respectively 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606.6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Orient Cement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Market Capital at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3024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NCC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has the Highest Quarterly Sales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2780 Crores</a:t>
            </a:r>
            <a:r>
              <a:rPr lang="en-IN" sz="20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14531.5 %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Bombay Burmah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which has the lowest Quarterly Sales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 Crores.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xmlns="" id="{37AB0D3F-F835-4DFA-90E6-0203144471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112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xmlns="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2811007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Quarterly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Market 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Quarterly Sales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xmlns="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xmlns="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xmlns="" id="{BF41061B-35E6-4A3F-8739-B3C264A50AB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xmlns="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080585F-4568-4CD8-9976-8B4F1A1BEFE0}"/>
              </a:ext>
            </a:extLst>
          </p:cNvPr>
          <p:cNvSpPr txBox="1"/>
          <p:nvPr/>
        </p:nvSpPr>
        <p:spPr>
          <a:xfrm>
            <a:off x="1167491" y="1924060"/>
            <a:ext cx="904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financial_data_analysis.csv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CSV file has the data (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Market capital and Quarterly Sales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top 500 companies.</a:t>
            </a:r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Google Shape;198;p2">
            <a:extLst>
              <a:ext uri="{FF2B5EF4-FFF2-40B4-BE49-F238E27FC236}">
                <a16:creationId xmlns:a16="http://schemas.microsoft.com/office/drawing/2014/main" xmlns="" id="{92860F71-963F-43E3-ACC2-BC92DE9BE3E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xmlns="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S. No.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as it is not required for analysis.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values of the column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Sales Qtr. - Crore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are written on the adjacent column.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Paste Special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dialogue box and check the ‘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skip blanks’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option to move those values to its original column.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/>
              <a:cs typeface="Poppins"/>
              <a:sym typeface="Poppins"/>
            </a:endParaRP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Then I used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python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to deal with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NaN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values and removed the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outliers.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xmlns="" id="{12AAF8FF-1623-43F1-92DB-536510F1FB4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xmlns="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EEA6BEF-7079-4E8B-8B72-629F7BD5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03" y="2002973"/>
            <a:ext cx="8225552" cy="45649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D95DC49-8647-44DA-AA1F-979A62D3CDD9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Balkrishna Inds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Market Capital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21.37K Crores</a:t>
            </a:r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xmlns="" id="{89544044-31CF-4F7F-BD8C-9EBCBCB72D8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385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xmlns="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6911026-6B1F-4E97-865D-D96DC7E7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7818B5-E542-43F0-B6E4-78F780BE5A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9214" y="2075543"/>
            <a:ext cx="8827822" cy="44633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08D4702-0137-4ADB-830E-2308BEB0069D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NCC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highest Quarterly Sales at </a:t>
            </a:r>
            <a:r>
              <a:rPr lang="en-IN" sz="1800" b="1" dirty="0">
                <a:solidFill>
                  <a:schemeClr val="accent6"/>
                </a:solidFill>
                <a:latin typeface="Poppins"/>
                <a:cs typeface="Poppins"/>
                <a:sym typeface="Poppins"/>
              </a:rPr>
              <a:t>2780 Crores</a:t>
            </a:r>
          </a:p>
        </p:txBody>
      </p:sp>
      <p:sp>
        <p:nvSpPr>
          <p:cNvPr id="18" name="Google Shape;198;p2">
            <a:extLst>
              <a:ext uri="{FF2B5EF4-FFF2-40B4-BE49-F238E27FC236}">
                <a16:creationId xmlns:a16="http://schemas.microsoft.com/office/drawing/2014/main" xmlns="" id="{77359BC8-CB2C-4FD9-8497-F2A8AD68A12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39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xmlns="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EDB10B-E8AC-495A-8D67-9672B6B2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5" y="2098091"/>
            <a:ext cx="8298545" cy="45859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E75742-F42A-43F5-BEA7-94E476530156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Orient Cement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Market Capital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3024 Crores</a:t>
            </a:r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xmlns="" id="{8654C06F-4F4D-44EF-A15E-65758C379AC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4729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xmlns="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3C9A0AD-595C-483A-BFA4-797E6F87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36" y="2044879"/>
            <a:ext cx="8567543" cy="4494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5B48323-966C-46B3-8F28-951D43823E87}"/>
              </a:ext>
            </a:extLst>
          </p:cNvPr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Bombay Burmah 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has the lowest Quarterly Sales at </a:t>
            </a:r>
            <a:r>
              <a:rPr lang="en-IN" sz="1800" b="1" dirty="0">
                <a:solidFill>
                  <a:srgbClr val="C00000"/>
                </a:solidFill>
                <a:latin typeface="Poppins"/>
                <a:cs typeface="Poppins"/>
                <a:sym typeface="Poppins"/>
              </a:rPr>
              <a:t>19 Crores</a:t>
            </a:r>
            <a:r>
              <a:rPr lang="en-IN" sz="18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only</a:t>
            </a:r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xmlns="" id="{0C7699A8-768B-4601-A1AB-CA5880A65D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1171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304</Words>
  <Application>Microsoft Office PowerPoint</Application>
  <PresentationFormat>Custom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Poppins</vt:lpstr>
      <vt:lpstr>Calibri</vt:lpstr>
      <vt:lpstr>Office Theme</vt:lpstr>
      <vt:lpstr>Financial Analytics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KIRTAN</cp:lastModifiedBy>
  <cp:revision>62</cp:revision>
  <dcterms:created xsi:type="dcterms:W3CDTF">2022-12-29T06:36:15Z</dcterms:created>
  <dcterms:modified xsi:type="dcterms:W3CDTF">2024-06-15T16:44:08Z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