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9CE14-8216-4872-ADC2-B409537E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2D3323-3949-4D81-8888-8738C1A9C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AFD534-AF4E-4F3B-A18B-FD55F552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083C1-7F45-4FC7-AAF7-A0F94D19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3E876-DD6B-440F-B073-D80063E7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39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F29DA-3B40-400D-8746-0B9CDD00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2D862E-C26D-4E3F-9C16-A8CDAC189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8FB40-D528-44E6-8DF7-FF5AEEF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A01B1-D8CC-46D3-A25E-F5DD35EA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2AED67-A7AF-4006-ADCA-F7E046CF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38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D58E0-3A33-4A81-8088-2AACA125C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AA9A3-331E-4CED-B28A-846EA5A7B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6C5AD-521A-4160-81DF-0F570202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49D84-7C24-41AB-AC33-858287B0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B0A4D-6EFA-469B-AE21-7D8ADF15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72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C1EC4-92DE-45A3-8466-6080C8BA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8D4EA-CDE6-46DA-96DA-7FEC27A1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045D2-84FC-4240-BB7F-CCD59BF8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C43BD-A713-4923-8A47-B9C3B29F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83A27-0516-4408-8672-6C621095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4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D873E-22EB-4556-B482-1215B270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81BFF5-FAFE-4D64-AF15-62148EC2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D0540-4CED-4192-9DB1-FF1FDC1F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C6DC1-C6F1-4C65-AA63-2071A533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17685-A7EE-466D-B0F9-1D58ACCD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35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3B34-983A-465F-B84B-557526D2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8BC2E-A7BB-46AD-9970-0015BFB11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16CABD-08E1-4A2B-B534-BF74306E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43424E-C309-431B-B312-6AF61683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D5ECED-D4E1-4F4C-A98A-077D76C4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480EE-14A8-4BB0-95F6-E09AA3F5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6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D5869-C5F2-41E5-9781-51A25E5B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1751A-58FC-4BEB-872B-ADA80E3C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807273-7597-403E-8CBB-AFC8A631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D78294-327B-40C4-86BC-E9193C528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11A03C-EE42-445E-B220-0312C5F8D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6CCF4A-381E-4114-A421-F5EAF93F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E5ACAF-ECA9-4C5A-B47B-BCD9D3EF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4F8A07-E9FC-45F8-849F-321CC500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3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6032F-D3E9-4B52-ACA8-1373AEC5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71C8D1-D3AF-4518-957E-2B00F4EC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422E8F-8E18-4593-B8DE-36D5BAF4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DD7A1C-E0CF-4C5E-BC38-7F4310E6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81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B1381E-83EC-4F8C-AD3C-1934C787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3DDD5D-ADD9-4FE1-9B92-25692F96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33240F-29E6-479C-9D59-0988A790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69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13607-8761-4FB0-A374-7E8F1EA7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24EBA-56CD-490D-BA80-E1463CFE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812B70-9192-4812-B996-0197EBA3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BDD33-E245-499A-91B5-8CFC8B40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39348-4B64-4FFA-98C0-AE388A8E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90F21-12D7-4696-8FAE-499838CD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96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79617-C1E4-4728-A796-408FE945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F02B45-C44A-4C5D-9E34-10AD4E845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A4D364-ACCE-45E7-A76C-1A0C7A3D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87EF0-E089-42D8-840D-97984A83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3BB2A7-250D-477A-8F5B-D0CDDD3B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9F052-C509-4C5D-8F92-F0CF0123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71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1D05CF-CBDE-4A97-A699-B2672F2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34AC8B-E8F3-4EB4-A3A4-5D60E647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01639-8510-4D35-9DD0-4470F7D78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166F-0F21-4010-BCD8-21E37F89151C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60235-7C26-4712-A257-708C2E530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20C71-3E1C-4BDF-80B0-3D1864651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30A4-7857-4807-A117-A5BB61DC1A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0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2363544F-F575-4CF9-A2A1-FC796A88010F}"/>
              </a:ext>
            </a:extLst>
          </p:cNvPr>
          <p:cNvSpPr/>
          <p:nvPr/>
        </p:nvSpPr>
        <p:spPr>
          <a:xfrm>
            <a:off x="-9236" y="879758"/>
            <a:ext cx="12192000" cy="59782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A05A86A-ED37-421E-9EB7-14ADEC8FE116}"/>
              </a:ext>
            </a:extLst>
          </p:cNvPr>
          <p:cNvSpPr/>
          <p:nvPr/>
        </p:nvSpPr>
        <p:spPr>
          <a:xfrm>
            <a:off x="-9236" y="-55420"/>
            <a:ext cx="12192000" cy="9236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                   </a:t>
            </a:r>
            <a:r>
              <a:rPr lang="es-MX" dirty="0" err="1">
                <a:solidFill>
                  <a:schemeClr val="bg1"/>
                </a:solidFill>
              </a:rPr>
              <a:t>ElmaDrazo</a:t>
            </a:r>
            <a:r>
              <a:rPr lang="es-MX" dirty="0">
                <a:solidFill>
                  <a:schemeClr val="bg1"/>
                </a:solidFill>
              </a:rPr>
              <a:t>           </a:t>
            </a:r>
          </a:p>
          <a:p>
            <a:r>
              <a:rPr lang="es-MX" sz="1400" dirty="0">
                <a:solidFill>
                  <a:schemeClr val="bg1"/>
                </a:solidFill>
              </a:rPr>
              <a:t>                                                                                  PRODUCTOS   ACERCA DE   CONTACTANOS  EVENTOS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006EEE-0A4B-464A-A3A3-0329F7614889}"/>
              </a:ext>
            </a:extLst>
          </p:cNvPr>
          <p:cNvSpPr/>
          <p:nvPr/>
        </p:nvSpPr>
        <p:spPr>
          <a:xfrm>
            <a:off x="4876801" y="1117600"/>
            <a:ext cx="942111" cy="323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D9FBFF5-6793-4288-A729-A7B7A03407B0}"/>
              </a:ext>
            </a:extLst>
          </p:cNvPr>
          <p:cNvSpPr/>
          <p:nvPr/>
        </p:nvSpPr>
        <p:spPr>
          <a:xfrm>
            <a:off x="3934689" y="1117600"/>
            <a:ext cx="942111" cy="323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11E830-B3A4-4FB9-8654-195F63F9B02E}"/>
              </a:ext>
            </a:extLst>
          </p:cNvPr>
          <p:cNvSpPr/>
          <p:nvPr/>
        </p:nvSpPr>
        <p:spPr>
          <a:xfrm>
            <a:off x="2854037" y="1117600"/>
            <a:ext cx="1080652" cy="323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Juegos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678E7CD-95C2-453B-BF69-309F581AE385}"/>
              </a:ext>
            </a:extLst>
          </p:cNvPr>
          <p:cNvSpPr/>
          <p:nvPr/>
        </p:nvSpPr>
        <p:spPr>
          <a:xfrm>
            <a:off x="1884437" y="1117600"/>
            <a:ext cx="969599" cy="323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Tu tienda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D3CEEA6-C647-4190-97E7-355AF302E1CE}"/>
              </a:ext>
            </a:extLst>
          </p:cNvPr>
          <p:cNvSpPr/>
          <p:nvPr/>
        </p:nvSpPr>
        <p:spPr>
          <a:xfrm>
            <a:off x="11115310" y="-62349"/>
            <a:ext cx="1076690" cy="323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iniciar Sesión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103F7E6-318F-42CF-A171-4784843E632D}"/>
              </a:ext>
            </a:extLst>
          </p:cNvPr>
          <p:cNvSpPr/>
          <p:nvPr/>
        </p:nvSpPr>
        <p:spPr>
          <a:xfrm>
            <a:off x="8390583" y="-55420"/>
            <a:ext cx="1076690" cy="3232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bg1"/>
                </a:solidFill>
              </a:rPr>
              <a:t>         </a:t>
            </a:r>
            <a:r>
              <a:rPr lang="es-MX" sz="1000" dirty="0" err="1">
                <a:solidFill>
                  <a:schemeClr val="bg1"/>
                </a:solidFill>
              </a:rPr>
              <a:t>Whatssap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5785BDD-40C4-4490-B9FC-3A5B50A22BE3}"/>
              </a:ext>
            </a:extLst>
          </p:cNvPr>
          <p:cNvSpPr/>
          <p:nvPr/>
        </p:nvSpPr>
        <p:spPr>
          <a:xfrm>
            <a:off x="6761024" y="1117600"/>
            <a:ext cx="1586340" cy="323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Laboratorios de </a:t>
            </a:r>
            <a:r>
              <a:rPr lang="es-MX" sz="1200" dirty="0" err="1">
                <a:solidFill>
                  <a:schemeClr val="bg1"/>
                </a:solidFill>
              </a:rPr>
              <a:t>Steam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7722328-76F1-4335-83DF-13D1C2BDBB43}"/>
              </a:ext>
            </a:extLst>
          </p:cNvPr>
          <p:cNvSpPr/>
          <p:nvPr/>
        </p:nvSpPr>
        <p:spPr>
          <a:xfrm>
            <a:off x="5818912" y="1117600"/>
            <a:ext cx="942111" cy="323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Noticias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C3CC161-6F8C-4311-9A25-098C9DEC760B}"/>
              </a:ext>
            </a:extLst>
          </p:cNvPr>
          <p:cNvSpPr/>
          <p:nvPr/>
        </p:nvSpPr>
        <p:spPr>
          <a:xfrm>
            <a:off x="8347364" y="1117600"/>
            <a:ext cx="3410527" cy="323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0CDA7DE-EA45-4472-A6B9-A29C1A0E2154}"/>
              </a:ext>
            </a:extLst>
          </p:cNvPr>
          <p:cNvSpPr/>
          <p:nvPr/>
        </p:nvSpPr>
        <p:spPr>
          <a:xfrm>
            <a:off x="9088583" y="1159164"/>
            <a:ext cx="2262908" cy="2355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Buscar en la tienda</a:t>
            </a:r>
          </a:p>
        </p:txBody>
      </p:sp>
      <p:pic>
        <p:nvPicPr>
          <p:cNvPr id="1040" name="Picture 16" descr="Resultado de imagen de boton buscar png">
            <a:extLst>
              <a:ext uri="{FF2B5EF4-FFF2-40B4-BE49-F238E27FC236}">
                <a16:creationId xmlns:a16="http://schemas.microsoft.com/office/drawing/2014/main" id="{0EFA6FE1-3E71-48AD-A173-D87E06A8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310" y="1223818"/>
            <a:ext cx="129309" cy="1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CBF8CC48-A811-4EB7-B24A-36F1EDA03769}"/>
              </a:ext>
            </a:extLst>
          </p:cNvPr>
          <p:cNvSpPr/>
          <p:nvPr/>
        </p:nvSpPr>
        <p:spPr>
          <a:xfrm>
            <a:off x="39362" y="-27711"/>
            <a:ext cx="969599" cy="8682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5FC7127-7D67-4A6A-8034-B047D3906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0455">
            <a:off x="91063" y="-100735"/>
            <a:ext cx="1110965" cy="1094980"/>
          </a:xfrm>
          <a:prstGeom prst="rect">
            <a:avLst/>
          </a:prstGeom>
        </p:spPr>
      </p:pic>
      <p:pic>
        <p:nvPicPr>
          <p:cNvPr id="2" name="Picture 4" descr="Resultado de imagen de logotipo whatsapp png">
            <a:extLst>
              <a:ext uri="{FF2B5EF4-FFF2-40B4-BE49-F238E27FC236}">
                <a16:creationId xmlns:a16="http://schemas.microsoft.com/office/drawing/2014/main" id="{0627461A-2AD9-4367-BFCC-EBCD70C4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97" y="-27711"/>
            <a:ext cx="290941" cy="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8FE4D8F8-04BF-4173-8662-6ABE1558B732}"/>
              </a:ext>
            </a:extLst>
          </p:cNvPr>
          <p:cNvSpPr/>
          <p:nvPr/>
        </p:nvSpPr>
        <p:spPr>
          <a:xfrm>
            <a:off x="9363646" y="-55420"/>
            <a:ext cx="969489" cy="323272"/>
          </a:xfrm>
          <a:prstGeom prst="rect">
            <a:avLst/>
          </a:prstGeom>
          <a:solidFill>
            <a:srgbClr val="B400B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bg1"/>
                </a:solidFill>
              </a:rPr>
              <a:t>         Instagram</a:t>
            </a:r>
          </a:p>
        </p:txBody>
      </p:sp>
      <p:pic>
        <p:nvPicPr>
          <p:cNvPr id="1032" name="Picture 8" descr="Resultado de imagen de logotipo whatsapp png">
            <a:extLst>
              <a:ext uri="{FF2B5EF4-FFF2-40B4-BE49-F238E27FC236}">
                <a16:creationId xmlns:a16="http://schemas.microsoft.com/office/drawing/2014/main" id="{DC45E009-270A-48E9-B49C-7D7129D9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868" y="-12646"/>
            <a:ext cx="237724" cy="23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C61804-F4BA-485F-A60C-F5C502F1CE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985" t="19546" r="30694" b="29477"/>
          <a:stretch/>
        </p:blipFill>
        <p:spPr>
          <a:xfrm>
            <a:off x="-131406" y="-27711"/>
            <a:ext cx="12191999" cy="68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8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5E9A4-8420-47A6-B82B-ADE7F542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9F49D-6452-4B3F-B542-87864D38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08B70-9C5D-4C00-8E9E-CB73E44CD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26620" r="21580" b="5324"/>
          <a:stretch/>
        </p:blipFill>
        <p:spPr>
          <a:xfrm>
            <a:off x="-1" y="810097"/>
            <a:ext cx="12352421" cy="61065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8E1D7F-91F8-42BC-989C-D394720F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16" t="34152" r="1579" b="61170"/>
          <a:stretch/>
        </p:blipFill>
        <p:spPr>
          <a:xfrm>
            <a:off x="0" y="-1"/>
            <a:ext cx="12192000" cy="8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6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393E1F-2C5E-4674-AA0E-B15E6EB3C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41" t="17845" r="45422" b="24040"/>
          <a:stretch/>
        </p:blipFill>
        <p:spPr>
          <a:xfrm>
            <a:off x="4139130" y="0"/>
            <a:ext cx="3268433" cy="6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6A45A1-4510-4147-A6C5-C55A0F724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5" t="29006" r="42105" b="7836"/>
          <a:stretch/>
        </p:blipFill>
        <p:spPr>
          <a:xfrm>
            <a:off x="3962400" y="0"/>
            <a:ext cx="4267200" cy="67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16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Slim Salazar A</dc:creator>
  <cp:lastModifiedBy>Oscar Slim Salazar A</cp:lastModifiedBy>
  <cp:revision>14</cp:revision>
  <dcterms:created xsi:type="dcterms:W3CDTF">2020-02-06T12:13:11Z</dcterms:created>
  <dcterms:modified xsi:type="dcterms:W3CDTF">2020-02-24T13:50:01Z</dcterms:modified>
</cp:coreProperties>
</file>