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Caveat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ave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ab7b2ca02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ab7b2ca02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ab7b2ca0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ab7b2ca0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ab7b2ca0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ab7b2ca0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ab7b2ca0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ab7b2ca0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ab7b2ca02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ab7b2ca02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ab7b2ca02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ab7b2ca02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ab7b2ca02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ab7b2ca02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ab7b2ca02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ab7b2ca02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ab7b2ca02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ab7b2ca02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701225" y="27159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Caveat"/>
                <a:ea typeface="Caveat"/>
                <a:cs typeface="Caveat"/>
                <a:sym typeface="Caveat"/>
              </a:rPr>
              <a:t>Sky bank</a:t>
            </a:r>
            <a:endParaRPr sz="96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1344200"/>
            <a:ext cx="8520600" cy="19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sz="9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800"/>
            <a:ext cx="9143998" cy="424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809"/>
            <a:ext cx="9144001" cy="3700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267250" y="18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page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3145"/>
            <a:ext cx="9144001" cy="417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3054"/>
            <a:ext cx="9144001" cy="4190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169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page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4042"/>
            <a:ext cx="9143999" cy="4199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2322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</a:t>
            </a:r>
            <a:r>
              <a:rPr lang="en"/>
              <a:t> money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9751"/>
            <a:ext cx="9144001" cy="4183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2544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history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3145"/>
            <a:ext cx="9144001" cy="417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67250" y="198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page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7357"/>
            <a:ext cx="9144001" cy="4216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