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 varScale="1">
        <p:scale>
          <a:sx n="62" d="100"/>
          <a:sy n="62" d="100"/>
        </p:scale>
        <p:origin x="1664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363568" y="1616972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174</a:t>
                </a: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sp>
        <p:nvSpPr>
          <p:cNvPr id="3" name="Arrow: Right 2">
            <a:extLst>
              <a:ext uri="{FF2B5EF4-FFF2-40B4-BE49-F238E27FC236}">
                <a16:creationId xmlns:a16="http://schemas.microsoft.com/office/drawing/2014/main" id="{E334E6D6-467D-4CF4-B778-986A6B6C5960}"/>
              </a:ext>
            </a:extLst>
          </p:cNvPr>
          <p:cNvSpPr/>
          <p:nvPr/>
        </p:nvSpPr>
        <p:spPr bwMode="auto">
          <a:xfrm>
            <a:off x="6248626" y="2744323"/>
            <a:ext cx="308225" cy="11337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8AB9E317-9325-4E75-B2E9-6BB4A8C7CA8D}"/>
              </a:ext>
            </a:extLst>
          </p:cNvPr>
          <p:cNvSpPr/>
          <p:nvPr/>
        </p:nvSpPr>
        <p:spPr bwMode="auto">
          <a:xfrm>
            <a:off x="6248627" y="2962393"/>
            <a:ext cx="308225" cy="11337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F729E4-DFC4-4671-8D6E-7D92C8439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626" y="4203631"/>
            <a:ext cx="329213" cy="1524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8647F3-63B8-4402-83BB-E03CBCD3A17F}"/>
              </a:ext>
            </a:extLst>
          </p:cNvPr>
          <p:cNvSpPr txBox="1"/>
          <p:nvPr/>
        </p:nvSpPr>
        <p:spPr>
          <a:xfrm>
            <a:off x="6577753" y="2645218"/>
            <a:ext cx="713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36E0C-174C-4DF7-B544-874054F046A4}"/>
              </a:ext>
            </a:extLst>
          </p:cNvPr>
          <p:cNvSpPr txBox="1"/>
          <p:nvPr/>
        </p:nvSpPr>
        <p:spPr>
          <a:xfrm>
            <a:off x="6600317" y="2857699"/>
            <a:ext cx="454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62DB08-4FFD-48B6-819D-ECDAC797FEAC}"/>
              </a:ext>
            </a:extLst>
          </p:cNvPr>
          <p:cNvSpPr txBox="1"/>
          <p:nvPr/>
        </p:nvSpPr>
        <p:spPr>
          <a:xfrm>
            <a:off x="6600317" y="4073681"/>
            <a:ext cx="813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44663" y="4169192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4" y="2805111"/>
            <a:ext cx="40623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53                   2                          0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302586"/>
            <a:ext cx="40465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138                 1                          0                  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39057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     	      4                         0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7"/>
            <a:ext cx="4137914" cy="351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49                    4                         1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7"/>
            <a:ext cx="38893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174                 2                          0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4"/>
            <a:ext cx="40127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26                   2                          0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250</Words>
  <Application>Microsoft Office PowerPoint</Application>
  <PresentationFormat>On-screen Show (4:3)</PresentationFormat>
  <Paragraphs>82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Kevin Djossou</cp:lastModifiedBy>
  <cp:revision>59</cp:revision>
  <cp:lastPrinted>2015-10-07T21:36:22Z</cp:lastPrinted>
  <dcterms:created xsi:type="dcterms:W3CDTF">2003-12-08T11:02:30Z</dcterms:created>
  <dcterms:modified xsi:type="dcterms:W3CDTF">2021-03-22T19:02:35Z</dcterms:modified>
</cp:coreProperties>
</file>