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E42A-989C-492C-97FA-C4D2093106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A6D-7B41-491F-9B41-E56B1569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E42A-989C-492C-97FA-C4D2093106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A6D-7B41-491F-9B41-E56B1569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E42A-989C-492C-97FA-C4D2093106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A6D-7B41-491F-9B41-E56B1569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E42A-989C-492C-97FA-C4D2093106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A6D-7B41-491F-9B41-E56B1569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E42A-989C-492C-97FA-C4D2093106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A6D-7B41-491F-9B41-E56B1569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6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E42A-989C-492C-97FA-C4D2093106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A6D-7B41-491F-9B41-E56B1569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E42A-989C-492C-97FA-C4D2093106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A6D-7B41-491F-9B41-E56B1569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E42A-989C-492C-97FA-C4D2093106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A6D-7B41-491F-9B41-E56B1569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E42A-989C-492C-97FA-C4D2093106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A6D-7B41-491F-9B41-E56B1569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E42A-989C-492C-97FA-C4D2093106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A6D-7B41-491F-9B41-E56B1569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E42A-989C-492C-97FA-C4D2093106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EAA6D-7B41-491F-9B41-E56B1569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5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E42A-989C-492C-97FA-C4D209310679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EAA6D-7B41-491F-9B41-E56B15695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761" y="425003"/>
            <a:ext cx="136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761" y="1107582"/>
            <a:ext cx="117412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</a:t>
            </a:r>
            <a:r>
              <a:rPr lang="en-US" sz="1600" dirty="0" err="1"/>
              <a:t>Turtlebot</a:t>
            </a:r>
            <a:r>
              <a:rPr lang="en-US" sz="1600" dirty="0"/>
              <a:t> computer (Acer laptop) has been assigned the hostname:  </a:t>
            </a:r>
            <a:r>
              <a:rPr lang="en-US" sz="1600" dirty="0" err="1">
                <a:solidFill>
                  <a:srgbClr val="FF0000"/>
                </a:solidFill>
              </a:rPr>
              <a:t>geeves_host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The remote computer (HP laptop) has been assigned the hostname:  </a:t>
            </a:r>
            <a:r>
              <a:rPr lang="en-US" sz="1600" dirty="0" err="1">
                <a:solidFill>
                  <a:srgbClr val="FF0000"/>
                </a:solidFill>
              </a:rPr>
              <a:t>geeves_remote</a:t>
            </a:r>
            <a:endParaRPr lang="en-US" sz="1600" dirty="0"/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Determine if </a:t>
            </a:r>
            <a:r>
              <a:rPr lang="en-US" sz="1600" dirty="0" err="1"/>
              <a:t>geeves_host</a:t>
            </a:r>
            <a:r>
              <a:rPr lang="en-US" sz="1600" dirty="0"/>
              <a:t> is capable of communicating with </a:t>
            </a:r>
            <a:r>
              <a:rPr lang="en-US" sz="1600" dirty="0" err="1"/>
              <a:t>geeves_remote</a:t>
            </a:r>
            <a:r>
              <a:rPr lang="en-US" sz="1600" dirty="0"/>
              <a:t> by running:    </a:t>
            </a:r>
            <a:r>
              <a:rPr lang="en-US" sz="1600" dirty="0">
                <a:solidFill>
                  <a:srgbClr val="FF0000"/>
                </a:solidFill>
              </a:rPr>
              <a:t>ping –c 10 </a:t>
            </a:r>
            <a:r>
              <a:rPr lang="en-US" sz="1600" dirty="0" err="1">
                <a:solidFill>
                  <a:srgbClr val="FF0000"/>
                </a:solidFill>
              </a:rPr>
              <a:t>geeves_host</a:t>
            </a: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</a:t>
            </a:r>
            <a:r>
              <a:rPr lang="en-US" sz="1600" dirty="0" err="1"/>
              <a:t>geeves_remote</a:t>
            </a:r>
            <a:r>
              <a:rPr lang="en-US" sz="1600" dirty="0"/>
              <a:t> is unsuccessful, you will need to determine the </a:t>
            </a:r>
            <a:r>
              <a:rPr lang="en-US" sz="1600" dirty="0" err="1"/>
              <a:t>ip</a:t>
            </a:r>
            <a:r>
              <a:rPr lang="en-US" sz="1600" dirty="0"/>
              <a:t> address of </a:t>
            </a:r>
            <a:r>
              <a:rPr lang="en-US" sz="1600" dirty="0" err="1"/>
              <a:t>geeves_host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 determine the IP address of </a:t>
            </a:r>
            <a:r>
              <a:rPr lang="en-US" sz="1600" dirty="0" err="1"/>
              <a:t>geeves_host</a:t>
            </a:r>
            <a:r>
              <a:rPr lang="en-US" sz="1600" dirty="0"/>
              <a:t> run the following on the </a:t>
            </a:r>
            <a:r>
              <a:rPr lang="en-US" sz="1600" dirty="0" err="1"/>
              <a:t>geeves_host</a:t>
            </a:r>
            <a:r>
              <a:rPr lang="en-US" sz="1600" dirty="0"/>
              <a:t> computer:  </a:t>
            </a:r>
            <a:r>
              <a:rPr lang="en-US" sz="1600" dirty="0" err="1">
                <a:solidFill>
                  <a:srgbClr val="FF0000"/>
                </a:solidFill>
              </a:rPr>
              <a:t>ifconfig</a:t>
            </a: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 </a:t>
            </a:r>
            <a:r>
              <a:rPr lang="en-US" sz="1600" dirty="0" err="1"/>
              <a:t>geeves_remote</a:t>
            </a:r>
            <a:r>
              <a:rPr lang="en-US" sz="1600" dirty="0"/>
              <a:t> run the command:  </a:t>
            </a:r>
            <a:r>
              <a:rPr lang="en-US" sz="1600" dirty="0" err="1">
                <a:solidFill>
                  <a:srgbClr val="FF0000"/>
                </a:solidFill>
              </a:rPr>
              <a:t>sudo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gedit</a:t>
            </a:r>
            <a:r>
              <a:rPr lang="en-US" sz="1600" dirty="0">
                <a:solidFill>
                  <a:srgbClr val="FF0000"/>
                </a:solidFill>
              </a:rPr>
              <a:t> /</a:t>
            </a:r>
            <a:r>
              <a:rPr lang="en-US" sz="1600" dirty="0" err="1">
                <a:solidFill>
                  <a:srgbClr val="FF0000"/>
                </a:solidFill>
              </a:rPr>
              <a:t>etc</a:t>
            </a:r>
            <a:r>
              <a:rPr lang="en-US" sz="1600" dirty="0">
                <a:solidFill>
                  <a:srgbClr val="FF0000"/>
                </a:solidFill>
              </a:rPr>
              <a:t>/hosts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This will open a document named hosts in </a:t>
            </a:r>
            <a:r>
              <a:rPr lang="en-US" sz="1600" dirty="0" err="1"/>
              <a:t>gedit</a:t>
            </a:r>
            <a:r>
              <a:rPr lang="en-US" sz="1600" dirty="0"/>
              <a:t>.  Edit the document such that the IP address for </a:t>
            </a:r>
            <a:r>
              <a:rPr lang="en-US" sz="1600" dirty="0" err="1"/>
              <a:t>geeves_host</a:t>
            </a:r>
            <a:r>
              <a:rPr lang="en-US" sz="1600" dirty="0"/>
              <a:t> matches the actual IP address for </a:t>
            </a:r>
            <a:r>
              <a:rPr lang="en-US" sz="1600" dirty="0" err="1"/>
              <a:t>geeves_host</a:t>
            </a:r>
            <a:r>
              <a:rPr lang="en-US" sz="1600" dirty="0"/>
              <a:t>.  Be sure to save the file after editing.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Close and restart a terminal.  Confirm </a:t>
            </a:r>
            <a:r>
              <a:rPr lang="en-US" sz="1600" dirty="0" err="1"/>
              <a:t>geeves_remote</a:t>
            </a:r>
            <a:r>
              <a:rPr lang="en-US" sz="1600" dirty="0"/>
              <a:t> can communicate with </a:t>
            </a:r>
            <a:r>
              <a:rPr lang="en-US" sz="1600" dirty="0" err="1"/>
              <a:t>geeves_host</a:t>
            </a:r>
            <a:r>
              <a:rPr lang="en-US" sz="1600" dirty="0"/>
              <a:t> by running: </a:t>
            </a:r>
            <a:r>
              <a:rPr lang="en-US" sz="1600" dirty="0">
                <a:solidFill>
                  <a:srgbClr val="FF0000"/>
                </a:solidFill>
              </a:rPr>
              <a:t>ping –c 10 </a:t>
            </a:r>
            <a:r>
              <a:rPr lang="en-US" sz="1600" dirty="0" err="1">
                <a:solidFill>
                  <a:srgbClr val="FF0000"/>
                </a:solidFill>
              </a:rPr>
              <a:t>geeves_host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378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761" y="425003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the ROS programs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0761" y="1061882"/>
            <a:ext cx="1154401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of these commands should be performed from </a:t>
            </a:r>
            <a:r>
              <a:rPr lang="en-US" dirty="0" err="1"/>
              <a:t>geeves_remote</a:t>
            </a: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SSH into </a:t>
            </a:r>
            <a:r>
              <a:rPr lang="en-US" dirty="0" err="1"/>
              <a:t>turtlebot@geeves_host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the following:  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turtlebot_bringup</a:t>
            </a:r>
            <a:r>
              <a:rPr lang="en-US" dirty="0"/>
              <a:t> </a:t>
            </a:r>
            <a:r>
              <a:rPr lang="en-US" dirty="0" err="1"/>
              <a:t>minimal.launch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a separate terminal tab, SSH into </a:t>
            </a:r>
            <a:r>
              <a:rPr lang="en-US" dirty="0" err="1"/>
              <a:t>turtlebot@geeves_host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Determine if files named </a:t>
            </a:r>
            <a:r>
              <a:rPr lang="en-US" i="1" dirty="0" err="1"/>
              <a:t>my_map.yaml</a:t>
            </a:r>
            <a:r>
              <a:rPr lang="en-US" dirty="0"/>
              <a:t> and </a:t>
            </a:r>
            <a:r>
              <a:rPr lang="en-US" i="1" dirty="0" err="1"/>
              <a:t>my_map.pgm</a:t>
            </a:r>
            <a:r>
              <a:rPr lang="en-US" dirty="0"/>
              <a:t> are in the /</a:t>
            </a:r>
            <a:r>
              <a:rPr lang="en-US" dirty="0" err="1"/>
              <a:t>tmp</a:t>
            </a:r>
            <a:r>
              <a:rPr lang="en-US" dirty="0"/>
              <a:t> folder on </a:t>
            </a:r>
            <a:r>
              <a:rPr lang="en-US" dirty="0" err="1"/>
              <a:t>turtlebot@geeves_host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files are not there, the map will need to be copied from another directory on </a:t>
            </a:r>
            <a:r>
              <a:rPr lang="en-US" dirty="0" err="1"/>
              <a:t>turtlebot@geeves_host</a:t>
            </a:r>
            <a:r>
              <a:rPr lang="en-US" dirty="0"/>
              <a:t>.  Look for files called 1205_map_yyyymmdd.yaml (??) &amp; 1205_map_yyyymmdd.pgm (??) in a folder called </a:t>
            </a:r>
            <a:r>
              <a:rPr lang="en-US" dirty="0" err="1"/>
              <a:t>my_maps</a:t>
            </a:r>
            <a:r>
              <a:rPr lang="en-US" dirty="0"/>
              <a:t> (??)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these files to the </a:t>
            </a:r>
            <a:r>
              <a:rPr lang="en-US" dirty="0" err="1"/>
              <a:t>tmp</a:t>
            </a:r>
            <a:r>
              <a:rPr lang="en-US" dirty="0"/>
              <a:t> folder and rename them as </a:t>
            </a:r>
            <a:r>
              <a:rPr lang="en-US" dirty="0" err="1"/>
              <a:t>my_map.yaml</a:t>
            </a:r>
            <a:r>
              <a:rPr lang="en-US" dirty="0"/>
              <a:t> and </a:t>
            </a:r>
            <a:r>
              <a:rPr lang="en-US" dirty="0" err="1"/>
              <a:t>my_map.pgm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the following:  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turtlebot_navigation</a:t>
            </a:r>
            <a:r>
              <a:rPr lang="en-US" dirty="0"/>
              <a:t> </a:t>
            </a:r>
            <a:r>
              <a:rPr lang="en-US" dirty="0" err="1"/>
              <a:t>amcl_demo.launch</a:t>
            </a:r>
            <a:r>
              <a:rPr lang="en-US" dirty="0"/>
              <a:t> </a:t>
            </a:r>
            <a:r>
              <a:rPr lang="en-US" dirty="0" err="1"/>
              <a:t>map_file</a:t>
            </a:r>
            <a:r>
              <a:rPr lang="en-US" dirty="0"/>
              <a:t>:=/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my_map.yaml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3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761" y="425003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the ROS programs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0761" y="1061882"/>
            <a:ext cx="115440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of these commands should be performed from </a:t>
            </a:r>
            <a:r>
              <a:rPr lang="en-US" dirty="0" err="1"/>
              <a:t>geeves_remote</a:t>
            </a: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a separate terminal tab, SSH into </a:t>
            </a:r>
            <a:r>
              <a:rPr lang="en-US" dirty="0" err="1"/>
              <a:t>turtlebot@geeves_host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the following:  </a:t>
            </a:r>
            <a:r>
              <a:rPr lang="en-US" dirty="0" err="1"/>
              <a:t>rosrun</a:t>
            </a:r>
            <a:r>
              <a:rPr lang="en-US" dirty="0"/>
              <a:t> </a:t>
            </a:r>
            <a:r>
              <a:rPr lang="en-US" dirty="0" err="1"/>
              <a:t>rosserial_python</a:t>
            </a:r>
            <a:r>
              <a:rPr lang="en-US" dirty="0"/>
              <a:t> serial_node.py /dev/ttyACM0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a new terminal window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the following:  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kobuki_auto_docking</a:t>
            </a:r>
            <a:r>
              <a:rPr lang="en-US" dirty="0"/>
              <a:t> </a:t>
            </a:r>
            <a:r>
              <a:rPr lang="en-US" dirty="0" err="1"/>
              <a:t>hitchhiker.launch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a new tab and run the following:  </a:t>
            </a:r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turtlebot_rviz_launchers</a:t>
            </a:r>
            <a:r>
              <a:rPr lang="en-US" dirty="0"/>
              <a:t> </a:t>
            </a:r>
            <a:r>
              <a:rPr lang="en-US" dirty="0" err="1"/>
              <a:t>view_navigation.launch</a:t>
            </a:r>
            <a:r>
              <a:rPr lang="en-US" dirty="0"/>
              <a:t> - - screen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RVIZ should open.  Set the initial pose of the robot by doing the following:</a:t>
            </a:r>
          </a:p>
          <a:p>
            <a:endParaRPr lang="en-US" dirty="0"/>
          </a:p>
          <a:p>
            <a:r>
              <a:rPr lang="en-US" dirty="0"/>
              <a:t>	Select the “2D Pose Estimate” button at the top of the screen</a:t>
            </a:r>
          </a:p>
          <a:p>
            <a:r>
              <a:rPr lang="en-US" dirty="0"/>
              <a:t>	On the map, click and hold on the location where the robot is actually located.</a:t>
            </a:r>
          </a:p>
          <a:p>
            <a:r>
              <a:rPr lang="en-US" dirty="0"/>
              <a:t>	An arrow will appear while you are holding.</a:t>
            </a:r>
          </a:p>
          <a:p>
            <a:r>
              <a:rPr lang="en-US" dirty="0"/>
              <a:t>	Move the arrow to point in the appropriate direction that best estimates the orientation of the robot</a:t>
            </a:r>
          </a:p>
        </p:txBody>
      </p:sp>
    </p:spTree>
    <p:extLst>
      <p:ext uri="{BB962C8B-B14F-4D97-AF65-F5344CB8AC3E}">
        <p14:creationId xmlns:p14="http://schemas.microsoft.com/office/powerpoint/2010/main" val="50650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761" y="425003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the ROS programs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0761" y="1061882"/>
            <a:ext cx="115440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of these commands should be performed from </a:t>
            </a:r>
            <a:r>
              <a:rPr lang="en-US" dirty="0" err="1"/>
              <a:t>geeves_remote</a:t>
            </a: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Open a new terminal tab and run:  cd  ~/</a:t>
            </a:r>
            <a:r>
              <a:rPr lang="en-US" dirty="0" err="1"/>
              <a:t>geeves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the following: python geeves_robot_20170522.py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You can now start asking the robot to direct you to a particular office.</a:t>
            </a:r>
          </a:p>
        </p:txBody>
      </p:sp>
    </p:spTree>
    <p:extLst>
      <p:ext uri="{BB962C8B-B14F-4D97-AF65-F5344CB8AC3E}">
        <p14:creationId xmlns:p14="http://schemas.microsoft.com/office/powerpoint/2010/main" val="226519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370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Jessie, Jeff (GE Appliances)</dc:creator>
  <cp:lastModifiedBy>Jessie, Jeff (GE Appliances)</cp:lastModifiedBy>
  <cp:revision>4</cp:revision>
  <dcterms:created xsi:type="dcterms:W3CDTF">2017-05-26T12:38:43Z</dcterms:created>
  <dcterms:modified xsi:type="dcterms:W3CDTF">2017-05-26T13:00:53Z</dcterms:modified>
</cp:coreProperties>
</file>