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72666-E6D0-44EC-80B2-0B50D74A35AB}" v="131" dt="2022-07-27T11:20:05.438"/>
    <p1510:client id="{83D64C45-4440-452D-BAB5-69ACF250C423}" v="43" dt="2022-07-27T13:31:0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618D-0681-D840-62CB-706BE4E7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54FBC-C848-C1DF-0541-96E1C439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1DBF-D864-6A75-F52E-121ED3D2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181C0-7C8E-1A36-59A6-3175C644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F8DA-C1B8-1C49-8886-46288308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3B40-B03F-0BF9-48DB-F73FCAB2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08AB7-FB24-79F1-8C21-E4304BF1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EF7EE-12BE-EF9B-1D72-2F4E93A9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957A-8E35-0BA9-550E-0BBD93B9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883C4-F817-76C8-9179-02E7E1B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1A00BA-049F-20F0-2E21-6A42ECD4E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6FD3B-7C1A-755A-3816-6D752AA4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854E9-92A6-46EC-A2C6-D3F883A3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4CE0C-5A84-E8A0-7320-76855419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99EA-B736-4516-7A4D-FBC8AAC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DD41-6CB5-0D1D-A1AE-EBF8757D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D9D63-E66B-6B32-BF3A-01BEB9EB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B94CB-8337-4753-A5B8-43CCF19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AC3C3-2FED-ADA1-6783-C47F34E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F6497-7CFD-CC34-3832-516E2DCD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3553-2CC8-5900-CC93-4678922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C5DB-C530-FC6E-57ED-F6B69AED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2330F-5392-7E34-D1D9-B51A34E1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BFDF5-2166-9911-C473-C0AB0106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2D72D-BA13-732F-EF97-8FE065FB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D923-6A97-1DDF-E120-01C9F549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E5EEA-7690-4E63-EDDB-2120EBA6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3A043-B7F2-190E-3F1D-C5BDC30E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91857-CCFA-A33C-9A1A-0044EEC5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EF29B-D7CE-DF89-E8CF-E7C29FD3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F2AD-14CD-FB5B-9C62-F26DBAE2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6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04E7C-5B84-4DAA-189B-CCCAB94D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924EB-9A3E-9265-7C80-DDF6DFD7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85044-9B54-E2B1-7A7F-57BF9553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968FB-4DB2-5029-E647-BE0A1522F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BCDE9-6423-A518-9397-BC1EEAA20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14621-D7B8-5F50-2847-BD0C0FF3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37BD2-A18A-3F20-A25F-84E2FE72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0129D-4073-AE43-BE46-BBC9EF90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4A0E-912C-C1F5-8736-ECAFB349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5225D5-1E84-5BD1-B22F-92A05E26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2E02A-1A19-E3DA-475A-86803128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C3CF89-DB96-F520-685C-CF83FE53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25B3F1-9428-630A-CCD0-5EE908C0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DBBD9-805B-BAEE-6318-A00B5931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B4EF4-40A3-DCF4-04C7-DD60CD8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AF9A-A014-6EEA-3481-F07CADFB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7ED6F-07E6-5AA6-3EF5-5D3DEF55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E19FA-DB10-403B-249F-DE9F47A0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FC6B6-3B9E-DC74-AEA6-25958CD6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91E6-18C4-308E-F6ED-D8F742C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9B50-39CA-ABB3-0210-7C38DF8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7655-9D0F-F28F-448D-D6D14460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8F94E-3A94-5E0C-07F3-DA7AD17A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0B813-7861-BA69-A20F-D976BCC6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C03C7-56D9-4658-07FF-08096DD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4D4BF-7626-5FAA-44A5-3E8C3340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18D44-6BDC-6905-FCF8-BD10B0A7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34009E-1AB0-CB01-E3A0-99D17849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CF1DE-92B4-16DC-1A6B-126402E3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0DA39-1B61-F871-62C5-EA22D360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9AFE-AA28-4A0F-961E-315E20A5E9E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F9555-E7B6-C36A-CEEA-740E45B65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F6AB3-2F57-3A87-9209-B5E66369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tai/fastbook/blob/master/13_convolution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FE66C-3970-F3E5-E8D5-55A438A4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AF17A-1C0F-2F1A-CE42-4D558C3A9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22.07.28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9B17-BEB6-4A63-D4E3-F87BD0F1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67808-FF87-8CB5-42B1-C0B4FC0B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특징을 추출하기 위해서 </a:t>
            </a:r>
            <a:r>
              <a:rPr lang="en-US" altLang="ko-KR" dirty="0"/>
              <a:t>Convolution</a:t>
            </a:r>
            <a:r>
              <a:rPr lang="ko-KR" altLang="en-US" dirty="0"/>
              <a:t>과</a:t>
            </a:r>
            <a:r>
              <a:rPr lang="en-US" altLang="ko-KR" dirty="0"/>
              <a:t> Pooling</a:t>
            </a:r>
            <a:r>
              <a:rPr lang="ko-KR" altLang="en-US" dirty="0"/>
              <a:t>을 반복적으로 사용해서 불변하는 특징을 찾아</a:t>
            </a:r>
            <a:r>
              <a:rPr lang="en-US" altLang="ko-KR" dirty="0"/>
              <a:t>, </a:t>
            </a:r>
            <a:r>
              <a:rPr lang="ko-KR" altLang="en-US" dirty="0"/>
              <a:t>입력 데이터로 사용해 </a:t>
            </a:r>
            <a:r>
              <a:rPr lang="en-US" altLang="ko-KR" dirty="0"/>
              <a:t>Classification</a:t>
            </a:r>
            <a:r>
              <a:rPr lang="ko-KR" altLang="en-US" dirty="0"/>
              <a:t>을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HRNet</a:t>
            </a:r>
            <a:r>
              <a:rPr lang="ko-KR" altLang="en-US" dirty="0"/>
              <a:t>은 이미지의 특징을 추출하는 과정에서 작아지는 이미지를 그대로 유지해서 </a:t>
            </a:r>
            <a:r>
              <a:rPr lang="en-US" altLang="ko-KR" dirty="0"/>
              <a:t>upscaling</a:t>
            </a:r>
            <a:r>
              <a:rPr lang="ko-KR" altLang="en-US" dirty="0"/>
              <a:t>시 손실을 최소화하는 특징을 가지게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49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4F746-8767-AA1B-CEC2-AE8DB1C3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Convolutions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04FF-135B-1512-6E2B-D1FFBDB1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이미지의 특징을 찾기 위해 필터를 적용한다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행렬에서의 일부를 떼어내서 정해진 필터로 곱한 값을 구한다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곱한 값을 다시 행렬로 만들어 </a:t>
            </a:r>
            <a:r>
              <a:rPr lang="ko-KR" altLang="en-US" dirty="0" err="1"/>
              <a:t>텐서</a:t>
            </a:r>
            <a:r>
              <a:rPr lang="ko-KR" altLang="en-US" dirty="0"/>
              <a:t> 형태의 이미지를 생성한다</a:t>
            </a:r>
            <a:endParaRPr lang="en-US" altLang="ko-KR" dirty="0"/>
          </a:p>
          <a:p>
            <a:r>
              <a:rPr lang="en-US" altLang="ko-KR" dirty="0"/>
              <a:t>(4x4 </a:t>
            </a:r>
            <a:r>
              <a:rPr lang="ko-KR" altLang="en-US" dirty="0"/>
              <a:t>이미지를  </a:t>
            </a:r>
            <a:r>
              <a:rPr lang="en-US" altLang="ko-KR" dirty="0"/>
              <a:t>3x3</a:t>
            </a:r>
            <a:r>
              <a:rPr lang="ko-KR" altLang="en-US" dirty="0"/>
              <a:t>로 쪼개고 필터를 거쳐서 </a:t>
            </a:r>
            <a:r>
              <a:rPr lang="en-US" altLang="ko-KR" dirty="0"/>
              <a:t>2x2 </a:t>
            </a:r>
            <a:r>
              <a:rPr lang="ko-KR" altLang="en-US" dirty="0"/>
              <a:t>이미지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3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996-7EB2-517F-1512-27529C52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Strides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F2565-A66D-B252-F938-95AA6D46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원래 이미지에서 얼마만큼 이동하면서 필터를 적용 할 지에 대한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에서는 주로 </a:t>
            </a:r>
            <a:r>
              <a:rPr lang="en-US" altLang="ko-KR" dirty="0"/>
              <a:t>1</a:t>
            </a:r>
            <a:r>
              <a:rPr lang="ko-KR" altLang="en-US" dirty="0"/>
              <a:t>로 설정된다</a:t>
            </a:r>
          </a:p>
        </p:txBody>
      </p:sp>
    </p:spTree>
    <p:extLst>
      <p:ext uri="{BB962C8B-B14F-4D97-AF65-F5344CB8AC3E}">
        <p14:creationId xmlns:p14="http://schemas.microsoft.com/office/powerpoint/2010/main" val="4560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9F95-CC9C-1BA7-1A8F-25670B6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DDE04-6BC0-75AC-D32A-27034622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필터를 적용하면서 점점 작아지는 크기를 보완하기 위해서 패딩을 적용한다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패딩은 가장자리에 </a:t>
            </a:r>
            <a:r>
              <a:rPr lang="en-US" altLang="ko-KR" dirty="0"/>
              <a:t>0</a:t>
            </a:r>
            <a:r>
              <a:rPr lang="ko-KR" altLang="en-US" dirty="0"/>
              <a:t>의 값을 갖는 픽셀을 추가하는 방식을 </a:t>
            </a:r>
            <a:r>
              <a:rPr lang="en-US" altLang="ko-KR" dirty="0"/>
              <a:t>zero-padding</a:t>
            </a:r>
            <a:r>
              <a:rPr lang="ko-KR" altLang="en-US" dirty="0"/>
              <a:t>이라고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에서는 </a:t>
            </a:r>
            <a:r>
              <a:rPr lang="en-US" altLang="ko-KR" dirty="0"/>
              <a:t>zero-padding</a:t>
            </a:r>
            <a:r>
              <a:rPr lang="ko-KR" altLang="en-US" dirty="0"/>
              <a:t>을 주로 사용한다</a:t>
            </a:r>
          </a:p>
        </p:txBody>
      </p:sp>
    </p:spTree>
    <p:extLst>
      <p:ext uri="{BB962C8B-B14F-4D97-AF65-F5344CB8AC3E}">
        <p14:creationId xmlns:p14="http://schemas.microsoft.com/office/powerpoint/2010/main" val="127740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2EF1F-9846-C2C6-0199-C04485BA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47068-2DD0-FEEA-F0DA-C235C031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/>
          <a:lstStyle/>
          <a:p>
            <a:r>
              <a:rPr lang="ko-KR" altLang="en-US" dirty="0"/>
              <a:t>이미지의 크기가 큰 상태로 유지가 된다면 </a:t>
            </a:r>
            <a:r>
              <a:rPr lang="ko-KR" altLang="en-US" dirty="0" err="1"/>
              <a:t>연산량이</a:t>
            </a:r>
            <a:r>
              <a:rPr lang="ko-KR" altLang="en-US" dirty="0"/>
              <a:t> 기하급수적으로 늘어난다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해결하기 위해서 크기를 조절 및 특징을 강조하기위해 </a:t>
            </a:r>
            <a:r>
              <a:rPr lang="en-US" altLang="ko-KR" dirty="0"/>
              <a:t>pooling Layer</a:t>
            </a:r>
            <a:r>
              <a:rPr lang="ko-KR" altLang="en-US" dirty="0"/>
              <a:t>가 사용된다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일정 크기로 분할하고 이중 특징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/>
              <a:t>최대</a:t>
            </a:r>
            <a:r>
              <a:rPr lang="en-US" altLang="ko-KR" dirty="0"/>
              <a:t>,</a:t>
            </a:r>
            <a:r>
              <a:rPr lang="ko-KR" altLang="en-US" dirty="0"/>
              <a:t>최소</a:t>
            </a:r>
            <a:r>
              <a:rPr lang="en-US" altLang="ko-KR" dirty="0"/>
              <a:t>)</a:t>
            </a:r>
            <a:r>
              <a:rPr lang="ko-KR" altLang="en-US" dirty="0"/>
              <a:t>을 뽑아 이미지를 구성한다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은 최대가 되는 값을 뽑는다</a:t>
            </a:r>
          </a:p>
        </p:txBody>
      </p:sp>
    </p:spTree>
    <p:extLst>
      <p:ext uri="{BB962C8B-B14F-4D97-AF65-F5344CB8AC3E}">
        <p14:creationId xmlns:p14="http://schemas.microsoft.com/office/powerpoint/2010/main" val="385786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D0E07-45EA-B303-0EAA-219E74F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4D1F5-0E95-BCA3-F85E-66145380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https://github.com/fastai/fastbook/blob/master/13_convolutions.ipynb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https://rubber-tree.tistory.com/entry/%EB%94%A5%EB%9F%AC%EB%8B%9D-%EB%AA%A8%EB%8D%B8-CNN-Convolutional-Neural-Network-%EC%84%A4%EB%AA%85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45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D4D4BF-1307-4ACA-82B2-8E6DBE7AE1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0136CD-EBD2-41DD-97D2-635E03766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DC398E-E031-42F3-8F61-7C305D5D9532}">
  <ds:schemaRefs>
    <ds:schemaRef ds:uri="1ffc9beb-69c2-4d50-83fd-0e0d39e56675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243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Roboto</vt:lpstr>
      <vt:lpstr>Office 테마</vt:lpstr>
      <vt:lpstr>CNN </vt:lpstr>
      <vt:lpstr>CNN</vt:lpstr>
      <vt:lpstr>Convolutions</vt:lpstr>
      <vt:lpstr>Strides</vt:lpstr>
      <vt:lpstr>Padding</vt:lpstr>
      <vt:lpstr>Pooling Layer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HRNet </dc:title>
  <dc:creator>김동혁</dc:creator>
  <cp:lastModifiedBy>김동혁</cp:lastModifiedBy>
  <cp:revision>3</cp:revision>
  <dcterms:created xsi:type="dcterms:W3CDTF">2022-07-19T11:15:34Z</dcterms:created>
  <dcterms:modified xsi:type="dcterms:W3CDTF">2022-07-27T13:31:38Z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