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ACC27-299D-07AA-B7C1-805F3B3F7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2A90A6-621C-1771-D8CA-11A7A8ED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91BD5-2D6F-60BD-7E00-62DF32C1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1DF27-1A9D-0085-957D-2209AF0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E3B42-D0A0-A074-1F4B-6EDFD2D7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07C5-6197-24A4-1E74-2AB17AD7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BAFE7-62CE-7737-DCAF-F76A124D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4D82E-1435-FF93-1D64-D1F21D2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3D6D2-B7C1-99E1-F166-E6B4F632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0AA6F-1FD9-CA05-1049-7D0B3AAC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5E7297-589E-4E8F-1E68-9587670FF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64C97-24F7-31C8-2C92-5A49882E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E96A8-4122-8544-5367-0BD3A8D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AB22B-22BC-1711-897A-824606D4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9D73E-87F5-E7BA-257F-26ED9C4D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366C9-3ED1-0A4F-2064-AD663F52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4CE58-3B02-81F8-89AF-F950794A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DC300-4FB1-55B6-C051-7F7392C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FCDDB-5A48-85B6-AC47-00384B4F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10CFE-6125-94C8-B642-B6525452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2139-EB7F-4F34-A3BA-3D41BBA2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E43FC-B2D1-43C1-3BF4-C36AC80D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BB960-4844-6C39-307A-F77EE2EB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68C-04BE-32E8-F709-3A15589D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25B61-7A90-F002-2F50-25F7C23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8821-5EE6-1313-A245-E2CB52B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EE437-AEDC-4227-B42E-6E42CE0B2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FF3BA-4AB4-5043-DA60-40CED62F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B22E6-3C05-BC11-4756-BE365475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E4F4F-43F4-19D4-77CB-F83C82FA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64C1D-A487-4455-33B6-24F5619E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1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642B-EC3B-8BA7-A99F-54AAA4E9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18B44-6831-9802-8BFA-DC4E444B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560FA-3CB9-3736-6B0E-13642FC3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63BA72-7F81-BFF2-81E7-F6852E016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798B1-5D00-6402-74B6-E4CDBE8B5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923919-928C-B90A-B7EF-EFE2D19D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703DEE-2FB6-F355-1A85-E10D51C4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0001A-310B-ABFA-AEA2-72E18509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532E-ADF9-AEA5-2D4B-78612FAD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3D143-F1CD-1131-7594-0A5E32D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51B72-6EF9-2CF2-670D-9A6459F4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DCD5F-24C5-B210-EABE-F780671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5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207DB-EF39-BF69-EFD6-25C127C1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3827E-879B-523B-3A7A-C3B806F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B4F0B-EEF7-CC0B-A1A6-16CAC57F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B600-7C77-FF86-B4B9-B10FE69C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71D23-BB81-15C9-8C65-F45FDDC2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9980E6-273B-3EAE-1AB8-E6803E89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20DEA-BDD7-C9B1-0A29-D6082F9D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438DA-4A55-CA86-0A89-5B8B6AAA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BE9B0-7797-F731-32ED-71EF971A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7EF7-D9D2-B120-CADF-789DCC05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2604A8-64C8-9DE6-9F3D-2D2C19A5E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0B04F-2664-5ECC-A6E0-56BC62D7E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3EC17-9F24-E10F-D3E6-3CA863FC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EDE6B-1BDD-9788-FFBC-9E85A9A5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996D0-21D6-67E2-841A-C032B96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51FA2-FCA8-E359-8CF2-626DE928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7BDDD-34B0-C422-00DA-36877668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69AB-69F4-33A4-34C5-A12907880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EB10-AB2D-4537-92BE-178823148E1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F0DB7-F1AF-91AF-36C0-85AC9AA9E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1E717-F6C3-4956-B5C8-318FF56B9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1B13-9EE7-400B-9338-7F17AB9AD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9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4958" TargetMode="External"/><Relationship Id="rId2" Type="http://schemas.openxmlformats.org/officeDocument/2006/relationships/hyperlink" Target="https://ko.wikipedia.org/wiki/%ED%8D%BC%EC%85%89%ED%8A%B8%EB%A1%A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01406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75FA6-5648-5615-BC25-D62FD11E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b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7A0D06-D0CD-714E-5A3C-D4724787A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2022.11.22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5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BBB4F-4EDF-44DE-779A-460411D2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267A5-E84F-DDF9-354F-564886A9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https://ko.wikipedia.org/wiki/%ED%8D%BC%EC%85%89%ED%8A%B8%EB%A1%A0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https://wikidocs.net/24958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3F11A-D9B6-6E39-65E4-0B40D346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퍼셉트론</a:t>
            </a:r>
            <a:r>
              <a:rPr lang="en-US" altLang="ko-KR" b="1" dirty="0"/>
              <a:t>(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</a:t>
            </a:r>
            <a:r>
              <a:rPr lang="en-US" altLang="ko-KR" b="1" dirty="0"/>
              <a:t>)</a:t>
            </a:r>
            <a:r>
              <a:rPr lang="ko-KR" altLang="en-US" dirty="0"/>
              <a:t>은 머신 러닝의 한 종류로서 의 한 종류로서 프랑크 </a:t>
            </a:r>
            <a:r>
              <a:rPr lang="ko-KR" altLang="en-US" dirty="0" err="1"/>
              <a:t>로젠블라트에</a:t>
            </a:r>
            <a:r>
              <a:rPr lang="ko-KR" altLang="en-US" dirty="0"/>
              <a:t> 의해 고안되었다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dirty="0"/>
              <a:t>다수의 </a:t>
            </a:r>
            <a:r>
              <a:rPr lang="ko-KR" altLang="en-US" dirty="0" err="1"/>
              <a:t>입력으로부터</a:t>
            </a:r>
            <a:r>
              <a:rPr lang="ko-KR" altLang="en-US" dirty="0"/>
              <a:t> 하나의 결과를 내보내는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ko-KR" altLang="en-US" dirty="0" err="1"/>
              <a:t>입력값이</a:t>
            </a:r>
            <a:r>
              <a:rPr lang="ko-KR" altLang="en-US" dirty="0"/>
              <a:t> 존재하고</a:t>
            </a:r>
            <a:r>
              <a:rPr lang="en-US" altLang="ko-KR" dirty="0"/>
              <a:t>(x1,x2…</a:t>
            </a:r>
            <a:r>
              <a:rPr lang="en-US" altLang="ko-KR" dirty="0" err="1"/>
              <a:t>xn</a:t>
            </a:r>
            <a:r>
              <a:rPr lang="en-US" altLang="ko-KR" dirty="0"/>
              <a:t>)</a:t>
            </a:r>
            <a:r>
              <a:rPr lang="ko-KR" altLang="en-US" dirty="0"/>
              <a:t>이에 따른 가중치가 존재합니다</a:t>
            </a:r>
            <a:r>
              <a:rPr lang="en-US" altLang="ko-KR" dirty="0"/>
              <a:t>.(w1,w2,…</a:t>
            </a:r>
            <a:r>
              <a:rPr lang="en-US" altLang="ko-KR" dirty="0" err="1"/>
              <a:t>wn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33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3F11A-D9B6-6E39-65E4-0B40D346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결과값</a:t>
            </a:r>
            <a:r>
              <a:rPr lang="en-US" altLang="ko-KR" dirty="0"/>
              <a:t>(y)</a:t>
            </a:r>
            <a:r>
              <a:rPr lang="ko-KR" altLang="en-US" dirty="0"/>
              <a:t>이 </a:t>
            </a:r>
            <a:r>
              <a:rPr lang="ko-KR" altLang="en-US" dirty="0" err="1"/>
              <a:t>임계값</a:t>
            </a:r>
            <a:r>
              <a:rPr lang="el-GR" altLang="ko-KR" b="0" i="0" dirty="0">
                <a:solidFill>
                  <a:srgbClr val="000000"/>
                </a:solidFill>
                <a:effectLst/>
                <a:latin typeface="-apple-system"/>
              </a:rPr>
              <a:t>(Θ)</a:t>
            </a:r>
            <a:r>
              <a:rPr lang="ko-KR" altLang="en-US" dirty="0"/>
              <a:t>을 초과하면 </a:t>
            </a:r>
            <a:r>
              <a:rPr lang="en-US" altLang="ko-KR" dirty="0"/>
              <a:t>1, </a:t>
            </a:r>
            <a:r>
              <a:rPr lang="ko-KR" altLang="en-US" dirty="0"/>
              <a:t>초과하지 않는다면 </a:t>
            </a:r>
            <a:r>
              <a:rPr lang="en-US" altLang="ko-KR" dirty="0"/>
              <a:t>0</a:t>
            </a:r>
            <a:r>
              <a:rPr lang="ko-KR" altLang="en-US" dirty="0"/>
              <a:t>의 값을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임계값을</a:t>
            </a:r>
            <a:r>
              <a:rPr lang="ko-KR" altLang="en-US" dirty="0"/>
              <a:t> 입력으로 주어서 편향을 표현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37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pic>
        <p:nvPicPr>
          <p:cNvPr id="4" name="Picture 2" descr="딥러닝] #5 퍼셉트론(Perceptron)에 대해서 알아보자 / 인공신경망(ANN) 퍼셉트론과 뉴런의 차이점 / 편향 b(bias)의  의미 :: 외장하드">
            <a:extLst>
              <a:ext uri="{FF2B5EF4-FFF2-40B4-BE49-F238E27FC236}">
                <a16:creationId xmlns:a16="http://schemas.microsoft.com/office/drawing/2014/main" id="{E8C0E1D6-6117-6EEA-87B0-36723581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41" y="1845206"/>
            <a:ext cx="8820118" cy="44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3F11A-D9B6-6E39-65E4-0B40D346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단층 </a:t>
            </a:r>
            <a:r>
              <a:rPr lang="ko-KR" altLang="en-US" b="1" dirty="0" err="1"/>
              <a:t>퍼셉트론</a:t>
            </a:r>
            <a:r>
              <a:rPr lang="en-US" altLang="ko-KR" b="1" dirty="0"/>
              <a:t>(</a:t>
            </a:r>
            <a:r>
              <a:rPr lang="en-US" altLang="ko-KR" dirty="0"/>
              <a:t>Single-Layer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레이어로 구성된다</a:t>
            </a:r>
            <a:r>
              <a:rPr lang="en-US" altLang="ko-KR" dirty="0"/>
              <a:t>.(</a:t>
            </a:r>
            <a:r>
              <a:rPr lang="ko-KR" altLang="en-US" dirty="0" err="1"/>
              <a:t>입력층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선형적이다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AND,NAND,OR</a:t>
            </a:r>
            <a:r>
              <a:rPr lang="ko-KR" altLang="en-US" dirty="0"/>
              <a:t>는 구현이 가능하다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일정구간의 값의 표현하는 </a:t>
            </a:r>
            <a:r>
              <a:rPr lang="en-US" altLang="ko-KR" dirty="0"/>
              <a:t>XOR</a:t>
            </a:r>
            <a:r>
              <a:rPr lang="ko-KR" altLang="en-US" dirty="0"/>
              <a:t>을 표현할 수 없다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908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65EEA6-49FA-A90A-FA44-1C5CA8CB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455333"/>
            <a:ext cx="5765800" cy="2718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734435-2EC0-ED73-7450-0E31FF1C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36" y="2694513"/>
            <a:ext cx="2658533" cy="2313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33AAC-C9F3-55B6-631F-C9062976FE31}"/>
              </a:ext>
            </a:extLst>
          </p:cNvPr>
          <p:cNvSpPr txBox="1"/>
          <p:nvPr/>
        </p:nvSpPr>
        <p:spPr>
          <a:xfrm>
            <a:off x="6993468" y="2540002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GATE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2B1CFA-59DC-EEBE-4807-CB9F11A7C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444" y="2534442"/>
            <a:ext cx="3375425" cy="2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3F11A-D9B6-6E39-65E4-0B40D346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다층 </a:t>
            </a:r>
            <a:r>
              <a:rPr lang="ko-KR" altLang="en-US" b="1" dirty="0" err="1"/>
              <a:t>퍼셉트론</a:t>
            </a:r>
            <a:r>
              <a:rPr lang="en-US" altLang="ko-KR" dirty="0"/>
              <a:t>(Multi-Layer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ko-KR" altLang="en-US" dirty="0" err="1"/>
              <a:t>은닉층</a:t>
            </a:r>
            <a:r>
              <a:rPr lang="en-US" altLang="ko-KR" dirty="0"/>
              <a:t>(hidden</a:t>
            </a:r>
            <a:r>
              <a:rPr lang="ko-KR" altLang="en-US" dirty="0"/>
              <a:t> </a:t>
            </a:r>
            <a:r>
              <a:rPr lang="en-US" altLang="ko-KR" dirty="0"/>
              <a:t>layer)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은닉층을 두어서 비 선형적기능이 추가 되었다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출력이 다음단계</a:t>
            </a:r>
            <a:r>
              <a:rPr lang="en-US" altLang="ko-KR" dirty="0"/>
              <a:t>(</a:t>
            </a:r>
            <a:r>
              <a:rPr lang="ko-KR" altLang="en-US" dirty="0"/>
              <a:t>레이어</a:t>
            </a:r>
            <a:r>
              <a:rPr lang="en-US" altLang="ko-KR" dirty="0"/>
              <a:t>)</a:t>
            </a:r>
            <a:r>
              <a:rPr lang="ko-KR" altLang="en-US" dirty="0"/>
              <a:t>의 입력으로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가중치의 합을 활성화 함수에 통과시켜 과거의 상태를 기억하는 능력도 가지고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71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0C16414-9CF6-E611-BE40-19515EA09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065" y="1690688"/>
            <a:ext cx="10617869" cy="4380706"/>
          </a:xfrm>
        </p:spPr>
      </p:pic>
    </p:spTree>
    <p:extLst>
      <p:ext uri="{BB962C8B-B14F-4D97-AF65-F5344CB8AC3E}">
        <p14:creationId xmlns:p14="http://schemas.microsoft.com/office/powerpoint/2010/main" val="299372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E094-BCF5-AED2-6FAD-B2D9843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Perceptron &amp; XOR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68204-A78B-E6D0-44F2-E5A7B3D8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playground.tensorflow.org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74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234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Perceptron &amp; XOR </vt:lpstr>
      <vt:lpstr>Perceptron &amp; XOR</vt:lpstr>
      <vt:lpstr>Perceptron &amp; XOR</vt:lpstr>
      <vt:lpstr>Perceptron &amp; XOR</vt:lpstr>
      <vt:lpstr>Perceptron &amp; XOR</vt:lpstr>
      <vt:lpstr>Perceptron &amp; XOR</vt:lpstr>
      <vt:lpstr>Perceptron &amp; XOR</vt:lpstr>
      <vt:lpstr>Perceptron &amp; XOR</vt:lpstr>
      <vt:lpstr>Perceptron &amp; XOR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&amp; XOR </dc:title>
  <dc:creator>김동혁</dc:creator>
  <cp:lastModifiedBy>김동혁</cp:lastModifiedBy>
  <cp:revision>1</cp:revision>
  <dcterms:created xsi:type="dcterms:W3CDTF">2022-11-22T01:01:09Z</dcterms:created>
  <dcterms:modified xsi:type="dcterms:W3CDTF">2022-11-22T04:43:00Z</dcterms:modified>
</cp:coreProperties>
</file>