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2" r:id="rId6"/>
    <p:sldId id="257" r:id="rId7"/>
    <p:sldId id="266" r:id="rId8"/>
    <p:sldId id="267" r:id="rId9"/>
    <p:sldId id="258" r:id="rId10"/>
    <p:sldId id="268" r:id="rId11"/>
    <p:sldId id="273" r:id="rId12"/>
    <p:sldId id="270" r:id="rId13"/>
    <p:sldId id="271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6B502-CA76-4DD3-A865-960749FD0EDC}" v="213" dt="2022-08-24T15:07:19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E618D-0681-D840-62CB-706BE4E7B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C54FBC-C848-C1DF-0541-96E1C4397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71DBF-D864-6A75-F52E-121ED3D2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181C0-7C8E-1A36-59A6-3175C644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7F8DA-C1B8-1C49-8886-46288308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90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13B40-B03F-0BF9-48DB-F73FCAB2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308AB7-FB24-79F1-8C21-E4304BF10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9EF7EE-12BE-EF9B-1D72-2F4E93A9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C957A-8E35-0BA9-550E-0BBD93B9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883C4-F817-76C8-9179-02E7E1BC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95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1A00BA-049F-20F0-2E21-6A42ECD4E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36FD3B-7C1A-755A-3816-6D752AA42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854E9-92A6-46EC-A2C6-D3F883A3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4CE0C-5A84-E8A0-7320-76855419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C699EA-B736-4516-7A4D-FBC8AAC9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6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DDD41-6CB5-0D1D-A1AE-EBF8757D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D9D63-E66B-6B32-BF3A-01BEB9EBF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B94CB-8337-4753-A5B8-43CCF19D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2AC3C3-2FED-ADA1-6783-C47F34E8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6F6497-7CFD-CC34-3832-516E2DCD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8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D3553-2CC8-5900-CC93-4678922B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13C5DB-C530-FC6E-57ED-F6B69AED7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2330F-5392-7E34-D1D9-B51A34E1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BFDF5-2166-9911-C473-C0AB0106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A2D72D-BA13-732F-EF97-8FE065FB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30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CD923-6A97-1DDF-E120-01C9F549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9E5EEA-7690-4E63-EDDB-2120EBA67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03A043-B7F2-190E-3F1D-C5BDC30ED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791857-CCFA-A33C-9A1A-0044EEC5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8EF29B-D7CE-DF89-E8CF-E7C29FD3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74F2AD-14CD-FB5B-9C62-F26DBAE2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76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04E7C-5B84-4DAA-189B-CCCAB94D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6924EB-9A3E-9265-7C80-DDF6DFD7B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885044-9B54-E2B1-7A7F-57BF9553C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3968FB-4DB2-5029-E647-BE0A1522F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0BCDE9-6423-A518-9397-BC1EEAA20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B14621-D7B8-5F50-2847-BD0C0FF3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337BD2-A18A-3F20-A25F-84E2FE72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80129D-4073-AE43-BE46-BBC9EF90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29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14A0E-912C-C1F5-8736-ECAFB349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5225D5-1E84-5BD1-B22F-92A05E26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D2E02A-1A19-E3DA-475A-86803128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C3CF89-DB96-F520-685C-CF83FE53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5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25B3F1-9428-630A-CCD0-5EE908C0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2DBBD9-805B-BAEE-6318-A00B5931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7B4EF4-40A3-DCF4-04C7-DD60CD87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1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0AF9A-A014-6EEA-3481-F07CADFB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97ED6F-07E6-5AA6-3EF5-5D3DEF552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6E19FA-DB10-403B-249F-DE9F47A0D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7FC6B6-3B9E-DC74-AEA6-25958CD6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4491E6-18C4-308E-F6ED-D8F742C7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A9B50-39CA-ABB3-0210-7C38DF83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26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77655-9D0F-F28F-448D-D6D14460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48F94E-3A94-5E0C-07F3-DA7AD17A8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60B813-7861-BA69-A20F-D976BCC6E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C03C7-56D9-4658-07FF-08096DD8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E4D4BF-7626-5FAA-44A5-3E8C3340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718D44-6BDC-6905-FCF8-BD10B0A7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82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34009E-1AB0-CB01-E3A0-99D17849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CF1DE-92B4-16DC-1A6B-126402E39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0DA39-1B61-F871-62C5-EA22D3601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D9AFE-AA28-4A0F-961E-315E20A5E9E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F9555-E7B6-C36A-CEEA-740E45B65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F6AB3-2F57-3A87-9209-B5E663694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9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gsvl/autoware-data/tree/old-simulator" TargetMode="External"/><Relationship Id="rId2" Type="http://schemas.openxmlformats.org/officeDocument/2006/relationships/hyperlink" Target="https://openaccess.thecvf.com/content_ICCV_2017_workshops/papers/w6/Pusztai_Accurate_Calibration_of_ICCV_2017_paper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FE66C-3970-F3E5-E8D5-55A438A48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Project PCD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5AF17A-1C0F-2F1A-CE42-4D558C3A9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발표자 김동혁</a:t>
            </a:r>
            <a:endParaRPr lang="en-US" altLang="ko-KR" dirty="0"/>
          </a:p>
          <a:p>
            <a:r>
              <a:rPr lang="en-US" altLang="ko-KR" dirty="0"/>
              <a:t>22.08.25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06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36B1B-AADC-B336-5C02-CEA03B88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7D373-4AAC-47BF-41B0-28F3546D2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프로젝트로 주어지는 데이터 셋에는 점들의 위치 행렬을 갖는 </a:t>
            </a:r>
            <a:r>
              <a:rPr lang="en-US" altLang="ko-KR" dirty="0" err="1"/>
              <a:t>pcd</a:t>
            </a:r>
            <a:r>
              <a:rPr lang="ko-KR" altLang="en-US" dirty="0"/>
              <a:t>데이터만 존재한다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따라서 </a:t>
            </a:r>
            <a:r>
              <a:rPr lang="en-US" altLang="ko-KR" dirty="0"/>
              <a:t>clustering</a:t>
            </a:r>
            <a:r>
              <a:rPr lang="ko-KR" altLang="en-US" dirty="0"/>
              <a:t>이나 </a:t>
            </a:r>
            <a:r>
              <a:rPr lang="en-US" altLang="ko-KR" dirty="0"/>
              <a:t>bounding box</a:t>
            </a:r>
            <a:r>
              <a:rPr lang="ko-KR" altLang="en-US" dirty="0"/>
              <a:t>를 하기 위해서는 기존의 제시되던 방법</a:t>
            </a:r>
            <a:r>
              <a:rPr lang="en-US" altLang="ko-KR" dirty="0"/>
              <a:t>(</a:t>
            </a:r>
            <a:r>
              <a:rPr lang="en-US" altLang="ko-KR" dirty="0" err="1"/>
              <a:t>ransac</a:t>
            </a:r>
            <a:r>
              <a:rPr lang="en-US" altLang="ko-KR" dirty="0"/>
              <a:t> algorithm)</a:t>
            </a:r>
            <a:r>
              <a:rPr lang="ko-KR" altLang="en-US" dirty="0"/>
              <a:t>등을</a:t>
            </a:r>
            <a:r>
              <a:rPr lang="en-US" altLang="ko-KR" dirty="0"/>
              <a:t> </a:t>
            </a:r>
            <a:r>
              <a:rPr lang="ko-KR" altLang="en-US" dirty="0"/>
              <a:t>사용해야 한다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Segmentation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/>
              <a:t>원하는 경우 모델을 적용해야 함으로 데이터셋이 대상으로 삼았던 모델의 데이터셋과 구조가 같아야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36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D81F5-6CE2-1149-FF2F-366E6DE9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ED8642-A02F-0EC7-339E-633CFFB3D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https://openaccess.thecvf.com/content_ICCV_2017_workshops/papers/w6/Pusztai_Accurate_Calibration_of_ICCV_2017_paper.pdf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https://github.com/lgsvl/autoware-data/tree/old-simulator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64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54CF1-3CF1-BFF0-EE88-79810D06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0556E6-E2FF-3BBD-E446-1B7366C35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데이터 셋</a:t>
            </a:r>
            <a:r>
              <a:rPr lang="en-US" altLang="ko-KR" dirty="0"/>
              <a:t>(</a:t>
            </a:r>
            <a:r>
              <a:rPr lang="ko-KR" altLang="en-US" dirty="0"/>
              <a:t>도구공간</a:t>
            </a:r>
            <a:r>
              <a:rPr lang="en-US" altLang="ko-KR" dirty="0"/>
              <a:t>, </a:t>
            </a:r>
            <a:r>
              <a:rPr lang="ko-KR" altLang="en-US" dirty="0" err="1"/>
              <a:t>라스텍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 err="1"/>
              <a:t>pcd</a:t>
            </a:r>
            <a:r>
              <a:rPr lang="ko-KR" altLang="en-US" dirty="0"/>
              <a:t>구조를 확인해라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라이다 데이터 객체마다 레이블을 </a:t>
            </a:r>
            <a:r>
              <a:rPr lang="ko-KR" altLang="en-US" dirty="0" err="1"/>
              <a:t>붙힌방식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(segmentation, bonding box)</a:t>
            </a:r>
            <a:r>
              <a:rPr lang="ko-KR" altLang="en-US" dirty="0"/>
              <a:t>을 알고 싶다</a:t>
            </a:r>
          </a:p>
        </p:txBody>
      </p:sp>
    </p:spTree>
    <p:extLst>
      <p:ext uri="{BB962C8B-B14F-4D97-AF65-F5344CB8AC3E}">
        <p14:creationId xmlns:p14="http://schemas.microsoft.com/office/powerpoint/2010/main" val="295298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AB8C5-A7C2-7E9A-A7F8-37377B69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도구공간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366F90-76BF-874B-F2FC-E3590F4DB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이미지와 그에 대응되는 라이다</a:t>
            </a:r>
            <a:r>
              <a:rPr lang="en-US" altLang="ko-KR" dirty="0"/>
              <a:t>(PCD)</a:t>
            </a:r>
            <a:r>
              <a:rPr lang="ko-KR" altLang="en-US" dirty="0"/>
              <a:t>파일 존재한다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그러나 이미지는 정면</a:t>
            </a:r>
            <a:r>
              <a:rPr lang="en-US" altLang="ko-KR" dirty="0"/>
              <a:t>(</a:t>
            </a:r>
            <a:r>
              <a:rPr lang="ko-KR" altLang="en-US" dirty="0"/>
              <a:t>추정</a:t>
            </a:r>
            <a:r>
              <a:rPr lang="en-US" altLang="ko-KR" dirty="0"/>
              <a:t>)</a:t>
            </a:r>
            <a:r>
              <a:rPr lang="ko-KR" altLang="en-US" dirty="0"/>
              <a:t>만이 촬영되고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라이다로</a:t>
            </a:r>
            <a:r>
              <a:rPr lang="ko-KR" altLang="en-US" dirty="0"/>
              <a:t> 촬영 시 </a:t>
            </a:r>
            <a:r>
              <a:rPr lang="en-US" altLang="ko-KR" dirty="0"/>
              <a:t>bin</a:t>
            </a:r>
            <a:r>
              <a:rPr lang="ko-KR" altLang="en-US" dirty="0"/>
              <a:t>확장자로 출력되는데 이를 다 </a:t>
            </a:r>
            <a:r>
              <a:rPr lang="en-US" altLang="ko-KR" dirty="0" err="1"/>
              <a:t>pcd</a:t>
            </a:r>
            <a:r>
              <a:rPr lang="ko-KR" altLang="en-US" dirty="0"/>
              <a:t>변환을 진행한 것으로 보임</a:t>
            </a:r>
          </a:p>
        </p:txBody>
      </p:sp>
    </p:spTree>
    <p:extLst>
      <p:ext uri="{BB962C8B-B14F-4D97-AF65-F5344CB8AC3E}">
        <p14:creationId xmlns:p14="http://schemas.microsoft.com/office/powerpoint/2010/main" val="416253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0E47F-69C2-0ACB-87D1-EF6BE39E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라스텍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883241-E564-1525-2AEA-787462696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라이다</a:t>
            </a:r>
            <a:r>
              <a:rPr lang="en-US" altLang="ko-KR" dirty="0"/>
              <a:t>(PCD)</a:t>
            </a:r>
            <a:r>
              <a:rPr lang="ko-KR" altLang="en-US" dirty="0"/>
              <a:t>파일만이 존재한다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라이다로</a:t>
            </a:r>
            <a:r>
              <a:rPr lang="ko-KR" altLang="en-US" dirty="0"/>
              <a:t> 촬영 시 </a:t>
            </a:r>
            <a:r>
              <a:rPr lang="en-US" altLang="ko-KR" dirty="0"/>
              <a:t>bin</a:t>
            </a:r>
            <a:r>
              <a:rPr lang="ko-KR" altLang="en-US" dirty="0"/>
              <a:t>확장자로 출력되는데 이를 다 </a:t>
            </a:r>
            <a:r>
              <a:rPr lang="en-US" altLang="ko-KR" dirty="0" err="1"/>
              <a:t>pcd</a:t>
            </a:r>
            <a:r>
              <a:rPr lang="ko-KR" altLang="en-US" dirty="0"/>
              <a:t>변환을 진행한 것으로 보임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92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AB8C5-A7C2-7E9A-A7F8-37377B69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366F90-76BF-874B-F2FC-E3590F4DB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포인트 클라우드</a:t>
            </a:r>
            <a:r>
              <a:rPr lang="en-US" altLang="ko-KR" dirty="0">
                <a:effectLst/>
              </a:rPr>
              <a:t>(</a:t>
            </a:r>
            <a:r>
              <a:rPr lang="en-US" altLang="ko-KR" dirty="0" err="1">
                <a:effectLst/>
              </a:rPr>
              <a:t>pcd</a:t>
            </a:r>
            <a:r>
              <a:rPr lang="en-US" altLang="ko-KR" dirty="0">
                <a:effectLst/>
              </a:rPr>
              <a:t>) Lidar </a:t>
            </a:r>
            <a:r>
              <a:rPr lang="ko-KR" altLang="en-US" dirty="0">
                <a:effectLst/>
              </a:rPr>
              <a:t>센서</a:t>
            </a:r>
            <a:r>
              <a:rPr lang="en-US" altLang="ko-KR" dirty="0">
                <a:effectLst/>
              </a:rPr>
              <a:t>, RGB-D</a:t>
            </a:r>
            <a:r>
              <a:rPr lang="ko-KR" altLang="en-US" dirty="0">
                <a:effectLst/>
              </a:rPr>
              <a:t>센서 등 으로 수집되는 데이터를 의미 합니다</a:t>
            </a:r>
            <a:r>
              <a:rPr lang="en-US" altLang="ko-KR" dirty="0">
                <a:effectLst/>
              </a:rPr>
              <a:t>.</a:t>
            </a:r>
          </a:p>
          <a:p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신호를 보내서 돌아 오는 시간을 기록하여 각 빛</a:t>
            </a:r>
            <a:r>
              <a:rPr lang="en-US" altLang="ko-KR" dirty="0">
                <a:effectLst/>
              </a:rPr>
              <a:t>/</a:t>
            </a:r>
            <a:r>
              <a:rPr lang="ko-KR" altLang="en-US" dirty="0">
                <a:effectLst/>
              </a:rPr>
              <a:t>신호당 거리 정보를 계산 하고 하나의 포인트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점</a:t>
            </a:r>
            <a:r>
              <a:rPr lang="en-US" altLang="ko-KR" dirty="0">
                <a:effectLst/>
              </a:rPr>
              <a:t>)</a:t>
            </a:r>
            <a:r>
              <a:rPr lang="ko-KR" altLang="en-US" dirty="0">
                <a:effectLst/>
              </a:rPr>
              <a:t>를 생성한다</a:t>
            </a:r>
            <a:endParaRPr lang="en-US" altLang="ko-KR" dirty="0">
              <a:effectLst/>
            </a:endParaRPr>
          </a:p>
          <a:p>
            <a:endParaRPr lang="en-US" altLang="ko-KR" dirty="0"/>
          </a:p>
          <a:p>
            <a:r>
              <a:rPr lang="en-US" altLang="ko-KR" dirty="0"/>
              <a:t>Point</a:t>
            </a:r>
            <a:r>
              <a:rPr lang="ko-KR" altLang="en-US" dirty="0"/>
              <a:t> </a:t>
            </a:r>
            <a:r>
              <a:rPr lang="en-US" altLang="ko-KR" dirty="0"/>
              <a:t>cloud</a:t>
            </a:r>
            <a:r>
              <a:rPr lang="ko-KR" altLang="en-US" dirty="0"/>
              <a:t>는 </a:t>
            </a:r>
            <a:r>
              <a:rPr lang="en-US" altLang="ko-KR" dirty="0"/>
              <a:t>2d</a:t>
            </a:r>
            <a:r>
              <a:rPr lang="ko-KR" altLang="en-US" dirty="0"/>
              <a:t> </a:t>
            </a:r>
            <a:r>
              <a:rPr lang="en-US" altLang="ko-KR" dirty="0" err="1"/>
              <a:t>pcd</a:t>
            </a:r>
            <a:r>
              <a:rPr lang="en-US" altLang="ko-KR" dirty="0"/>
              <a:t>(</a:t>
            </a:r>
            <a:r>
              <a:rPr lang="en-US" altLang="ko-KR" dirty="0">
                <a:effectLst/>
              </a:rPr>
              <a:t>RGB-D</a:t>
            </a:r>
            <a:r>
              <a:rPr lang="en-US" altLang="ko-KR" dirty="0"/>
              <a:t>)</a:t>
            </a:r>
            <a:r>
              <a:rPr lang="ko-KR" altLang="en-US" dirty="0"/>
              <a:t>와</a:t>
            </a:r>
            <a:r>
              <a:rPr lang="en-US" altLang="ko-KR" dirty="0"/>
              <a:t>, 3d </a:t>
            </a:r>
            <a:r>
              <a:rPr lang="en-US" altLang="ko-KR" dirty="0" err="1"/>
              <a:t>pcd</a:t>
            </a:r>
            <a:r>
              <a:rPr lang="en-US" altLang="ko-KR" dirty="0"/>
              <a:t>(</a:t>
            </a:r>
            <a:r>
              <a:rPr lang="en-US" altLang="ko-KR" dirty="0">
                <a:effectLst/>
              </a:rPr>
              <a:t>Lidar</a:t>
            </a:r>
            <a:r>
              <a:rPr lang="en-US" altLang="ko-KR" dirty="0"/>
              <a:t>)</a:t>
            </a:r>
            <a:r>
              <a:rPr lang="ko-KR" altLang="en-US" dirty="0"/>
              <a:t>가 존재한다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 </a:t>
            </a:r>
            <a:r>
              <a:rPr lang="ko-KR" altLang="en-US" dirty="0"/>
              <a:t>점들의 위치를 행렬로 모아 놓은 것이 </a:t>
            </a:r>
            <a:r>
              <a:rPr lang="en-US" altLang="ko-KR" dirty="0" err="1"/>
              <a:t>pcd</a:t>
            </a:r>
            <a:r>
              <a:rPr lang="en-US" altLang="ko-KR" dirty="0"/>
              <a:t> </a:t>
            </a:r>
            <a:r>
              <a:rPr lang="ko-KR" altLang="en-US" dirty="0"/>
              <a:t>확장자이다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63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AB8C5-A7C2-7E9A-A7F8-37377B69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366F90-76BF-874B-F2FC-E3590F4DB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둘 다 별달리 </a:t>
            </a:r>
            <a:r>
              <a:rPr lang="en-US" altLang="ko-KR" dirty="0"/>
              <a:t>label(bounding box, segmentation) </a:t>
            </a:r>
            <a:r>
              <a:rPr lang="ko-KR" altLang="en-US" dirty="0"/>
              <a:t>파일이 존재하지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HDNSCAN</a:t>
            </a:r>
            <a:r>
              <a:rPr lang="ko-KR" altLang="en-US" dirty="0"/>
              <a:t>이나 </a:t>
            </a:r>
            <a:r>
              <a:rPr lang="en-US" altLang="ko-KR" dirty="0"/>
              <a:t>open3d </a:t>
            </a:r>
            <a:r>
              <a:rPr lang="ko-KR" altLang="en-US" dirty="0"/>
              <a:t>등 에서 지원하는 함수 등으로 </a:t>
            </a:r>
            <a:r>
              <a:rPr lang="en-US" altLang="ko-KR" dirty="0"/>
              <a:t>segmentation</a:t>
            </a:r>
            <a:r>
              <a:rPr lang="ko-KR" altLang="en-US" dirty="0"/>
              <a:t>을 얻을 수 있음</a:t>
            </a:r>
            <a:r>
              <a:rPr lang="en-US" altLang="ko-KR" dirty="0"/>
              <a:t>(clustering</a:t>
            </a:r>
            <a:r>
              <a:rPr lang="ko-KR" altLang="en-US" dirty="0"/>
              <a:t>에 가까움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Clustering</a:t>
            </a:r>
            <a:r>
              <a:rPr lang="ko-KR" altLang="en-US" dirty="0"/>
              <a:t>된 </a:t>
            </a:r>
            <a:r>
              <a:rPr lang="en-US" altLang="ko-KR" dirty="0" err="1"/>
              <a:t>pcd</a:t>
            </a:r>
            <a:r>
              <a:rPr lang="ko-KR" altLang="en-US" dirty="0"/>
              <a:t>를 바탕으로 </a:t>
            </a:r>
            <a:r>
              <a:rPr lang="en-US" altLang="ko-KR" dirty="0"/>
              <a:t>bounding box </a:t>
            </a:r>
            <a:r>
              <a:rPr lang="ko-KR" altLang="en-US" dirty="0"/>
              <a:t>설정이 가능함</a:t>
            </a:r>
          </a:p>
        </p:txBody>
      </p:sp>
    </p:spTree>
    <p:extLst>
      <p:ext uri="{BB962C8B-B14F-4D97-AF65-F5344CB8AC3E}">
        <p14:creationId xmlns:p14="http://schemas.microsoft.com/office/powerpoint/2010/main" val="281954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AB8C5-A7C2-7E9A-A7F8-37377B69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366F90-76BF-874B-F2FC-E3590F4DB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클러스터링이 된 </a:t>
            </a:r>
            <a:r>
              <a:rPr lang="en-US" altLang="ko-KR" dirty="0" err="1"/>
              <a:t>pcd</a:t>
            </a:r>
            <a:r>
              <a:rPr lang="en-US" altLang="ko-KR" dirty="0"/>
              <a:t>(lidar)</a:t>
            </a:r>
            <a:r>
              <a:rPr lang="ko-KR" altLang="en-US" dirty="0"/>
              <a:t>파일</a:t>
            </a:r>
            <a:r>
              <a:rPr lang="en-US" altLang="ko-KR" dirty="0"/>
              <a:t>(</a:t>
            </a:r>
            <a:r>
              <a:rPr lang="ko-KR" altLang="en-US" dirty="0"/>
              <a:t>추가적으로 </a:t>
            </a:r>
            <a:r>
              <a:rPr lang="en-US" altLang="ko-KR" dirty="0"/>
              <a:t>bounding box</a:t>
            </a:r>
            <a:r>
              <a:rPr lang="ko-KR" altLang="en-US" dirty="0"/>
              <a:t>를 생성한 </a:t>
            </a:r>
            <a:r>
              <a:rPr lang="en-US" altLang="ko-KR" dirty="0" err="1"/>
              <a:t>pcd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360</a:t>
            </a:r>
            <a:r>
              <a:rPr lang="ko-KR" altLang="en-US" dirty="0"/>
              <a:t>를 커버하고 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2d </a:t>
            </a:r>
            <a:r>
              <a:rPr lang="ko-KR" altLang="en-US" dirty="0"/>
              <a:t>이미지의 좌표가 존재한다면 </a:t>
            </a:r>
            <a:r>
              <a:rPr lang="en-US" altLang="ko-KR" dirty="0"/>
              <a:t>fusion(calibration)</a:t>
            </a:r>
            <a:r>
              <a:rPr lang="ko-KR" altLang="en-US" dirty="0"/>
              <a:t>이 가능해 진다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64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AB8C5-A7C2-7E9A-A7F8-37377B69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PCD</a:t>
            </a:r>
            <a:endParaRPr lang="ko-KR" altLang="en-US" dirty="0"/>
          </a:p>
        </p:txBody>
      </p:sp>
      <p:pic>
        <p:nvPicPr>
          <p:cNvPr id="2050" name="Picture 2" descr="카메라 라이다 캘리브레이션">
            <a:extLst>
              <a:ext uri="{FF2B5EF4-FFF2-40B4-BE49-F238E27FC236}">
                <a16:creationId xmlns:a16="http://schemas.microsoft.com/office/drawing/2014/main" id="{463611C4-6435-D7B6-B624-CE525BA400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25" y="1690688"/>
            <a:ext cx="5403349" cy="472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38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AD69C-C221-8E11-45E2-0C35D64A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PCD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B626D4B-C8B2-D997-818C-F2C9C7C16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698" y="1690688"/>
            <a:ext cx="7096604" cy="4600200"/>
          </a:xfrm>
        </p:spPr>
      </p:pic>
    </p:spTree>
    <p:extLst>
      <p:ext uri="{BB962C8B-B14F-4D97-AF65-F5344CB8AC3E}">
        <p14:creationId xmlns:p14="http://schemas.microsoft.com/office/powerpoint/2010/main" val="379270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BA40A5A0CD054468D9C9788CCFE80AA" ma:contentTypeVersion="10" ma:contentTypeDescription="새 문서를 만듭니다." ma:contentTypeScope="" ma:versionID="3276c55422b91e67c76aacdb242c17e8">
  <xsd:schema xmlns:xsd="http://www.w3.org/2001/XMLSchema" xmlns:xs="http://www.w3.org/2001/XMLSchema" xmlns:p="http://schemas.microsoft.com/office/2006/metadata/properties" xmlns:ns3="1ffc9beb-69c2-4d50-83fd-0e0d39e56675" targetNamespace="http://schemas.microsoft.com/office/2006/metadata/properties" ma:root="true" ma:fieldsID="777bbea8d7e49ed3355e62ac67168a89" ns3:_="">
    <xsd:import namespace="1ffc9beb-69c2-4d50-83fd-0e0d39e566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9beb-69c2-4d50-83fd-0e0d39e566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D4D4BF-1307-4ACA-82B2-8E6DBE7AE1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DC398E-E031-42F3-8F61-7C305D5D9532}">
  <ds:schemaRefs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terms/"/>
    <ds:schemaRef ds:uri="1ffc9beb-69c2-4d50-83fd-0e0d39e56675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60136CD-EBD2-41DD-97D2-635E03766E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fc9beb-69c2-4d50-83fd-0e0d39e566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320</Words>
  <Application>Microsoft Office PowerPoint</Application>
  <PresentationFormat>와이드스크린</PresentationFormat>
  <Paragraphs>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Project PCD </vt:lpstr>
      <vt:lpstr>서론</vt:lpstr>
      <vt:lpstr>도구공간</vt:lpstr>
      <vt:lpstr>라스텍</vt:lpstr>
      <vt:lpstr>PCD</vt:lpstr>
      <vt:lpstr>PCD</vt:lpstr>
      <vt:lpstr>PCD</vt:lpstr>
      <vt:lpstr>PCD</vt:lpstr>
      <vt:lpstr>PCD</vt:lpstr>
      <vt:lpstr>결론</vt:lpstr>
      <vt:lpstr>참고자료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HRNet </dc:title>
  <dc:creator>김동혁</dc:creator>
  <cp:lastModifiedBy>김동혁</cp:lastModifiedBy>
  <cp:revision>4</cp:revision>
  <dcterms:created xsi:type="dcterms:W3CDTF">2022-07-19T11:15:34Z</dcterms:created>
  <dcterms:modified xsi:type="dcterms:W3CDTF">2022-08-31T10:36:04Z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0x0101006BA40A5A0CD054468D9C9788CCFE80AA</vt:lpwstr>
  </property>
</Properties>
</file>