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7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67408-5798-4720-BEDB-ED6235FDE9C4}" v="211" dt="2023-01-09T14:54:5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C3594-39DE-51D9-2F85-B082D04E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B69763-58D2-7EB0-ECF2-60B554A84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F24BD-DD0E-B67E-BEB4-2018CD9F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E4317-7C81-888B-F8FF-219493E4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18A0D-CD71-1F07-504E-714DE54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B56E1-57AF-FE23-7ED7-4C86FA6E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6900D-7EF2-E6F6-332F-6FB6466E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937DD-9CBC-9F28-2B9E-C3F1747D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AC29F-F91C-870A-D50A-9F4B0FC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F10CD-006F-61C7-19FA-7589F35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6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9B88A-A2B7-784C-E602-3C004005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2462D7-1194-EB70-09AF-D43F36A1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580E1-D9C4-A6E0-922A-0E3B0C83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0AA3F-64E7-0CBF-F167-7CFCBDF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906C6-A45E-CF77-68D2-5E21FEE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23CB-6FDA-030D-4208-CD245F4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E9C45-1C01-9EE9-4C91-A49563B1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ECF4D-9748-A5EA-9977-2E404CD0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EB4FE-845E-84A3-FC66-FC1FC031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4AB02-F006-364B-3D85-8022DB0D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2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47EF7-30E1-0567-3EF2-5FB68210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2E65F-CC01-3E4C-5FF7-27D5B214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E842B-5510-DC6D-5356-25F0F631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E233E-7321-515F-5247-9953097D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E3702-A62F-83A5-D49A-0E5716C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8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5625-4726-E673-E8F0-6E0E6634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F59E5-C3DF-FFC1-1F6F-18CD40F3D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0367F-58B7-0931-D7AB-4AD80C21C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AAC22-D00E-9E12-4856-CE5CA66F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E7E3D-F931-B10A-FE12-C4C3A7A3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45641-389F-2DEE-1458-CB27B2C3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9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E5D54-6F2D-340A-5867-4CBAEA6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5B49-3162-20F7-5C92-43EF8DE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F239C-9C68-FB16-C35A-87423E7C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33F3BF-C9C9-54A7-99AD-506984D23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7EA91-B1D2-6FFF-3788-C99D60F65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A41059-59A7-599F-15BB-2A4FB94A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FB15E8-D3C6-DE04-CC21-F12D27AF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BF9D9-2CA3-F633-5A02-459CC102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4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E78D-FC04-2E9A-977C-9E212DC6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3891-BCE1-7968-A468-94A572B7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92AE70-6E9E-DB0C-219F-6F8531B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D9745-88D3-4745-8E42-969EB1E2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86A190-5726-92F6-759C-3FECF8D9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D78022-B1FB-A154-6EFA-874633B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F4EEF-A74E-A6F2-9742-7C5A310F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7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0FA56-1825-1F98-2017-83545044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5FD04-72D0-13D6-227B-A90B9352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AAEB-1E9D-F906-2BCE-65B00204E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104A4-B728-EE77-D7BF-74A51908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BCFE2-53E2-990D-08AF-A9F2A3D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06954-8C44-181A-3B9D-6ABDCA8C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19110-A451-EEFD-C2DB-FE806718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280E8-E38E-8E94-7E7F-65C8FC41B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71E8C-E5C7-C769-CA13-FBA178CF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40A58-ED84-74CA-19FF-FD880F6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CF665-9902-98B8-8CAB-EA64E1B0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0FFDC-AB79-6D0D-5736-B6299E1F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3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0DBBD3-92A2-52F5-3915-42FE012E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B557C-36AE-B5AE-DE8E-5932AB3E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A9C85-1C4E-E2BE-3A07-F1354C081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F1E8-95AF-44B6-909A-A80C172A97BF}" type="datetimeFigureOut">
              <a:rPr lang="ko-KR" altLang="en-US" smtClean="0"/>
              <a:t>2023-01-21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C7920-C02F-D2BE-579D-2A0DF49C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E93-7F26-7368-B706-5F8BA101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F7E3-31F4-41B6-99F9-D387A101F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teams.kr/teams/2849/post/73222" TargetMode="External"/><Relationship Id="rId2" Type="http://schemas.openxmlformats.org/officeDocument/2006/relationships/hyperlink" Target="https://hongcoding.tistory.com/7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B377-2FA3-5544-E1C1-8EB8AF4D7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96AC8-FBAD-D212-F43F-8B5055740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2023 01 09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53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  연결 그래프                                      </a:t>
            </a:r>
            <a:r>
              <a:rPr lang="ko-KR" altLang="en-US" dirty="0" err="1"/>
              <a:t>비연결</a:t>
            </a:r>
            <a:r>
              <a:rPr lang="ko-KR" altLang="en-US" dirty="0"/>
              <a:t> 그래프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A2342-1AF4-7EDF-83B5-7FABC648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2222"/>
            <a:ext cx="3533775" cy="2819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E9B93-7AFD-988D-CE8A-05683935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29" y="2732222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완전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CFF5E-669E-F32B-819A-91B9F309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46" y="1825625"/>
            <a:ext cx="4756043" cy="43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순환 그래프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시작 정점과 도착 정점이 동일한 그래프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Ubuntu Condensed" panose="020B050603060203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Ubuntu Condensed" panose="020B050603060203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Ubuntu Condensed" panose="020B0506030602030204" pitchFamily="34" charset="0"/>
            </a:endParaRPr>
          </a:p>
          <a:p>
            <a:pPr marL="0" indent="0">
              <a:buNone/>
            </a:pPr>
            <a:r>
              <a:rPr lang="ko-KR" altLang="en-US" dirty="0"/>
              <a:t>비 순환 그래프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순환 그래프를 제외한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59897-9315-5E99-C03A-FDAB2DD6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43" y="772160"/>
            <a:ext cx="3396170" cy="2771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7EA712-3AA6-1B5B-F431-02A812B8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263" y="3543369"/>
            <a:ext cx="3071865" cy="28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8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신장 트리</a:t>
            </a:r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원래 그래프의 모든 노드가 연결되어 있으면서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트리의 속성을 만족하는 그래프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트리의 속성을 만족하기 때문에 사이클이 존재하면 안된다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8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최소 신장 트리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신장트리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(Spanning Tree)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중 간선의 가중치 합이 최소인 신장 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그래프를 분석하기 어려운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유클리드 공간에 있지 않다</a:t>
            </a:r>
            <a:r>
              <a:rPr lang="en-US" altLang="ko-KR" dirty="0"/>
              <a:t>. </a:t>
            </a:r>
            <a:r>
              <a:rPr lang="ko-KR" altLang="en-US" dirty="0"/>
              <a:t>이는 우리에게 익숙한 좌표계로 표현할 수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그래프는 고정된 형태가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시각화 하는 것이 어렵다</a:t>
            </a:r>
            <a:endParaRPr lang="en-US" altLang="ko-KR" dirty="0"/>
          </a:p>
          <a:p>
            <a:pPr lvl="1"/>
            <a:r>
              <a:rPr lang="ko-KR" altLang="en-US" dirty="0"/>
              <a:t>수많은 점들이 각각 데이터를 담고 있고</a:t>
            </a:r>
            <a:r>
              <a:rPr lang="en-US" altLang="ko-KR" dirty="0"/>
              <a:t>, </a:t>
            </a:r>
            <a:r>
              <a:rPr lang="ko-KR" altLang="en-US" dirty="0"/>
              <a:t>밀집되어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유클리드 공간 - 위키백과, 우리 모두의 백과사전">
            <a:extLst>
              <a:ext uri="{FF2B5EF4-FFF2-40B4-BE49-F238E27FC236}">
                <a16:creationId xmlns:a16="http://schemas.microsoft.com/office/drawing/2014/main" id="{634B6E42-FCC6-2285-098E-1108738A8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464045"/>
            <a:ext cx="2381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1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상호작용과 같은 추상적인 개념을 다루기에 적합하다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추상적인 개념을 시각화 할 때 도움이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21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그래프 분석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고전적인 그래프 알고리즘들 사용했다</a:t>
            </a:r>
            <a:endParaRPr lang="en-US" altLang="ko-KR" dirty="0"/>
          </a:p>
          <a:p>
            <a:pPr lvl="1"/>
            <a:r>
              <a:rPr lang="ko-KR" altLang="en-US" dirty="0"/>
              <a:t>검색 알고리즘</a:t>
            </a:r>
            <a:endParaRPr lang="en-US" altLang="ko-KR" dirty="0"/>
          </a:p>
          <a:p>
            <a:pPr lvl="1"/>
            <a:r>
              <a:rPr lang="ko-KR" altLang="en-US" dirty="0"/>
              <a:t>최단경로 알고리즘</a:t>
            </a:r>
            <a:endParaRPr lang="en-US" altLang="ko-KR" dirty="0"/>
          </a:p>
          <a:p>
            <a:pPr lvl="1"/>
            <a:r>
              <a:rPr lang="ko-KR" altLang="en-US" dirty="0" err="1"/>
              <a:t>신장트리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클러스터링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7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GNN(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sohne"/>
              </a:rPr>
              <a:t>Graph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점이 이웃과의 연결에 의해 정의된다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Recurrent Graph Neural Network</a:t>
            </a:r>
          </a:p>
          <a:p>
            <a:endParaRPr lang="en-US" altLang="ko-KR" dirty="0"/>
          </a:p>
          <a:p>
            <a:r>
              <a:rPr lang="en-US" altLang="ko-KR" dirty="0"/>
              <a:t>Spatial Convolutional Network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Spectral Convolutional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Graph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입력과 출력이 함수 </a:t>
            </a:r>
            <a:r>
              <a:rPr lang="en-US" altLang="ko-KR" dirty="0" err="1"/>
              <a:t>f_w</a:t>
            </a:r>
            <a:r>
              <a:rPr lang="ko-KR" altLang="en-US" dirty="0"/>
              <a:t>를 정의하여 점의 상태를 업데이트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번 반복을 통한 업데이트 후 마지막 상태</a:t>
            </a:r>
            <a:r>
              <a:rPr lang="en-US" altLang="ko-KR" dirty="0"/>
              <a:t>(</a:t>
            </a:r>
            <a:r>
              <a:rPr lang="en-US" altLang="ko-KR" dirty="0" err="1"/>
              <a:t>x_n</a:t>
            </a:r>
            <a:r>
              <a:rPr lang="en-US" altLang="ko-KR" dirty="0"/>
              <a:t>)</a:t>
            </a:r>
            <a:r>
              <a:rPr lang="ko-KR" altLang="en-US" dirty="0"/>
              <a:t>와 특징</a:t>
            </a:r>
            <a:r>
              <a:rPr lang="en-US" altLang="ko-KR" dirty="0"/>
              <a:t>(</a:t>
            </a:r>
            <a:r>
              <a:rPr lang="en-US" altLang="ko-KR" dirty="0" err="1"/>
              <a:t>l_n</a:t>
            </a:r>
            <a:r>
              <a:rPr lang="en-US" altLang="ko-KR" dirty="0"/>
              <a:t>)</a:t>
            </a:r>
            <a:r>
              <a:rPr lang="ko-KR" altLang="en-US" dirty="0"/>
              <a:t>을 사용하여 결과값</a:t>
            </a:r>
            <a:r>
              <a:rPr lang="en-US" altLang="ko-KR" dirty="0"/>
              <a:t>(</a:t>
            </a:r>
            <a:r>
              <a:rPr lang="en-US" altLang="ko-KR" dirty="0" err="1"/>
              <a:t>o_n</a:t>
            </a:r>
            <a:r>
              <a:rPr lang="en-US" altLang="ko-KR" dirty="0"/>
              <a:t>)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B8B644-C297-3843-1556-176681B2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2423042"/>
            <a:ext cx="5877228" cy="7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그래프란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와 노드를 연결하는 간선</a:t>
            </a:r>
            <a:r>
              <a:rPr lang="en-US" altLang="ko-KR" dirty="0"/>
              <a:t>(edge)</a:t>
            </a:r>
            <a:r>
              <a:rPr lang="ko-KR" altLang="en-US" dirty="0"/>
              <a:t>을 하나로 모아 놓은 자료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간선은 방향을 가질 수도</a:t>
            </a:r>
            <a:r>
              <a:rPr lang="en-US" altLang="ko-KR" dirty="0"/>
              <a:t>,</a:t>
            </a:r>
            <a:r>
              <a:rPr lang="ko-KR" altLang="en-US" dirty="0"/>
              <a:t> 가가지지 않을 수도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차수</a:t>
            </a:r>
            <a:r>
              <a:rPr lang="en-US" altLang="ko-KR" dirty="0"/>
              <a:t>(degree):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무 방향 그래프에서 하나의 정점에 인접한 정점의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간선마다 가중치를 가질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7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Convolutional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아이디어와 비슷하다</a:t>
            </a:r>
            <a:r>
              <a:rPr lang="en-US" altLang="ko-KR" dirty="0"/>
              <a:t>.(Convolution, Pooling)</a:t>
            </a:r>
          </a:p>
          <a:p>
            <a:endParaRPr lang="en-US" altLang="ko-KR" dirty="0"/>
          </a:p>
          <a:p>
            <a:r>
              <a:rPr lang="en-US" altLang="ko-KR" dirty="0"/>
              <a:t>Convolution</a:t>
            </a:r>
            <a:r>
              <a:rPr lang="ko-KR" altLang="en-US" dirty="0"/>
              <a:t>을 픽셀 대신 연결된 점의 특징을 적용한 것</a:t>
            </a:r>
          </a:p>
        </p:txBody>
      </p:sp>
    </p:spTree>
    <p:extLst>
      <p:ext uri="{BB962C8B-B14F-4D97-AF65-F5344CB8AC3E}">
        <p14:creationId xmlns:p14="http://schemas.microsoft.com/office/powerpoint/2010/main" val="43899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Spectral Convolutional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신호 처리 이론을 기반으로 고안</a:t>
            </a:r>
          </a:p>
        </p:txBody>
      </p:sp>
    </p:spTree>
    <p:extLst>
      <p:ext uri="{BB962C8B-B14F-4D97-AF65-F5344CB8AC3E}">
        <p14:creationId xmlns:p14="http://schemas.microsoft.com/office/powerpoint/2010/main" val="57371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이 해결할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altLang="ko-KR" dirty="0"/>
              <a:t>Node Classification</a:t>
            </a:r>
          </a:p>
          <a:p>
            <a:pPr lvl="1"/>
            <a:r>
              <a:rPr lang="ko-KR" altLang="en-US" dirty="0"/>
              <a:t>점들을 분류하는 문제</a:t>
            </a:r>
            <a:endParaRPr lang="en-US" altLang="ko-KR" dirty="0"/>
          </a:p>
          <a:p>
            <a:pPr lvl="1"/>
            <a:r>
              <a:rPr lang="ko-KR" altLang="en-US" dirty="0"/>
              <a:t>인용 네트워크</a:t>
            </a:r>
            <a:r>
              <a:rPr lang="en-US" altLang="ko-KR" dirty="0"/>
              <a:t>, Reddit </a:t>
            </a:r>
            <a:r>
              <a:rPr lang="ko-KR" altLang="en-US" dirty="0"/>
              <a:t>게시물</a:t>
            </a:r>
            <a:r>
              <a:rPr lang="en-US" altLang="ko-KR" dirty="0"/>
              <a:t>,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동영상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Link Prediction</a:t>
            </a:r>
          </a:p>
          <a:p>
            <a:pPr lvl="1"/>
            <a:r>
              <a:rPr lang="ko-KR" altLang="en-US" dirty="0"/>
              <a:t>그래프의 점들 사이의 관계를 파악하고 두 점 사이에 얼마나 연관성이 있을지 예측</a:t>
            </a:r>
            <a:endParaRPr lang="en-US" altLang="ko-KR" dirty="0"/>
          </a:p>
          <a:p>
            <a:pPr lvl="1"/>
            <a:r>
              <a:rPr lang="ko-KR" altLang="en-US" dirty="0"/>
              <a:t>페이스북 친구 추천</a:t>
            </a:r>
            <a:r>
              <a:rPr lang="en-US" altLang="ko-KR" dirty="0"/>
              <a:t>, </a:t>
            </a:r>
            <a:r>
              <a:rPr lang="ko-KR" altLang="en-US" dirty="0"/>
              <a:t>영상 추천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Graph Classification</a:t>
            </a:r>
          </a:p>
          <a:p>
            <a:pPr lvl="1"/>
            <a:r>
              <a:rPr lang="ko-KR" altLang="en-US" dirty="0"/>
              <a:t>그래프 전체를 여러가지 카테고리로 분류하는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797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file format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Adjacent matrix </a:t>
            </a:r>
            <a:r>
              <a:rPr lang="ko-KR" altLang="en-US" dirty="0"/>
              <a:t>형태의 행렬을 얻기 위해서는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같은 라이브러리를 사용해서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8AEE0-04DE-11B1-F33C-7FEE361D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901950"/>
            <a:ext cx="7496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6DCE6-05F5-478C-80D0-B45992B1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FFEDB-4E0A-A1A2-92B9-B9839239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https://hongcoding.tistory.com/78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https://www.theteams.kr/teams/2849/post/73222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5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그래프를 표현하는 방법</a:t>
            </a:r>
            <a:endParaRPr lang="en-US" altLang="ko-KR" dirty="0"/>
          </a:p>
          <a:p>
            <a:r>
              <a:rPr lang="ko-KR" altLang="en-US" dirty="0"/>
              <a:t>인접 행렬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인접 리스트</a:t>
            </a:r>
          </a:p>
        </p:txBody>
      </p:sp>
    </p:spTree>
    <p:extLst>
      <p:ext uri="{BB962C8B-B14F-4D97-AF65-F5344CB8AC3E}">
        <p14:creationId xmlns:p14="http://schemas.microsoft.com/office/powerpoint/2010/main" val="5483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그래프의 노드를 </a:t>
            </a:r>
            <a:r>
              <a:rPr lang="en-US" altLang="ko-KR" dirty="0"/>
              <a:t>2</a:t>
            </a:r>
            <a:r>
              <a:rPr lang="ko-KR" altLang="en-US" dirty="0"/>
              <a:t>차원 배열로 만든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구현이 쉽고</a:t>
            </a:r>
            <a:r>
              <a:rPr lang="en-US" altLang="ko-KR" dirty="0"/>
              <a:t>, </a:t>
            </a:r>
            <a:r>
              <a:rPr lang="ko-KR" altLang="en-US" dirty="0"/>
              <a:t>조회가 빠르다</a:t>
            </a:r>
            <a:r>
              <a:rPr lang="en-US" altLang="ko-KR" dirty="0"/>
              <a:t>(O(1))</a:t>
            </a:r>
          </a:p>
          <a:p>
            <a:endParaRPr lang="en-US" altLang="ko-KR" dirty="0"/>
          </a:p>
          <a:p>
            <a:r>
              <a:rPr lang="ko-KR" altLang="en-US" dirty="0"/>
              <a:t>사용하지 않는 간선도 표현해야 함으로 공간 낭비</a:t>
            </a:r>
          </a:p>
        </p:txBody>
      </p:sp>
    </p:spTree>
    <p:extLst>
      <p:ext uri="{BB962C8B-B14F-4D97-AF65-F5344CB8AC3E}">
        <p14:creationId xmlns:p14="http://schemas.microsoft.com/office/powerpoint/2010/main" val="223734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행렬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3A2D55-30A3-1397-C924-FE220B7FD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919" y="1777759"/>
            <a:ext cx="9138161" cy="4020343"/>
          </a:xfrm>
        </p:spPr>
      </p:pic>
    </p:spTree>
    <p:extLst>
      <p:ext uri="{BB962C8B-B14F-4D97-AF65-F5344CB8AC3E}">
        <p14:creationId xmlns:p14="http://schemas.microsoft.com/office/powerpoint/2010/main" val="205986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그래프의 노드를 리스트로 표현한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만큼 공간을 사용해서 낭비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점이 연결 되었는지 조회하는 시간이 상대적으로 더 걸림</a:t>
            </a:r>
            <a:r>
              <a:rPr lang="en-US" altLang="ko-KR" dirty="0"/>
              <a:t>(O(</a:t>
            </a:r>
            <a:r>
              <a:rPr lang="ko-KR" altLang="en-US" dirty="0"/>
              <a:t>간선의 수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939898-0B2F-CA19-3077-AD1E09273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872" y="1762261"/>
            <a:ext cx="8888255" cy="4044156"/>
          </a:xfrm>
        </p:spPr>
      </p:pic>
    </p:spTree>
    <p:extLst>
      <p:ext uri="{BB962C8B-B14F-4D97-AF65-F5344CB8AC3E}">
        <p14:creationId xmlns:p14="http://schemas.microsoft.com/office/powerpoint/2010/main" val="32650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 그래프                                 </a:t>
            </a:r>
            <a:r>
              <a:rPr lang="ko-KR" altLang="en-US" dirty="0" err="1"/>
              <a:t>무방향</a:t>
            </a:r>
            <a:r>
              <a:rPr lang="ko-KR" altLang="en-US" dirty="0"/>
              <a:t>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7D43AB3A-7B97-9992-B59B-680AAD7F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51" y="2478768"/>
            <a:ext cx="3133725" cy="2609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D7A44-2BA9-262B-86B1-84C6DE77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8" y="2478768"/>
            <a:ext cx="3914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1129-5A4E-9751-2379-37660EB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7528C-EFE7-794D-6DE4-C18C3B04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663E6C-F53E-2092-940C-8F288DCD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16" y="1825625"/>
            <a:ext cx="3800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4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1" ma:contentTypeDescription="새 문서를 만듭니다." ma:contentTypeScope="" ma:versionID="5cc1e9de2c1630b6362710dbef5ac1d6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ca42ae5115ee24b284bf4ca21d89de2a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3B4333-3763-4A60-BF7E-AC0DF0AF1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C37CB0-1844-4708-B69C-47050EAD7631}">
  <ds:schemaRefs>
    <ds:schemaRef ds:uri="http://schemas.microsoft.com/office/2006/documentManagement/types"/>
    <ds:schemaRef ds:uri="1ffc9beb-69c2-4d50-83fd-0e0d39e56675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0CBC176-978D-4EA0-A058-73B2F4B419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448</Words>
  <Application>Microsoft Office PowerPoint</Application>
  <PresentationFormat>와이드스크린</PresentationFormat>
  <Paragraphs>111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sohne</vt:lpstr>
      <vt:lpstr>맑은 고딕</vt:lpstr>
      <vt:lpstr>Arial</vt:lpstr>
      <vt:lpstr>Ubuntu Condensed</vt:lpstr>
      <vt:lpstr>Office 테마</vt:lpstr>
      <vt:lpstr>Graph </vt:lpstr>
      <vt:lpstr>Graph</vt:lpstr>
      <vt:lpstr>Graph</vt:lpstr>
      <vt:lpstr>인접 행렬</vt:lpstr>
      <vt:lpstr>인접 행렬</vt:lpstr>
      <vt:lpstr>인접 리스트</vt:lpstr>
      <vt:lpstr>인접 리스트</vt:lpstr>
      <vt:lpstr>Graph</vt:lpstr>
      <vt:lpstr>Graph</vt:lpstr>
      <vt:lpstr>Graph</vt:lpstr>
      <vt:lpstr>Graph</vt:lpstr>
      <vt:lpstr>Graph</vt:lpstr>
      <vt:lpstr>Graph</vt:lpstr>
      <vt:lpstr>Graph</vt:lpstr>
      <vt:lpstr>그래프를 분석하기 어려운 이유</vt:lpstr>
      <vt:lpstr>그래프를 사용하는 이유</vt:lpstr>
      <vt:lpstr>기존 그래프 분석 방법</vt:lpstr>
      <vt:lpstr>GNN(Graph Neural Network)</vt:lpstr>
      <vt:lpstr>Recurrent Graph Neural Network</vt:lpstr>
      <vt:lpstr>Spatial Convolutional Network</vt:lpstr>
      <vt:lpstr>Spectral Convolutional Network</vt:lpstr>
      <vt:lpstr>GNN이 해결할 수 있는 문제</vt:lpstr>
      <vt:lpstr>Graph file format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김동혁</dc:creator>
  <cp:lastModifiedBy>김동혁</cp:lastModifiedBy>
  <cp:revision>2</cp:revision>
  <dcterms:created xsi:type="dcterms:W3CDTF">2023-01-09T12:39:45Z</dcterms:created>
  <dcterms:modified xsi:type="dcterms:W3CDTF">2023-01-21T08:07:03Z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