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3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F4AD6-EBB3-521D-1A64-BD5DC6DDC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ECDB8-FE5A-2202-808D-07F1C1B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7E932-8A7B-849B-A1AB-8BB6813A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841EC-A32A-F639-9923-B4C55B9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3CDC1-470A-B369-317B-88921A8B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826A-3E42-2628-E44C-75E07F5A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B4C96-E47A-89F4-348F-FFD3F495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0EBF-F581-92E7-225C-0E89C100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6FB93-CBA7-513E-175D-5AB1A5A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1598F-444F-07CA-0BF9-6EC7341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2C12E1-6CBF-FBF3-4A70-120092097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5287C-0763-C9F4-F0C1-5524FE2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9C143-C01E-881F-7953-BB02364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7EF4B-89A0-B378-3099-4E33D919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0CE2A-D6A8-FC6B-76A2-13CCAAB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55BE2-47FE-02A7-719A-BC9EDE97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9B24A-9FE0-BFCE-F388-39815F77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6C961-835D-96C2-5797-7AD4B2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6CA48-D9E8-49CA-2AB7-ADE40DF3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2665F-A1F0-8B57-6493-DC24A0E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D5CBC-4EA5-C82B-6325-80E315E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A020A-35BF-4E02-501D-C10E9C7A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293C1-0370-526B-5C25-B0F795C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2FEC0-F014-0D7D-269C-6987A87A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22AC6-C866-9775-EA69-6E1D2B53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23C3-3217-0DDA-DDDF-C9E12145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2E67-D08A-1DF7-8A41-239794B2C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6DDE3-8DBA-B27F-8388-8A492BE0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4FDD5-F750-7C15-94AE-3926296F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DEC27-B852-CC42-F78F-1E2BEBC0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395D-1D65-55FA-EAF2-F6662746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2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06F6-F540-FBD8-4D49-8ADFCB5D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364F9-DF85-0D3F-1791-C7113298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03F9-DDBF-AFD9-2525-62F5C3C3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85AE6-E421-46CD-BE65-DA31B2BA8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BDBA14-41C1-33DD-DA6E-C7F952C04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DE1D9-B1CB-A090-2927-A232E254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1828BA-4F42-B808-AB94-78DE6BE5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EA7149-FB23-0C89-0440-E87EEFF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2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52D72-9879-E7A9-E025-84D64AE7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A821F-B46A-27D1-9930-3E362A7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866CA-E53C-983C-38F7-A335782B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AC2BA3-298C-D593-F079-75D4C80E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2761B-4817-2695-CE30-33562F5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6E84-65E9-98E6-CE0D-CC270DBF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2F74B-F47D-D40B-C2B4-1F03EC81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A15D2-D040-5B39-BA99-1B71D58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083C2-A6BA-2468-D9CA-6A3E6F6B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EABDFB-5996-00D3-15FA-FC11B4C9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5D44F-112D-DCCE-46A8-802901E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5A2D2-0D4B-B86F-DF38-560CEFF8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78311-961B-00E4-A3D9-3AC1BF55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3BB5-C865-8C13-0533-A8E66C05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F68D3-7223-5FE1-CB12-899D754F0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08FC6-BE6D-BA99-E45D-B2851EC5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96F60-4989-570C-7EB3-B9AA6495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208E3-81FB-07F8-A7F4-A5B031A6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4D9C-FC0E-2CBF-C6AF-F9A7F64E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048138-4C14-F88C-EDF9-2351095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6D996-CAF3-1CFD-D29A-D72ED615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EC1F-0B26-230A-9EDF-7AF831E17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2EA4-282B-44FC-B0E2-C9CC158E162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7406B-8091-80CF-F37B-CCCC970A5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C8445-BB1D-7AF0-C5F1-FC85B66A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91F1-B75E-4AA6-ADA8-779C0633B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soo99.tistory.com/31" TargetMode="External"/><Relationship Id="rId2" Type="http://schemas.openxmlformats.org/officeDocument/2006/relationships/hyperlink" Target="https://velog.io/@shshin/HRNet-%EB%85%BC%EB%AC%B8-%EC%A0%95%EB%A6%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C72F-9AA2-E57D-B24C-BCF911A44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HRNet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46ADE-B4A7-AB78-506A-C33CAD80E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 </a:t>
            </a:r>
            <a:r>
              <a:rPr lang="ko-KR" altLang="en-US" dirty="0"/>
              <a:t>김동혁</a:t>
            </a:r>
            <a:endParaRPr lang="en-US" altLang="ko-KR" dirty="0"/>
          </a:p>
          <a:p>
            <a:r>
              <a:rPr lang="en-US" altLang="ko-KR" dirty="0"/>
              <a:t>22.07.13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9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76AC-777D-DACF-9ED9-20376AC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D19C-A6A6-C48D-1185-78E7DD7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HRNet</a:t>
            </a:r>
            <a:r>
              <a:rPr lang="en-US" altLang="ko-KR" dirty="0"/>
              <a:t> 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HRNet</a:t>
            </a:r>
            <a:r>
              <a:rPr lang="en-US" altLang="ko-KR" dirty="0"/>
              <a:t> 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4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76AC-777D-DACF-9ED9-20376AC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HRNet</a:t>
            </a:r>
            <a:r>
              <a:rPr lang="en-US" altLang="ko-KR" dirty="0"/>
              <a:t> 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D19C-A6A6-C48D-1185-78E7DD7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HRNet</a:t>
            </a:r>
            <a:r>
              <a:rPr lang="ko-KR" altLang="en-US" dirty="0"/>
              <a:t>에서 제공하는 </a:t>
            </a:r>
            <a:r>
              <a:rPr lang="en-US" altLang="ko-KR" dirty="0"/>
              <a:t>network</a:t>
            </a:r>
            <a:r>
              <a:rPr lang="ko-KR" altLang="en-US" dirty="0"/>
              <a:t>는 </a:t>
            </a:r>
            <a:r>
              <a:rPr lang="en-US" altLang="ko-KR" dirty="0"/>
              <a:t>high resolution subnetwork</a:t>
            </a:r>
            <a:r>
              <a:rPr lang="ko-KR" altLang="en-US" dirty="0"/>
              <a:t>를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 </a:t>
            </a:r>
            <a:r>
              <a:rPr lang="ko-KR" altLang="en-US" dirty="0"/>
              <a:t>전체 프로세스 동안 유지하는 특징을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high resolution subnetwork</a:t>
            </a:r>
            <a:r>
              <a:rPr lang="ko-KR" altLang="en-US" dirty="0"/>
              <a:t>를 바탕으로 </a:t>
            </a:r>
            <a:r>
              <a:rPr lang="en-US" altLang="ko-KR" dirty="0"/>
              <a:t>stage</a:t>
            </a:r>
            <a:r>
              <a:rPr lang="ko-KR" altLang="en-US" dirty="0"/>
              <a:t>를 추가하기 위해 </a:t>
            </a:r>
          </a:p>
          <a:p>
            <a:pPr marL="0" indent="0">
              <a:buNone/>
            </a:pPr>
            <a:r>
              <a:rPr lang="ko-KR" altLang="en-US" dirty="0"/>
              <a:t>상위 서브 네트워크보다 저해상도 서브 네트워크를 추가한다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서브 네트워크는 </a:t>
            </a:r>
            <a:r>
              <a:rPr lang="en-US" altLang="ko-KR" dirty="0"/>
              <a:t>parallel</a:t>
            </a:r>
            <a:r>
              <a:rPr lang="ko-KR" altLang="en-US" dirty="0"/>
              <a:t>하게 연결한다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37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6D3D1-6E5F-A2EF-18E7-F77FF184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268"/>
            <a:ext cx="10515600" cy="5535695"/>
          </a:xfrm>
        </p:spPr>
        <p:txBody>
          <a:bodyPr/>
          <a:lstStyle/>
          <a:p>
            <a:r>
              <a:rPr lang="ko-KR" altLang="en-US" dirty="0"/>
              <a:t>반복적으로 다중 규모</a:t>
            </a:r>
            <a:r>
              <a:rPr lang="en-US" altLang="ko-KR" dirty="0"/>
              <a:t>(</a:t>
            </a:r>
            <a:r>
              <a:rPr lang="ko-KR" altLang="en-US" dirty="0"/>
              <a:t>고해상도부터 저해상도까지의</a:t>
            </a:r>
            <a:r>
              <a:rPr lang="en-US" altLang="ko-KR" dirty="0"/>
              <a:t>) fusions(multi-scale fusions)</a:t>
            </a:r>
            <a:r>
              <a:rPr lang="ko-KR" altLang="en-US" dirty="0"/>
              <a:t>을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high-to-low resolution representations</a:t>
            </a:r>
            <a:r>
              <a:rPr lang="ko-KR" altLang="en-US" dirty="0"/>
              <a:t>가  다른 </a:t>
            </a:r>
            <a:r>
              <a:rPr lang="en-US" altLang="ko-KR" dirty="0"/>
              <a:t>parallel representation</a:t>
            </a:r>
            <a:r>
              <a:rPr lang="ko-KR" altLang="en-US" dirty="0"/>
              <a:t>으로 부터 정보를 계속해서 얻게끔 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keypoint</a:t>
            </a:r>
            <a:r>
              <a:rPr lang="en-US" altLang="ko-KR" dirty="0"/>
              <a:t> heatmap</a:t>
            </a:r>
            <a:r>
              <a:rPr lang="ko-KR" altLang="en-US" dirty="0"/>
              <a:t>의 세밀하고 정확한 결과가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single person pose estimation</a:t>
            </a:r>
            <a:r>
              <a:rPr lang="ko-KR" altLang="en-US" dirty="0"/>
              <a:t>에 초점을 두고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2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0BA06-C715-F766-FE72-C80BE30A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90"/>
            <a:ext cx="10515600" cy="5642573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low resolution</a:t>
            </a:r>
            <a:r>
              <a:rPr lang="ko-KR" altLang="en-US" dirty="0"/>
              <a:t>은 </a:t>
            </a:r>
            <a:r>
              <a:rPr lang="en-US" altLang="ko-KR" dirty="0"/>
              <a:t>high resolution</a:t>
            </a:r>
            <a:r>
              <a:rPr lang="ko-KR" altLang="en-US" dirty="0"/>
              <a:t>의 </a:t>
            </a:r>
            <a:r>
              <a:rPr lang="en-US" altLang="ko-KR" dirty="0"/>
              <a:t>1/4</a:t>
            </a:r>
          </a:p>
          <a:p>
            <a:endParaRPr lang="en-US" altLang="ko-KR" dirty="0"/>
          </a:p>
          <a:p>
            <a:r>
              <a:rPr lang="en-US" altLang="ko-KR" dirty="0"/>
              <a:t>Multi-scale: </a:t>
            </a:r>
            <a:r>
              <a:rPr lang="ko-KR" altLang="en-US" dirty="0"/>
              <a:t>다중 해상도의 이미지들을 </a:t>
            </a:r>
            <a:r>
              <a:rPr lang="en-US" altLang="ko-KR" dirty="0"/>
              <a:t>multiple networks</a:t>
            </a:r>
            <a:r>
              <a:rPr lang="ko-KR" altLang="en-US" dirty="0"/>
              <a:t>에 넣고 결과값들을 합친다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Intermediate supervision: loss</a:t>
            </a:r>
            <a:r>
              <a:rPr lang="ko-KR" altLang="en-US" dirty="0"/>
              <a:t>보정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76AC-777D-DACF-9ED9-20376AC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HRNet</a:t>
            </a:r>
            <a:r>
              <a:rPr lang="en-US" altLang="ko-KR" dirty="0"/>
              <a:t>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D19C-A6A6-C48D-1185-78E7DD7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resolution</a:t>
            </a:r>
            <a:r>
              <a:rPr lang="ko-KR" altLang="en-US" dirty="0"/>
              <a:t>을 유지하고 있어서 </a:t>
            </a:r>
            <a:r>
              <a:rPr lang="ko-KR" altLang="en-US" dirty="0" err="1"/>
              <a:t>업스케일링이</a:t>
            </a:r>
            <a:r>
              <a:rPr lang="ko-KR" altLang="en-US" dirty="0"/>
              <a:t> 불필요하다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high resolution</a:t>
            </a:r>
            <a:r>
              <a:rPr lang="ko-KR" altLang="en-US" dirty="0"/>
              <a:t>과 </a:t>
            </a:r>
            <a:r>
              <a:rPr lang="en-US" altLang="ko-KR" dirty="0"/>
              <a:t>low resolution</a:t>
            </a:r>
            <a:r>
              <a:rPr lang="ko-KR" altLang="en-US" dirty="0"/>
              <a:t>이 서로 지원을 해서 </a:t>
            </a:r>
            <a:r>
              <a:rPr lang="en-US" altLang="ko-KR" dirty="0"/>
              <a:t>heatmap</a:t>
            </a:r>
            <a:r>
              <a:rPr lang="ko-KR" altLang="en-US" dirty="0"/>
              <a:t>의 정보가 올라간다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130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76AC-777D-DACF-9ED9-20376AC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D19C-A6A6-C48D-1185-78E7DD7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스케일이 달라도 </a:t>
            </a:r>
            <a:r>
              <a:rPr lang="en-US" altLang="ko-KR" dirty="0" err="1"/>
              <a:t>upSampling</a:t>
            </a:r>
            <a:r>
              <a:rPr lang="ko-KR" altLang="en-US" dirty="0"/>
              <a:t>하는 코스트가 같은가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high resolution</a:t>
            </a:r>
            <a:r>
              <a:rPr lang="ko-KR" altLang="en-US" dirty="0"/>
              <a:t>에 모든 </a:t>
            </a:r>
            <a:r>
              <a:rPr lang="en-US" altLang="ko-KR" dirty="0"/>
              <a:t>low resolution</a:t>
            </a:r>
            <a:r>
              <a:rPr lang="ko-KR" altLang="en-US" dirty="0"/>
              <a:t>을 반영한 뒤 </a:t>
            </a:r>
            <a:r>
              <a:rPr lang="en-US" altLang="ko-KR" dirty="0"/>
              <a:t>high resolution</a:t>
            </a:r>
            <a:r>
              <a:rPr lang="ko-KR" altLang="en-US" dirty="0"/>
              <a:t>을 다운 스케일로 하면 </a:t>
            </a:r>
            <a:r>
              <a:rPr lang="ko-KR" altLang="en-US" dirty="0" err="1"/>
              <a:t>될거</a:t>
            </a:r>
            <a:r>
              <a:rPr lang="ko-KR" altLang="en-US" dirty="0"/>
              <a:t> 같은데 각각을 업</a:t>
            </a:r>
            <a:r>
              <a:rPr lang="en-US" altLang="ko-KR" dirty="0"/>
              <a:t>/</a:t>
            </a:r>
            <a:r>
              <a:rPr lang="ko-KR" altLang="en-US" dirty="0"/>
              <a:t>다운 스케일링을 진행하는 이유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529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A2E1-5053-49D4-B6CD-ADC8BE25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235CE-F5AF-030A-84F5-5319D7FB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https://velog.io/@shshin/HRNet-%EB%85%BC%EB%AC%B8-%EC%A0%95%EB%A6%AC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https://memesoo99.tistory.com/31</a:t>
            </a:r>
            <a:endParaRPr lang="en-US" altLang="ko-KR" dirty="0"/>
          </a:p>
          <a:p>
            <a:endParaRPr lang="en-US" altLang="ko-KR" dirty="0"/>
          </a:p>
          <a:p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https://memesoo99.tistory.com/31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0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904885-AFE6-459F-9326-F6CF08E90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B8553B-E994-48F8-B135-26C620815D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35148-29F6-492D-9F42-9DE684EC04C5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1ffc9beb-69c2-4d50-83fd-0e0d39e56675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229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HRNet </vt:lpstr>
      <vt:lpstr>목차</vt:lpstr>
      <vt:lpstr>HRNet 의 정의</vt:lpstr>
      <vt:lpstr>PowerPoint 프레젠테이션</vt:lpstr>
      <vt:lpstr>PowerPoint 프레젠테이션</vt:lpstr>
      <vt:lpstr>HRNet 의 장점</vt:lpstr>
      <vt:lpstr>질문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HRNet </dc:title>
  <dc:creator>김동혁</dc:creator>
  <cp:lastModifiedBy>김동혁</cp:lastModifiedBy>
  <cp:revision>1</cp:revision>
  <dcterms:created xsi:type="dcterms:W3CDTF">2022-07-13T12:34:27Z</dcterms:created>
  <dcterms:modified xsi:type="dcterms:W3CDTF">2022-07-13T15:40:41Z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