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1" r:id="rId8"/>
    <p:sldId id="262" r:id="rId9"/>
    <p:sldId id="263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8DBA22-03DE-44AD-BD48-3AA0E169697A}" v="93" dt="2022-07-13T12:15:29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3" d="100"/>
          <a:sy n="73" d="100"/>
        </p:scale>
        <p:origin x="20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50734-4565-54D5-EBB2-D7C834E7F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315F9E-A442-093A-A738-97255518C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291C7C-7C4F-6843-37FF-540F5B0B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4013-5A27-4107-B452-9128DC75258C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850426-6DA6-669C-AFA5-674BAD7F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5AF01-6F14-9F0E-E79E-95D23C3E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72C2-8791-4FD6-999A-2C1EACA0F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25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D1D0F-1437-717B-2ADF-760D3DCB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BC37C0-FA63-AE54-80FC-966CB1F45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797734-47D8-DE30-DE2C-FBF69422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4013-5A27-4107-B452-9128DC75258C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A69E5A-C727-7B71-45CF-A2D9BF05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D059F-1715-1156-0E75-539BCA15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72C2-8791-4FD6-999A-2C1EACA0F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06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E8125-A089-733F-F65C-907387D93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B5D489-B9FE-0E71-3388-19A579E9F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6150A-F35B-B76F-DC94-08760770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4013-5A27-4107-B452-9128DC75258C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4D3606-417B-C526-FBD1-9A9574D3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B08A0F-C19E-CC08-E124-4A6040FDE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72C2-8791-4FD6-999A-2C1EACA0F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64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54A3A-8D76-B1BE-333A-D77E5E87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FAD09-0EEE-B83E-11BD-7B188CD42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9BE0E-89B0-9EFE-9095-C63CD918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4013-5A27-4107-B452-9128DC75258C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3164AC-56A0-0EBB-5F30-1F933375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A4B63D-6D80-F3CA-E5BB-55FEA489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72C2-8791-4FD6-999A-2C1EACA0F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01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E5FC3-5226-054B-0AC9-CD488CE2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289919-93FD-4920-F573-A6BF4285A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C1157-F9AA-F379-391C-003E68B9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4013-5A27-4107-B452-9128DC75258C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0C96E-807B-3EF2-598D-D51110A7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4A7CA-4FBB-A706-10E5-3BE17E47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72C2-8791-4FD6-999A-2C1EACA0F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79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26653-82A6-3CCC-1D06-5BF13AED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5AF70-DD62-1047-4433-C03D2DD3D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B6F32-DBFF-4892-6DDC-1826E7C25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FF6E92-A638-550E-C976-B36CA42D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4013-5A27-4107-B452-9128DC75258C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3F8D35-A5B1-CB80-BB38-B47FFD3B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0CA9C9-AA47-9AF7-9404-B4D012F7C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72C2-8791-4FD6-999A-2C1EACA0F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75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4219D-8F9A-A4A0-40DD-8035076C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B2EDCD-D6F0-1CEB-F3EB-0548A0FE0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DC9230-47A8-E36F-EB60-077612DE2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B8DBC8-91D7-8D9F-94D8-D1FE63D53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2812C9-00A1-07D4-D80B-A4FC7550C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F402F2-F70F-4389-83D3-48B25701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4013-5A27-4107-B452-9128DC75258C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2ABAD9-8D8B-00C2-CC3D-2CBE741A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C7C441-4B1A-3CDF-1629-25C3B77E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72C2-8791-4FD6-999A-2C1EACA0F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8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BA766-34F8-B2FC-E188-AEB9798AF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CAD744-647C-CB37-B427-748E3025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4013-5A27-4107-B452-9128DC75258C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EB6E20-4A61-0462-2536-CF28C724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266291-CF29-9EE4-D144-C129C0FD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72C2-8791-4FD6-999A-2C1EACA0F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55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D84E3C-0859-5818-18E4-091DC7B0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4013-5A27-4107-B452-9128DC75258C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819F66-F1EA-C50A-EC99-9BFF41FC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B3D47D-CC70-907A-BAE6-889898B9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72C2-8791-4FD6-999A-2C1EACA0F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73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8BBA9-B5D8-53D9-1AE7-AF34E223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E78429-26BA-F49D-8F27-3C449DBA8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DAB7F7-4124-F81C-96B0-89672B85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B53CE4-A920-9C71-49AA-DC1FB2C3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4013-5A27-4107-B452-9128DC75258C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7CCE85-E449-C462-EA30-931BEDD2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A1C4EA-24A6-1150-8F42-5CD3FB30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72C2-8791-4FD6-999A-2C1EACA0F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69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3E47A-0E36-C538-061F-EF2FB32B1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77D803-B799-03C5-BBBF-CBAEB4719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AED7F5-E384-3494-F1F6-A95F50E72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B077F4-EC5B-7983-FBD1-34D24304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4013-5A27-4107-B452-9128DC75258C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4A6191-AFE4-0466-8430-66E79578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830367-5ADC-251F-A29E-03FD894E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72C2-8791-4FD6-999A-2C1EACA0F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71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B1C863-2658-B497-D529-8A77418C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EC43C0-C1DC-1E5C-ED54-816153B21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157BE5-891D-BD95-FD7D-FE0AED812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A4013-5A27-4107-B452-9128DC75258C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CB201D-0178-25D3-34D2-80CFA56E7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BA97F7-F7EC-F002-968A-3AA02C07C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072C2-8791-4FD6-999A-2C1EACA0F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24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anonets.com/blog/semantic-image-segmentation-202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34956-E823-7357-EC36-C590FB8038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Semantic Segmentation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F1396A-CA3D-68EB-5950-D41657D53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발표자</a:t>
            </a:r>
            <a:r>
              <a:rPr lang="en-US" altLang="ko-KR" dirty="0"/>
              <a:t> </a:t>
            </a:r>
            <a:r>
              <a:rPr lang="ko-KR" altLang="en-US" dirty="0"/>
              <a:t>김동혁</a:t>
            </a:r>
            <a:endParaRPr lang="en-US" altLang="ko-KR" dirty="0"/>
          </a:p>
          <a:p>
            <a:r>
              <a:rPr lang="en-US" altLang="ko-KR" dirty="0"/>
              <a:t>22.07.13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263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C76AC-777D-DACF-9ED9-20376AC3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CBD19C-A6A6-C48D-1185-78E7DD715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Semantic Segmentation</a:t>
            </a:r>
            <a:r>
              <a:rPr lang="ko-KR" altLang="en-US" dirty="0"/>
              <a:t>의 정의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Semantic Segmentation</a:t>
            </a:r>
            <a:r>
              <a:rPr lang="ko-KR" altLang="en-US" dirty="0"/>
              <a:t>의 활용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Semantic Segmentation</a:t>
            </a:r>
            <a:r>
              <a:rPr lang="ko-KR" altLang="en-US" dirty="0"/>
              <a:t>이 </a:t>
            </a:r>
            <a:r>
              <a:rPr lang="en-US" altLang="ko-KR" dirty="0" err="1"/>
              <a:t>HRNet</a:t>
            </a:r>
            <a:r>
              <a:rPr lang="ko-KR" altLang="en-US" dirty="0"/>
              <a:t>에서 어떠한 역할을 하는지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질문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740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F4757-9962-0E96-2AA4-10E05046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Semantic Segmentation</a:t>
            </a:r>
            <a:r>
              <a:rPr lang="ko-KR" altLang="en-US" dirty="0"/>
              <a:t>의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EA9E7-5698-E994-79D7-EBC53DBFF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1874"/>
            <a:ext cx="10515600" cy="4351338"/>
          </a:xfrm>
        </p:spPr>
        <p:txBody>
          <a:bodyPr/>
          <a:lstStyle/>
          <a:p>
            <a:r>
              <a:rPr lang="en-US" altLang="ko-KR" b="1" dirty="0"/>
              <a:t>Semantic Segmentation</a:t>
            </a:r>
            <a:r>
              <a:rPr lang="ko-KR" altLang="en-US" dirty="0"/>
              <a:t>은 이미지에 미리 지정된 </a:t>
            </a:r>
            <a:r>
              <a:rPr lang="en-US" altLang="ko-KR" dirty="0"/>
              <a:t>label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속하는 픽셀을 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+mn-ea"/>
              </a:rPr>
              <a:t>Classification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  </a:t>
            </a:r>
            <a:r>
              <a:rPr lang="en-US" altLang="ko-KR" dirty="0"/>
              <a:t>(</a:t>
            </a:r>
            <a:r>
              <a:rPr lang="ko-KR" altLang="en-US" dirty="0"/>
              <a:t>분류</a:t>
            </a:r>
            <a:r>
              <a:rPr lang="en-US" altLang="ko-KR" dirty="0"/>
              <a:t>)</a:t>
            </a:r>
            <a:r>
              <a:rPr lang="ko-KR" altLang="en-US" dirty="0"/>
              <a:t>하는 프로세스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Classification</a:t>
            </a:r>
            <a:r>
              <a:rPr lang="ko-KR" altLang="en-US" dirty="0"/>
              <a:t>에만 관심이 있다는 특징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instance segmentation</a:t>
            </a:r>
            <a:r>
              <a:rPr lang="ko-KR" altLang="en-US" dirty="0"/>
              <a:t>은 같은 </a:t>
            </a:r>
            <a:r>
              <a:rPr lang="en-US" altLang="ko-KR" dirty="0"/>
              <a:t>label</a:t>
            </a:r>
            <a:r>
              <a:rPr lang="ko-KR" altLang="en-US" dirty="0"/>
              <a:t>이라도 각각의 </a:t>
            </a:r>
            <a:r>
              <a:rPr lang="en-US" altLang="ko-KR" dirty="0"/>
              <a:t>Object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로 인식한다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187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93040-4532-22DC-1C99-69F4B94B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Semantic Segmentation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6C760-4806-2B1E-5479-0D9568AD4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Google portrait mode : </a:t>
            </a:r>
            <a:r>
              <a:rPr lang="ko-KR" altLang="en-US" dirty="0"/>
              <a:t>인물과 배경을 </a:t>
            </a:r>
            <a:r>
              <a:rPr lang="en-US" altLang="ko-KR" i="0" dirty="0">
                <a:solidFill>
                  <a:srgbClr val="292929"/>
                </a:solidFill>
                <a:effectLst/>
                <a:latin typeface="+mn-ea"/>
              </a:rPr>
              <a:t>Classification</a:t>
            </a:r>
            <a:r>
              <a:rPr lang="ko-KR" altLang="en-US" i="0" dirty="0">
                <a:solidFill>
                  <a:srgbClr val="292929"/>
                </a:solidFill>
                <a:effectLst/>
                <a:latin typeface="+mn-ea"/>
              </a:rPr>
              <a:t>해서 배경을 </a:t>
            </a:r>
            <a:r>
              <a:rPr lang="en-US" altLang="ko-KR" dirty="0">
                <a:solidFill>
                  <a:srgbClr val="292929"/>
                </a:solidFill>
                <a:latin typeface="+mn-ea"/>
              </a:rPr>
              <a:t>blur</a:t>
            </a:r>
            <a:r>
              <a:rPr lang="ko-KR" altLang="en-US" dirty="0">
                <a:solidFill>
                  <a:srgbClr val="292929"/>
                </a:solidFill>
                <a:latin typeface="+mn-ea"/>
              </a:rPr>
              <a:t>처리 해서 인물을 부각 </a:t>
            </a:r>
            <a:endParaRPr lang="en-US" altLang="ko-KR" dirty="0">
              <a:solidFill>
                <a:srgbClr val="292929"/>
              </a:solidFill>
              <a:latin typeface="+mn-ea"/>
            </a:endParaRPr>
          </a:p>
          <a:p>
            <a:endParaRPr lang="en-US" altLang="ko-KR" dirty="0">
              <a:solidFill>
                <a:srgbClr val="292929"/>
              </a:solidFill>
              <a:latin typeface="+mn-ea"/>
            </a:endParaRPr>
          </a:p>
          <a:p>
            <a:r>
              <a:rPr lang="ko-KR" altLang="en-US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이미지 검색 </a:t>
            </a:r>
            <a:r>
              <a:rPr lang="en-US" altLang="ko-KR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: </a:t>
            </a:r>
            <a:r>
              <a:rPr lang="ko-KR" altLang="en-US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이미지의 </a:t>
            </a:r>
            <a:r>
              <a:rPr lang="en-US" altLang="ko-KR" dirty="0">
                <a:solidFill>
                  <a:srgbClr val="161B3D"/>
                </a:solidFill>
                <a:latin typeface="Noto Sans" panose="020B0502040504020204" pitchFamily="34" charset="0"/>
              </a:rPr>
              <a:t>label</a:t>
            </a:r>
            <a:r>
              <a:rPr lang="ko-KR" altLang="en-US" dirty="0">
                <a:solidFill>
                  <a:srgbClr val="161B3D"/>
                </a:solidFill>
                <a:latin typeface="Noto Sans" panose="020B0502040504020204" pitchFamily="34" charset="0"/>
              </a:rPr>
              <a:t>을 분류해서 검색 키워드로 사용 </a:t>
            </a:r>
            <a:endParaRPr lang="en-US" altLang="ko-KR" dirty="0">
              <a:solidFill>
                <a:srgbClr val="292929"/>
              </a:solidFill>
              <a:latin typeface="+mn-ea"/>
            </a:endParaRPr>
          </a:p>
          <a:p>
            <a:endParaRPr lang="en-US" altLang="ko-KR" dirty="0">
              <a:solidFill>
                <a:srgbClr val="292929"/>
              </a:solidFill>
              <a:latin typeface="+mn-ea"/>
            </a:endParaRPr>
          </a:p>
          <a:p>
            <a:pPr algn="l"/>
            <a:r>
              <a:rPr lang="ko-KR" altLang="en-US" i="0" dirty="0">
                <a:effectLst/>
                <a:latin typeface="-apple-system"/>
              </a:rPr>
              <a:t>자율주행차 </a:t>
            </a:r>
            <a:r>
              <a:rPr lang="en-US" altLang="ko-KR" i="0" dirty="0">
                <a:effectLst/>
                <a:latin typeface="-apple-system"/>
              </a:rPr>
              <a:t>: </a:t>
            </a:r>
            <a:r>
              <a:rPr lang="ko-KR" altLang="en-US" i="0" dirty="0">
                <a:effectLst/>
                <a:latin typeface="-apple-system"/>
              </a:rPr>
              <a:t>차선</a:t>
            </a:r>
            <a:r>
              <a:rPr lang="en-US" altLang="ko-KR" i="0" dirty="0">
                <a:effectLst/>
                <a:latin typeface="-apple-system"/>
              </a:rPr>
              <a:t>, </a:t>
            </a:r>
            <a:r>
              <a:rPr lang="ko-KR" altLang="en-US" i="0" dirty="0">
                <a:effectLst/>
                <a:latin typeface="-apple-system"/>
              </a:rPr>
              <a:t>신호등</a:t>
            </a:r>
            <a:r>
              <a:rPr lang="en-US" altLang="ko-KR" i="0" dirty="0">
                <a:effectLst/>
                <a:latin typeface="-apple-system"/>
              </a:rPr>
              <a:t>, </a:t>
            </a:r>
            <a:r>
              <a:rPr lang="ko-KR" altLang="en-US" i="0" dirty="0">
                <a:effectLst/>
                <a:latin typeface="-apple-system"/>
              </a:rPr>
              <a:t>사물</a:t>
            </a:r>
            <a:r>
              <a:rPr lang="en-US" altLang="ko-KR" i="0" dirty="0">
                <a:effectLst/>
                <a:latin typeface="-apple-system"/>
              </a:rPr>
              <a:t>, </a:t>
            </a:r>
            <a:r>
              <a:rPr lang="ko-KR" altLang="en-US" i="0" dirty="0">
                <a:effectLst/>
                <a:latin typeface="-apple-system"/>
              </a:rPr>
              <a:t>차량 등을 이해해야 </a:t>
            </a:r>
            <a:r>
              <a:rPr lang="ko-KR" altLang="en-US" dirty="0">
                <a:latin typeface="-apple-system"/>
              </a:rPr>
              <a:t>한다</a:t>
            </a:r>
            <a:endParaRPr lang="ko-KR" altLang="en-US" i="0" dirty="0">
              <a:effectLst/>
              <a:latin typeface="-apple-system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36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5C1D4-7437-EE1C-BD50-51C4F301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CNN(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e-nanumgothic"/>
              </a:rPr>
              <a:t>Convolutional neural networks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98712E-2FF2-9C12-0C73-BA632805C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시각적 이미지를 분석하는 데 가장 일반적으로 적용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convolutional layers, non-linear activations, batch normalization, pooling layers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등으로 구성</a:t>
            </a:r>
            <a:endParaRPr lang="en-US" altLang="ko-KR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endParaRPr lang="en-US" altLang="ko-KR" dirty="0">
              <a:solidFill>
                <a:srgbClr val="000000"/>
              </a:solidFill>
              <a:latin typeface="se-nanumgothic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CNN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의 앞쪽 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layer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는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low-level information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(color, edges </a:t>
            </a:r>
            <a:r>
              <a:rPr lang="en-US" altLang="ko-KR" dirty="0" err="1">
                <a:solidFill>
                  <a:srgbClr val="000000"/>
                </a:solidFill>
                <a:latin typeface="se-nanumgothic"/>
              </a:rPr>
              <a:t>etc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 를 학습</a:t>
            </a:r>
            <a:endParaRPr lang="en-US" altLang="ko-KR" dirty="0">
              <a:solidFill>
                <a:srgbClr val="000000"/>
              </a:solidFill>
              <a:latin typeface="se-nanumgothic"/>
            </a:endParaRPr>
          </a:p>
          <a:p>
            <a:endParaRPr lang="en-US" altLang="ko-KR" dirty="0">
              <a:solidFill>
                <a:srgbClr val="000000"/>
              </a:solidFill>
              <a:latin typeface="se-nanumgothic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CNN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의 </a:t>
            </a:r>
            <a:r>
              <a:rPr lang="ko-KR" altLang="en-US" dirty="0" err="1">
                <a:solidFill>
                  <a:srgbClr val="000000"/>
                </a:solidFill>
                <a:latin typeface="se-nanumgothic"/>
              </a:rPr>
              <a:t>뒷쪽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layer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는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e-nanumgothic"/>
              </a:rPr>
              <a:t>higher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-level information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객체에 관한 정보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 </a:t>
            </a:r>
            <a:endParaRPr lang="en-US" altLang="ko-KR" dirty="0">
              <a:solidFill>
                <a:srgbClr val="000000"/>
              </a:solidFill>
              <a:latin typeface="se-nanumgothic"/>
            </a:endParaRPr>
          </a:p>
          <a:p>
            <a:pPr marL="0" indent="0">
              <a:buNone/>
            </a:pPr>
            <a:r>
              <a:rPr lang="ko-KR" altLang="en-US" dirty="0" err="1">
                <a:solidFill>
                  <a:srgbClr val="000000"/>
                </a:solidFill>
                <a:latin typeface="se-nanumgothic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 학습</a:t>
            </a:r>
            <a:endParaRPr lang="ko-KR" altLang="en-US" dirty="0"/>
          </a:p>
          <a:p>
            <a:endParaRPr lang="en-US" altLang="ko-KR" dirty="0">
              <a:solidFill>
                <a:srgbClr val="000000"/>
              </a:solidFill>
              <a:latin typeface="se-nanumgothic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se-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14750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5FF4E8-57E4-769A-B4C9-AE5764D5F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5642"/>
            <a:ext cx="10515600" cy="5571321"/>
          </a:xfrm>
        </p:spPr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CNN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e-nanumgothic"/>
              </a:rPr>
              <a:t>뒷쪽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 부분의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layer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로 갈 수록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spatial information</a:t>
            </a:r>
          </a:p>
          <a:p>
            <a:pPr marL="0" indent="0">
              <a:buNone/>
            </a:pPr>
            <a:r>
              <a:rPr lang="en-US" altLang="ko-KR" i="0" dirty="0">
                <a:solidFill>
                  <a:srgbClr val="000000"/>
                </a:solidFill>
                <a:effectLst/>
                <a:latin typeface="inherit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inherit"/>
              </a:rPr>
              <a:t>이미지의 공간정보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inherit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​이 사라진다</a:t>
            </a:r>
            <a:endParaRPr lang="en-US" altLang="ko-KR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se-nanumgothic"/>
            </a:endParaRPr>
          </a:p>
          <a:p>
            <a:r>
              <a:rPr lang="en-US" altLang="ko-KR" b="1" i="0" dirty="0" err="1">
                <a:solidFill>
                  <a:srgbClr val="000000"/>
                </a:solidFill>
                <a:effectLst/>
                <a:latin typeface="inherit"/>
              </a:rPr>
              <a:t>Downsampling</a:t>
            </a:r>
            <a:r>
              <a:rPr lang="ko-KR" altLang="en-US" dirty="0">
                <a:solidFill>
                  <a:srgbClr val="000000"/>
                </a:solidFill>
                <a:latin typeface="inherit"/>
              </a:rPr>
              <a:t>이 진행되면서 </a:t>
            </a:r>
            <a:r>
              <a:rPr lang="en-US" altLang="ko-KR" dirty="0">
                <a:solidFill>
                  <a:srgbClr val="000000"/>
                </a:solidFill>
                <a:latin typeface="inherit"/>
              </a:rPr>
              <a:t>size</a:t>
            </a:r>
            <a:r>
              <a:rPr lang="ko-KR" altLang="en-US" dirty="0">
                <a:solidFill>
                  <a:srgbClr val="000000"/>
                </a:solidFill>
                <a:latin typeface="inherit"/>
              </a:rPr>
              <a:t>가 작아지면서 공간이 줄어들어 인식하기 힘들어 짐</a:t>
            </a:r>
            <a:endParaRPr lang="en-US" altLang="ko-KR" dirty="0">
              <a:solidFill>
                <a:srgbClr val="000000"/>
              </a:solidFill>
              <a:latin typeface="inherit"/>
            </a:endParaRPr>
          </a:p>
          <a:p>
            <a:endParaRPr lang="en-US" altLang="ko-KR" dirty="0">
              <a:solidFill>
                <a:srgbClr val="000000"/>
              </a:solidFill>
              <a:latin typeface="inherit"/>
            </a:endParaRPr>
          </a:p>
          <a:p>
            <a:endParaRPr lang="en-US" altLang="ko-KR" dirty="0">
              <a:solidFill>
                <a:srgbClr val="000000"/>
              </a:solidFill>
              <a:latin typeface="se-nanumgothic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2A2E1-5053-49D4-B6CD-ADC8BE25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0235CE-F5AF-030A-84F5-5319D7FB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https://nanonets.com/blog/semantic-image-segmentation-2020/</a:t>
            </a:r>
            <a:endParaRPr lang="en-US" altLang="ko-KR" dirty="0"/>
          </a:p>
          <a:p>
            <a:r>
              <a:rPr lang="en-US" altLang="ko-KR" dirty="0"/>
              <a:t>https://medium.com/hyunjulie/1%ED%8E%B8-semantic-segmentation-%EC%B2%AB%EA%B1%B8%EC%9D%8C-4180367ec9cb</a:t>
            </a:r>
            <a:endParaRPr lang="ko-KR" altLang="en-US" dirty="0"/>
          </a:p>
          <a:p>
            <a:r>
              <a:rPr lang="en-US" altLang="ko-KR"/>
              <a:t>https://velog.io/@shshin/HRNet-%EB%85%BC%EB%AC%B8-%EC%A0%95%EB%A6%AC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04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BA40A5A0CD054468D9C9788CCFE80AA" ma:contentTypeVersion="10" ma:contentTypeDescription="새 문서를 만듭니다." ma:contentTypeScope="" ma:versionID="3276c55422b91e67c76aacdb242c17e8">
  <xsd:schema xmlns:xsd="http://www.w3.org/2001/XMLSchema" xmlns:xs="http://www.w3.org/2001/XMLSchema" xmlns:p="http://schemas.microsoft.com/office/2006/metadata/properties" xmlns:ns3="1ffc9beb-69c2-4d50-83fd-0e0d39e56675" targetNamespace="http://schemas.microsoft.com/office/2006/metadata/properties" ma:root="true" ma:fieldsID="777bbea8d7e49ed3355e62ac67168a89" ns3:_="">
    <xsd:import namespace="1ffc9beb-69c2-4d50-83fd-0e0d39e566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9beb-69c2-4d50-83fd-0e0d39e566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37BD32-84D9-4FEB-9842-30C7D05C6E2E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1ffc9beb-69c2-4d50-83fd-0e0d39e56675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EB9977B5-E619-4EFE-8249-4219E4025F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FBAC97-001C-42A1-B314-DD80BAD12B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fc9beb-69c2-4d50-83fd-0e0d39e566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262</Words>
  <Application>Microsoft Office PowerPoint</Application>
  <PresentationFormat>와이드스크린</PresentationFormat>
  <Paragraphs>42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-apple-system</vt:lpstr>
      <vt:lpstr>charter</vt:lpstr>
      <vt:lpstr>inherit</vt:lpstr>
      <vt:lpstr>se-nanumgothic</vt:lpstr>
      <vt:lpstr>맑은 고딕</vt:lpstr>
      <vt:lpstr>Arial</vt:lpstr>
      <vt:lpstr>Noto Sans</vt:lpstr>
      <vt:lpstr>Office 테마</vt:lpstr>
      <vt:lpstr>Semantic Segmentation </vt:lpstr>
      <vt:lpstr>목차</vt:lpstr>
      <vt:lpstr>Semantic Segmentation의 정의</vt:lpstr>
      <vt:lpstr>Semantic Segmentation의 활용</vt:lpstr>
      <vt:lpstr>CNN(Convolutional neural networks)</vt:lpstr>
      <vt:lpstr>PowerPoint 프레젠테이션</vt:lpstr>
      <vt:lpstr>참고자료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김동혁</dc:creator>
  <cp:lastModifiedBy>김동혁</cp:lastModifiedBy>
  <cp:revision>2</cp:revision>
  <dcterms:created xsi:type="dcterms:W3CDTF">2022-07-13T09:03:42Z</dcterms:created>
  <dcterms:modified xsi:type="dcterms:W3CDTF">2022-07-13T15:41:01Z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0x0101006BA40A5A0CD054468D9C9788CCFE80AA</vt:lpwstr>
  </property>
</Properties>
</file>