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  <p:sldId id="260" r:id="rId9"/>
    <p:sldId id="261" r:id="rId10"/>
    <p:sldId id="264" r:id="rId11"/>
    <p:sldId id="265" r:id="rId12"/>
    <p:sldId id="263" r:id="rId13"/>
    <p:sldId id="266" r:id="rId14"/>
    <p:sldId id="268" r:id="rId15"/>
    <p:sldId id="267" r:id="rId16"/>
    <p:sldId id="26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4B6D62-32BA-4A16-8677-21F3037AC575}" v="132" dt="2022-08-09T05:24:44.1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3" d="100"/>
          <a:sy n="73" d="100"/>
        </p:scale>
        <p:origin x="20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9DEB0-7EA5-1671-1661-FA1632D5A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AE48FC-CD27-A9DD-6600-DA32F6A16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E1D12B-71EA-AD85-9A8E-56515DAF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5A74-3404-4E25-978E-A9B8F0BEF7A8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2A31D-B2B6-D60C-AC9B-562ADC0A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20D318-E118-6490-DC5A-87652ED5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84B-0FBF-437A-9E35-17DF12307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5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032A0-DFDC-C03E-7FE4-B2C7C4C2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870E16-48E2-A979-B597-BAD1F481A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A7836-CD0E-6A96-9ED6-AF319E97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5A74-3404-4E25-978E-A9B8F0BEF7A8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522694-A3E4-3C3E-A23A-0A3FA104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F2A9C-2D9E-A992-957F-E59F75EC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84B-0FBF-437A-9E35-17DF12307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8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A60D09-DA4F-BCC5-4A59-A001A3FE0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49B146-FAC4-0F19-B260-60B0DBD58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22C283-FA05-86DC-BBC5-7C48108D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5A74-3404-4E25-978E-A9B8F0BEF7A8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BC405-1F4F-6034-DA1A-D8C8C414B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9702B-F2A6-1A67-B40C-2D2DED51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84B-0FBF-437A-9E35-17DF12307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20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3F437-942E-B451-0764-3ACB85E7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D3F28B-0D07-DC77-8504-701EDCF6A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59DB08-2245-B44B-E776-BF54C03F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5A74-3404-4E25-978E-A9B8F0BEF7A8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85F9F-658D-BC3A-D18E-DCC1DE52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AFAF54-9798-13F3-B0AE-D8448907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84B-0FBF-437A-9E35-17DF12307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70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3F290-2530-C59E-6588-EACE7B82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B2778E-69C0-761E-B4AB-D57CA9D02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68E27-71C4-39DB-35D9-5E2B48A8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5A74-3404-4E25-978E-A9B8F0BEF7A8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2355F0-58C7-DB84-3F65-BB55F8DA7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8451D4-BA72-9413-4C69-90C2EF367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84B-0FBF-437A-9E35-17DF12307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0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372F0-2C34-82D9-9AF3-5A9A0D9A7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DC880-0F67-1E78-D195-6C101462C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6D36F3-29AC-AFB2-1EBD-2862BE3B7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45E53-A5CA-A549-B0DE-CF0ECE95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5A74-3404-4E25-978E-A9B8F0BEF7A8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F61354-6147-8993-67F0-F47D6DBE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F5905-C742-25D2-4AD5-3B70DDCC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84B-0FBF-437A-9E35-17DF12307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AEBDE-B9E4-D2AF-F602-8039C1A0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1103C3-F4DE-0F10-0CD5-667FA8557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671C2E-6140-C9AC-3B5C-9B15133BD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6FC0CB-D487-575D-7797-34BBBF879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3AC425-8A19-42E2-D49B-41D3B74B1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EB2FA8-0922-CD96-6A85-EE548068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5A74-3404-4E25-978E-A9B8F0BEF7A8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E515F6-2A2B-C564-AB26-CDF6B94A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CB4A79-462A-78EC-E9D5-DAF54965B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84B-0FBF-437A-9E35-17DF12307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10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680C9-55B5-8920-1AAD-E214813D4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618899-703A-FEAF-C53C-6C1E7F3E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5A74-3404-4E25-978E-A9B8F0BEF7A8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21F882-28D9-21B2-ED57-5A49D41A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E841FD-8782-A25C-8E25-34DB5641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84B-0FBF-437A-9E35-17DF12307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90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16975B-97E1-6736-E7BF-CD5E7876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5A74-3404-4E25-978E-A9B8F0BEF7A8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27A788-4B0F-FB9B-3B0E-2C404303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8EB8D7-C342-548D-3E9F-105D3D65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84B-0FBF-437A-9E35-17DF12307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21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F1914-6C87-2307-58A7-AD8A755EA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1134D-D656-1D76-A787-C86DD56E1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7D5672-7BF5-441F-4959-2B859B5F0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7161BF-C892-739B-80AB-61073448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5A74-3404-4E25-978E-A9B8F0BEF7A8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E04C17-988E-60AA-8F51-683C7BB9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9A2108-A5DA-02BE-64DF-B33C940F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84B-0FBF-437A-9E35-17DF12307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47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6C132-5D7B-99AF-B9D8-F03196D6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391958-D023-D7D8-A125-1366E688F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CC2B80-1020-C984-5883-510C8856C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DC3FC5-A82E-86B4-099F-01C03536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5A74-3404-4E25-978E-A9B8F0BEF7A8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007170-34E7-2EDF-D8A8-9CB0C5B6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D853B4-03D9-466D-349B-3947AA02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84B-0FBF-437A-9E35-17DF12307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40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95E364-6CC9-C4A3-8CB2-CB5305CD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DAB18A-AE02-6904-6FAC-DEEA5E3E3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EDBD26-91D5-6592-AB84-134B04039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05A74-3404-4E25-978E-A9B8F0BEF7A8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00747-9CE3-14F8-95AC-3F8B4F3AA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045A4-7A5B-6EDF-B4B5-FF5514CCB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5F84B-0FBF-437A-9E35-17DF12307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96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waymo-research/waymo-open-dataset/blob/master/tutorial/tutorial.ipynb" TargetMode="External"/><Relationship Id="rId2" Type="http://schemas.openxmlformats.org/officeDocument/2006/relationships/hyperlink" Target="https://waymo.com/open/data/percep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nsorflow.org/datasets/catalog/waymo_open_dataset" TargetMode="External"/><Relationship Id="rId4" Type="http://schemas.openxmlformats.org/officeDocument/2006/relationships/hyperlink" Target="https://www.wenyanet.com/opensource/ko/6118fbeea5bd8a73ac0b8715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AFCDD-1558-91C1-6020-AB79E0B250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Waymo Open Dataset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BA17D9-D340-318E-7267-A7E45A4C6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발표자 김동혁</a:t>
            </a:r>
            <a:endParaRPr lang="en-US" altLang="ko-KR" dirty="0"/>
          </a:p>
          <a:p>
            <a:r>
              <a:rPr lang="en-US" altLang="ko-KR" dirty="0"/>
              <a:t>22.08.11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132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069F7-BEE1-7D99-0A27-E842FE4B4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Waymo Open Dataset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56395E6A-B795-48A7-259F-A43775B02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360" y="1825625"/>
            <a:ext cx="8897279" cy="4351338"/>
          </a:xfrm>
        </p:spPr>
      </p:pic>
    </p:spTree>
    <p:extLst>
      <p:ext uri="{BB962C8B-B14F-4D97-AF65-F5344CB8AC3E}">
        <p14:creationId xmlns:p14="http://schemas.microsoft.com/office/powerpoint/2010/main" val="70920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069F7-BEE1-7D99-0A27-E842FE4B4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Waymo Open Dataset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1454F69-55A4-03A2-E3F7-E7BA15001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9797"/>
            <a:ext cx="10515600" cy="4633077"/>
          </a:xfrm>
        </p:spPr>
      </p:pic>
    </p:spTree>
    <p:extLst>
      <p:ext uri="{BB962C8B-B14F-4D97-AF65-F5344CB8AC3E}">
        <p14:creationId xmlns:p14="http://schemas.microsoft.com/office/powerpoint/2010/main" val="367464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069F7-BEE1-7D99-0A27-E842FE4B4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Waymo Open Dataset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6A050DEB-7A3A-1D55-B320-6351D77B9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743" y="1475406"/>
            <a:ext cx="7480514" cy="5051776"/>
          </a:xfrm>
        </p:spPr>
      </p:pic>
    </p:spTree>
    <p:extLst>
      <p:ext uri="{BB962C8B-B14F-4D97-AF65-F5344CB8AC3E}">
        <p14:creationId xmlns:p14="http://schemas.microsoft.com/office/powerpoint/2010/main" val="3018951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E88D2-4754-F07F-BC76-F41702F8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AD804-F3A7-7CE4-5EAE-D969BE3CA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>
                <a:hlinkClick r:id="rId2"/>
              </a:rPr>
              <a:t>https://waymo.com/open/data/perception/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https://colab.research.google.com/github/waymo-research/waymo-open-dataset/blob/master/tutorial/tutorial.ipynb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https://www.wenyanet.com/opensource/ko/6118fbeea5bd8a73ac0b8715.html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5"/>
              </a:rPr>
              <a:t>https://www.tensorflow.org/datasets/catalog/waymo_open_dataset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86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D1567-B031-F6FC-06DE-0F6CFD2D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Waymo Open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7C1447-D10B-19B0-8E9F-1C477765D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자율주행 기업 </a:t>
            </a:r>
            <a:r>
              <a:rPr lang="en-US" altLang="ko-KR" dirty="0"/>
              <a:t>Waymo</a:t>
            </a:r>
            <a:r>
              <a:rPr lang="ko-KR" altLang="en-US" dirty="0"/>
              <a:t>에서 무료로 공개한 자율주행 데이터셋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Motion</a:t>
            </a:r>
            <a:r>
              <a:rPr lang="ko-KR" altLang="en-US" dirty="0"/>
              <a:t>과 </a:t>
            </a:r>
            <a:r>
              <a:rPr lang="en-US" altLang="ko-KR" dirty="0"/>
              <a:t>Perception</a:t>
            </a:r>
            <a:r>
              <a:rPr lang="ko-KR" altLang="en-US" dirty="0"/>
              <a:t> 두 종류의 데이터셋을 제공하고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Perception </a:t>
            </a:r>
            <a:r>
              <a:rPr lang="ko-KR" altLang="en-US" dirty="0"/>
              <a:t>데이터셋은 </a:t>
            </a:r>
            <a:r>
              <a:rPr lang="en-US" altLang="ko-KR" dirty="0"/>
              <a:t>1</a:t>
            </a:r>
            <a:r>
              <a:rPr lang="ko-KR" altLang="en-US" dirty="0"/>
              <a:t>개의 중거리 라이다 데이터와 </a:t>
            </a:r>
            <a:r>
              <a:rPr lang="en-US" altLang="ko-KR" dirty="0"/>
              <a:t>4</a:t>
            </a:r>
            <a:r>
              <a:rPr lang="ko-KR" altLang="en-US" dirty="0"/>
              <a:t>개의 단거리 라이더 데이터</a:t>
            </a:r>
            <a:r>
              <a:rPr lang="en-US" altLang="ko-KR" dirty="0"/>
              <a:t>, 5</a:t>
            </a:r>
            <a:r>
              <a:rPr lang="ko-KR" altLang="en-US" dirty="0"/>
              <a:t>개의 카메라 데이터와 </a:t>
            </a:r>
            <a:r>
              <a:rPr lang="en-US" altLang="ko-KR" dirty="0"/>
              <a:t>bounding box, segmentation </a:t>
            </a:r>
            <a:r>
              <a:rPr lang="ko-KR" altLang="en-US" dirty="0"/>
              <a:t>형태의 라벨이 제공됩니다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Waymo</a:t>
            </a:r>
            <a:r>
              <a:rPr lang="ko-KR" altLang="en-US" dirty="0"/>
              <a:t>에서 </a:t>
            </a:r>
            <a:r>
              <a:rPr lang="en-US" altLang="ko-KR" dirty="0"/>
              <a:t>Perception </a:t>
            </a:r>
            <a:r>
              <a:rPr lang="ko-KR" altLang="en-US" dirty="0"/>
              <a:t>에 대한 </a:t>
            </a:r>
            <a:r>
              <a:rPr lang="en-US" altLang="ko-KR" dirty="0"/>
              <a:t>tutorial</a:t>
            </a:r>
            <a:r>
              <a:rPr lang="ko-KR" altLang="en-US" dirty="0"/>
              <a:t>도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52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069F7-BEE1-7D99-0A27-E842FE4B4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Waymo Open Dataset</a:t>
            </a:r>
            <a:endParaRPr lang="ko-KR" altLang="en-US" dirty="0"/>
          </a:p>
        </p:txBody>
      </p:sp>
      <p:pic>
        <p:nvPicPr>
          <p:cNvPr id="1026" name="Picture 2" descr="영상">
            <a:extLst>
              <a:ext uri="{FF2B5EF4-FFF2-40B4-BE49-F238E27FC236}">
                <a16:creationId xmlns:a16="http://schemas.microsoft.com/office/drawing/2014/main" id="{91A02953-E3F8-207B-581B-3B300F0D8B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768" y="1825625"/>
            <a:ext cx="659046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23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069F7-BEE1-7D99-0A27-E842FE4B4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Waymo Open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65CB6A-3C6B-4FB5-02B5-B28196682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ko-KR" altLang="en-US" dirty="0"/>
              <a:t>카메라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homogeneous coordinate (</a:t>
            </a:r>
            <a:r>
              <a:rPr lang="ko-KR" altLang="en-US" dirty="0"/>
              <a:t>움직임을 표현하는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4x4matrix, </a:t>
            </a:r>
          </a:p>
          <a:p>
            <a:endParaRPr lang="en-US" altLang="ko-KR" dirty="0"/>
          </a:p>
          <a:p>
            <a:r>
              <a:rPr lang="ko-KR" altLang="en-US" dirty="0"/>
              <a:t>카메라 위치를 나타내는 </a:t>
            </a:r>
            <a:r>
              <a:rPr lang="en-US" altLang="ko-KR" dirty="0"/>
              <a:t>3x3 matrix</a:t>
            </a:r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1A1A1A"/>
                </a:solidFill>
                <a:effectLst/>
                <a:latin typeface="-apple-system"/>
              </a:rPr>
              <a:t>1920x1280</a:t>
            </a:r>
            <a:r>
              <a:rPr lang="ko-KR" altLang="en-US" b="0" i="0" dirty="0">
                <a:solidFill>
                  <a:srgbClr val="1A1A1A"/>
                </a:solidFill>
                <a:effectLst/>
                <a:latin typeface="-apple-system"/>
              </a:rPr>
              <a:t>으로 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-apple-system"/>
              </a:rPr>
              <a:t>Ultra HD </a:t>
            </a:r>
            <a:r>
              <a:rPr lang="ko-KR" altLang="en-US" b="0" i="0" dirty="0">
                <a:solidFill>
                  <a:srgbClr val="1A1A1A"/>
                </a:solidFill>
                <a:effectLst/>
                <a:latin typeface="-apple-system"/>
              </a:rPr>
              <a:t>해상도와 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-apple-system"/>
              </a:rPr>
              <a:t>+-25.2</a:t>
            </a:r>
            <a:r>
              <a:rPr lang="ko-KR" altLang="en-US" b="0" i="0" dirty="0">
                <a:solidFill>
                  <a:srgbClr val="1A1A1A"/>
                </a:solidFill>
                <a:effectLst/>
                <a:latin typeface="-apple-system"/>
              </a:rPr>
              <a:t>도의 수평 </a:t>
            </a:r>
            <a:r>
              <a:rPr lang="ko-KR" altLang="en-US" b="0" i="0" dirty="0" err="1">
                <a:solidFill>
                  <a:srgbClr val="1A1A1A"/>
                </a:solidFill>
                <a:effectLst/>
                <a:latin typeface="-apple-system"/>
              </a:rPr>
              <a:t>시야각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-apple-system"/>
              </a:rPr>
              <a:t>(HFOV)</a:t>
            </a:r>
          </a:p>
          <a:p>
            <a:endParaRPr lang="en-US" altLang="ko-KR" dirty="0"/>
          </a:p>
          <a:p>
            <a:r>
              <a:rPr lang="en-US" altLang="ko-KR" dirty="0"/>
              <a:t>FRONT, FRONT_LEFT, FRONT_RIGHT, SIDE_LEFT, SIDE_RIGHT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28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069F7-BEE1-7D99-0A27-E842FE4B4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Waymo Open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65CB6A-3C6B-4FB5-02B5-B28196682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중거리 라이다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4x4 homogeneous coordinate matrix,</a:t>
            </a:r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1A1A1A"/>
                </a:solidFill>
                <a:effectLst/>
                <a:latin typeface="-apple-system"/>
              </a:rPr>
              <a:t>-17.6</a:t>
            </a:r>
            <a:r>
              <a:rPr lang="ko-KR" altLang="en-US" b="0" i="0" dirty="0">
                <a:solidFill>
                  <a:srgbClr val="1A1A1A"/>
                </a:solidFill>
                <a:effectLst/>
                <a:latin typeface="-apple-system"/>
              </a:rPr>
              <a:t>도에서 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-apple-system"/>
              </a:rPr>
              <a:t>2.4</a:t>
            </a:r>
            <a:r>
              <a:rPr lang="ko-KR" altLang="en-US" b="0" i="0" dirty="0">
                <a:solidFill>
                  <a:srgbClr val="1A1A1A"/>
                </a:solidFill>
                <a:effectLst/>
                <a:latin typeface="-apple-system"/>
              </a:rPr>
              <a:t>도까지의 수직 </a:t>
            </a:r>
            <a:r>
              <a:rPr lang="ko-KR" altLang="en-US" b="0" i="0" dirty="0" err="1">
                <a:solidFill>
                  <a:srgbClr val="1A1A1A"/>
                </a:solidFill>
                <a:effectLst/>
                <a:latin typeface="-apple-system"/>
              </a:rPr>
              <a:t>시야각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A1A1A"/>
                </a:solidFill>
                <a:effectLst/>
                <a:latin typeface="-apple-system"/>
              </a:rPr>
              <a:t>범위는 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-apple-system"/>
              </a:rPr>
              <a:t>75</a:t>
            </a:r>
            <a:r>
              <a:rPr lang="ko-KR" altLang="en-US" b="0" i="0" dirty="0">
                <a:solidFill>
                  <a:srgbClr val="1A1A1A"/>
                </a:solidFill>
                <a:effectLst/>
                <a:latin typeface="-apple-system"/>
              </a:rPr>
              <a:t>미터이고 수평으로 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-apple-system"/>
              </a:rPr>
              <a:t>360</a:t>
            </a:r>
            <a:r>
              <a:rPr lang="ko-KR" altLang="en-US" b="0" i="0" dirty="0">
                <a:solidFill>
                  <a:srgbClr val="1A1A1A"/>
                </a:solidFill>
                <a:effectLst/>
                <a:latin typeface="-apple-system"/>
              </a:rPr>
              <a:t>도를 커버</a:t>
            </a:r>
            <a:endParaRPr lang="en-US" altLang="ko-KR" b="0" i="0" dirty="0">
              <a:solidFill>
                <a:srgbClr val="1A1A1A"/>
              </a:solidFill>
              <a:effectLst/>
              <a:latin typeface="-apple-system"/>
            </a:endParaRPr>
          </a:p>
          <a:p>
            <a:endParaRPr lang="en-US" altLang="ko-KR" dirty="0"/>
          </a:p>
          <a:p>
            <a:r>
              <a:rPr lang="en-US" altLang="ko-KR" dirty="0"/>
              <a:t>8x8 matrix ,</a:t>
            </a:r>
            <a:r>
              <a:rPr lang="en-US" altLang="ko-KR" dirty="0" err="1"/>
              <a:t>beam_inclination_min</a:t>
            </a:r>
            <a:r>
              <a:rPr lang="en-US" altLang="ko-KR" dirty="0"/>
              <a:t>, </a:t>
            </a:r>
            <a:r>
              <a:rPr lang="en-US" altLang="ko-KR" dirty="0" err="1"/>
              <a:t>beam_inclination_max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TOP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37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069F7-BEE1-7D99-0A27-E842FE4B4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Waymo Open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65CB6A-3C6B-4FB5-02B5-B28196682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단거리 라이다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4x4 homogeneous coordinate matrix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beam_inclination_min</a:t>
            </a:r>
            <a:r>
              <a:rPr lang="en-US" altLang="ko-KR" dirty="0"/>
              <a:t>(</a:t>
            </a:r>
            <a:r>
              <a:rPr lang="ko-KR" altLang="en-US" dirty="0" err="1"/>
              <a:t>최소기울기</a:t>
            </a:r>
            <a:r>
              <a:rPr lang="en-US" altLang="ko-KR" dirty="0"/>
              <a:t>), </a:t>
            </a:r>
            <a:r>
              <a:rPr lang="en-US" altLang="ko-KR" dirty="0" err="1"/>
              <a:t>beam_inclination_max</a:t>
            </a:r>
            <a:r>
              <a:rPr lang="en-US" altLang="ko-KR" dirty="0"/>
              <a:t>(</a:t>
            </a:r>
            <a:r>
              <a:rPr lang="ko-KR" altLang="en-US" dirty="0" err="1"/>
              <a:t>최대기울기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1A1A1A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-apple-system"/>
              </a:rPr>
              <a:t>-90</a:t>
            </a:r>
            <a:r>
              <a:rPr lang="ko-KR" altLang="en-US" b="0" i="0" dirty="0">
                <a:solidFill>
                  <a:srgbClr val="1A1A1A"/>
                </a:solidFill>
                <a:effectLst/>
                <a:latin typeface="-apple-system"/>
              </a:rPr>
              <a:t>도에서 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-apple-system"/>
              </a:rPr>
              <a:t>30</a:t>
            </a:r>
            <a:r>
              <a:rPr lang="ko-KR" altLang="en-US" b="0" i="0" dirty="0">
                <a:solidFill>
                  <a:srgbClr val="1A1A1A"/>
                </a:solidFill>
                <a:effectLst/>
                <a:latin typeface="-apple-system"/>
              </a:rPr>
              <a:t>도까지의 수직 </a:t>
            </a:r>
            <a:r>
              <a:rPr lang="ko-KR" altLang="en-US" b="0" i="0" dirty="0" err="1">
                <a:solidFill>
                  <a:srgbClr val="1A1A1A"/>
                </a:solidFill>
                <a:effectLst/>
                <a:latin typeface="-apple-system"/>
              </a:rPr>
              <a:t>시야각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A1A1A"/>
                </a:solidFill>
                <a:effectLst/>
                <a:latin typeface="-apple-system"/>
              </a:rPr>
              <a:t>범위는 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-apple-system"/>
              </a:rPr>
              <a:t>20</a:t>
            </a:r>
            <a:r>
              <a:rPr lang="ko-KR" altLang="en-US" b="0" i="0" dirty="0">
                <a:solidFill>
                  <a:srgbClr val="1A1A1A"/>
                </a:solidFill>
                <a:effectLst/>
                <a:latin typeface="-apple-system"/>
              </a:rPr>
              <a:t>미터</a:t>
            </a:r>
            <a:endParaRPr lang="en-US" altLang="ko-KR" b="0" i="0" dirty="0">
              <a:solidFill>
                <a:srgbClr val="1A1A1A"/>
              </a:solidFill>
              <a:effectLst/>
              <a:latin typeface="-apple-system"/>
            </a:endParaRPr>
          </a:p>
          <a:p>
            <a:endParaRPr lang="en-US" altLang="ko-KR" dirty="0"/>
          </a:p>
          <a:p>
            <a:r>
              <a:rPr lang="en-US" altLang="ko-KR" dirty="0"/>
              <a:t>FRONT, REAR, SIDE_LEFT, SIDE_RIGHT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898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069F7-BEE1-7D99-0A27-E842FE4B4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Waymo Open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65CB6A-3C6B-4FB5-02B5-B28196682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카메라는 차량</a:t>
            </a:r>
            <a:r>
              <a:rPr lang="en-US" altLang="ko-KR" dirty="0"/>
              <a:t>, </a:t>
            </a:r>
            <a:r>
              <a:rPr lang="ko-KR" altLang="en-US" dirty="0"/>
              <a:t>보행자</a:t>
            </a:r>
            <a:r>
              <a:rPr lang="en-US" altLang="ko-KR" dirty="0"/>
              <a:t>, </a:t>
            </a:r>
            <a:r>
              <a:rPr lang="ko-KR" altLang="en-US" dirty="0"/>
              <a:t>자전거 레이블이 제공한다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라이다는 차량</a:t>
            </a:r>
            <a:r>
              <a:rPr lang="en-US" altLang="ko-KR" dirty="0"/>
              <a:t>, </a:t>
            </a:r>
            <a:r>
              <a:rPr lang="ko-KR" altLang="en-US" dirty="0"/>
              <a:t>보행자</a:t>
            </a:r>
            <a:r>
              <a:rPr lang="en-US" altLang="ko-KR" dirty="0"/>
              <a:t>, </a:t>
            </a:r>
            <a:r>
              <a:rPr lang="ko-KR" altLang="en-US" dirty="0"/>
              <a:t>자전거타는 사람</a:t>
            </a:r>
            <a:r>
              <a:rPr lang="en-US" altLang="ko-KR" dirty="0"/>
              <a:t>, </a:t>
            </a:r>
            <a:r>
              <a:rPr lang="ko-KR" altLang="en-US" dirty="0"/>
              <a:t>표지판 레이블이 제공한다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라이다 </a:t>
            </a:r>
            <a:r>
              <a:rPr lang="ko-KR" altLang="en-US" dirty="0" err="1"/>
              <a:t>세그멘테이션에서는</a:t>
            </a:r>
            <a:r>
              <a:rPr lang="ko-KR" altLang="en-US" dirty="0"/>
              <a:t> 바이</a:t>
            </a:r>
            <a:r>
              <a:rPr lang="en-US" altLang="ko-KR" dirty="0"/>
              <a:t>, </a:t>
            </a:r>
            <a:r>
              <a:rPr lang="ko-KR" altLang="en-US" dirty="0"/>
              <a:t>건물</a:t>
            </a:r>
            <a:r>
              <a:rPr lang="en-US" altLang="ko-KR" dirty="0"/>
              <a:t>, </a:t>
            </a:r>
            <a:r>
              <a:rPr lang="ko-KR" altLang="en-US" dirty="0"/>
              <a:t>초목</a:t>
            </a:r>
            <a:r>
              <a:rPr lang="en-US" altLang="ko-KR" dirty="0"/>
              <a:t>, </a:t>
            </a:r>
            <a:r>
              <a:rPr lang="ko-KR" altLang="en-US" dirty="0"/>
              <a:t>나무 줄기</a:t>
            </a:r>
            <a:r>
              <a:rPr lang="en-US" altLang="ko-KR" dirty="0"/>
              <a:t>, </a:t>
            </a:r>
            <a:r>
              <a:rPr lang="ko-KR" altLang="en-US" dirty="0"/>
              <a:t>연석</a:t>
            </a:r>
            <a:r>
              <a:rPr lang="en-US" altLang="ko-KR" dirty="0"/>
              <a:t>, </a:t>
            </a:r>
            <a:r>
              <a:rPr lang="ko-KR" altLang="en-US" dirty="0"/>
              <a:t>도로</a:t>
            </a:r>
            <a:r>
              <a:rPr lang="en-US" altLang="ko-KR" dirty="0"/>
              <a:t>, </a:t>
            </a:r>
            <a:r>
              <a:rPr lang="ko-KR" altLang="en-US" dirty="0"/>
              <a:t>차선 표시</a:t>
            </a:r>
            <a:r>
              <a:rPr lang="en-US" altLang="ko-KR" dirty="0"/>
              <a:t>, </a:t>
            </a:r>
            <a:r>
              <a:rPr lang="ko-KR" altLang="en-US" dirty="0"/>
              <a:t>보행 가능</a:t>
            </a:r>
            <a:r>
              <a:rPr lang="en-US" altLang="ko-KR" dirty="0"/>
              <a:t>, </a:t>
            </a:r>
            <a:r>
              <a:rPr lang="ko-KR" altLang="en-US" dirty="0"/>
              <a:t>보도</a:t>
            </a:r>
            <a:r>
              <a:rPr lang="en-US" altLang="ko-KR" dirty="0"/>
              <a:t>, </a:t>
            </a:r>
            <a:r>
              <a:rPr lang="ko-KR" altLang="en-US" dirty="0"/>
              <a:t>기타 지상</a:t>
            </a:r>
            <a:r>
              <a:rPr lang="en-US" altLang="ko-KR" dirty="0"/>
              <a:t>, </a:t>
            </a:r>
            <a:r>
              <a:rPr lang="ko-KR" altLang="en-US" dirty="0"/>
              <a:t>기타 차량</a:t>
            </a:r>
            <a:r>
              <a:rPr lang="en-US" altLang="ko-KR" dirty="0"/>
              <a:t>, </a:t>
            </a:r>
            <a:r>
              <a:rPr lang="ko-KR" altLang="en-US" dirty="0" err="1"/>
              <a:t>언노운의</a:t>
            </a:r>
            <a:r>
              <a:rPr lang="ko-KR" altLang="en-US" dirty="0"/>
              <a:t> </a:t>
            </a:r>
            <a:r>
              <a:rPr lang="en-US" altLang="ko-KR" dirty="0"/>
              <a:t>23</a:t>
            </a:r>
            <a:r>
              <a:rPr lang="ko-KR" altLang="en-US" dirty="0"/>
              <a:t>개 레이블이 </a:t>
            </a:r>
            <a:r>
              <a:rPr lang="en-US" altLang="ko-KR" dirty="0"/>
              <a:t>2Hz</a:t>
            </a:r>
            <a:r>
              <a:rPr lang="ko-KR" altLang="en-US" dirty="0"/>
              <a:t> 제공한다</a:t>
            </a:r>
          </a:p>
        </p:txBody>
      </p:sp>
    </p:spTree>
    <p:extLst>
      <p:ext uri="{BB962C8B-B14F-4D97-AF65-F5344CB8AC3E}">
        <p14:creationId xmlns:p14="http://schemas.microsoft.com/office/powerpoint/2010/main" val="258358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069F7-BEE1-7D99-0A27-E842FE4B4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Waymo Open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65CB6A-3C6B-4FB5-02B5-B28196682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신체의 </a:t>
            </a:r>
            <a:r>
              <a:rPr lang="en-US" altLang="ko-KR" dirty="0"/>
              <a:t>14</a:t>
            </a:r>
            <a:r>
              <a:rPr lang="ko-KR" altLang="en-US" dirty="0"/>
              <a:t>개의 포인트 모음을 제공함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카메라 </a:t>
            </a:r>
            <a:r>
              <a:rPr lang="ko-KR" altLang="en-US" dirty="0" err="1"/>
              <a:t>바운딩</a:t>
            </a:r>
            <a:r>
              <a:rPr lang="ko-KR" altLang="en-US" dirty="0"/>
              <a:t> 박스와 라이다 </a:t>
            </a:r>
            <a:r>
              <a:rPr lang="ko-KR" altLang="en-US" dirty="0" err="1"/>
              <a:t>바운딩</a:t>
            </a:r>
            <a:r>
              <a:rPr lang="ko-KR" altLang="en-US" dirty="0"/>
              <a:t> 박스가 대응되어 제공됩니다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91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069F7-BEE1-7D99-0A27-E842FE4B4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Waymo Open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65CB6A-3C6B-4FB5-02B5-B28196682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TensorFlow</a:t>
            </a:r>
            <a:r>
              <a:rPr lang="ko-KR" altLang="en-US" dirty="0"/>
              <a:t>에서 </a:t>
            </a:r>
            <a:r>
              <a:rPr lang="en-US" altLang="ko-KR" dirty="0" err="1"/>
              <a:t>waymo</a:t>
            </a:r>
            <a:r>
              <a:rPr lang="en-US" altLang="ko-KR" dirty="0"/>
              <a:t>-open-dataset </a:t>
            </a:r>
            <a:r>
              <a:rPr lang="ko-KR" altLang="en-US" dirty="0"/>
              <a:t>패키지를 지원합니다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Waymo-open-dataset-tf-2.6.0==1.4.9</a:t>
            </a:r>
            <a:r>
              <a:rPr lang="ko-KR" altLang="en-US" dirty="0"/>
              <a:t>현제 최신 버전입니다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(22.08.09)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Waymo dataset</a:t>
            </a:r>
            <a:r>
              <a:rPr lang="ko-KR" altLang="en-US" dirty="0"/>
              <a:t>은</a:t>
            </a:r>
            <a:r>
              <a:rPr lang="en-US" altLang="ko-KR" dirty="0"/>
              <a:t> google cloud</a:t>
            </a:r>
            <a:r>
              <a:rPr lang="ko-KR" altLang="en-US" dirty="0"/>
              <a:t>에서 받을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파일의 확장자는 </a:t>
            </a:r>
            <a:r>
              <a:rPr lang="en-US" altLang="ko-KR" dirty="0" err="1"/>
              <a:t>tfrecord</a:t>
            </a:r>
            <a:r>
              <a:rPr lang="en-US" altLang="ko-KR" dirty="0"/>
              <a:t> </a:t>
            </a:r>
            <a:r>
              <a:rPr lang="ko-KR" altLang="en-US" dirty="0"/>
              <a:t>형태로 되어있습니다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012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BA40A5A0CD054468D9C9788CCFE80AA" ma:contentTypeVersion="10" ma:contentTypeDescription="새 문서를 만듭니다." ma:contentTypeScope="" ma:versionID="3276c55422b91e67c76aacdb242c17e8">
  <xsd:schema xmlns:xsd="http://www.w3.org/2001/XMLSchema" xmlns:xs="http://www.w3.org/2001/XMLSchema" xmlns:p="http://schemas.microsoft.com/office/2006/metadata/properties" xmlns:ns3="1ffc9beb-69c2-4d50-83fd-0e0d39e56675" targetNamespace="http://schemas.microsoft.com/office/2006/metadata/properties" ma:root="true" ma:fieldsID="777bbea8d7e49ed3355e62ac67168a89" ns3:_="">
    <xsd:import namespace="1ffc9beb-69c2-4d50-83fd-0e0d39e566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9beb-69c2-4d50-83fd-0e0d39e566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9C2F47-353F-4FA4-91AA-617B548403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fc9beb-69c2-4d50-83fd-0e0d39e566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22DE3D-76A7-459F-BA01-C0CBFEBA1D90}">
  <ds:schemaRefs>
    <ds:schemaRef ds:uri="http://purl.org/dc/terms/"/>
    <ds:schemaRef ds:uri="http://schemas.openxmlformats.org/package/2006/metadata/core-properties"/>
    <ds:schemaRef ds:uri="http://schemas.microsoft.com/office/infopath/2007/PartnerControls"/>
    <ds:schemaRef ds:uri="1ffc9beb-69c2-4d50-83fd-0e0d39e56675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5C44780-FB1B-4293-ABA0-6C7242F628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391</Words>
  <Application>Microsoft Office PowerPoint</Application>
  <PresentationFormat>와이드스크린</PresentationFormat>
  <Paragraphs>73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-apple-system</vt:lpstr>
      <vt:lpstr>맑은 고딕</vt:lpstr>
      <vt:lpstr>Arial</vt:lpstr>
      <vt:lpstr>Office 테마</vt:lpstr>
      <vt:lpstr>Waymo Open Dataset </vt:lpstr>
      <vt:lpstr>Waymo Open Dataset</vt:lpstr>
      <vt:lpstr>Waymo Open Dataset</vt:lpstr>
      <vt:lpstr>Waymo Open Dataset</vt:lpstr>
      <vt:lpstr>Waymo Open Dataset</vt:lpstr>
      <vt:lpstr>Waymo Open Dataset</vt:lpstr>
      <vt:lpstr>Waymo Open Dataset</vt:lpstr>
      <vt:lpstr>Waymo Open Dataset</vt:lpstr>
      <vt:lpstr>Waymo Open Dataset</vt:lpstr>
      <vt:lpstr>Waymo Open Dataset</vt:lpstr>
      <vt:lpstr>Waymo Open Dataset</vt:lpstr>
      <vt:lpstr>Waymo Open Dataset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Waymo Open Dataset </dc:title>
  <dc:creator>김동혁</dc:creator>
  <cp:lastModifiedBy>김동혁</cp:lastModifiedBy>
  <cp:revision>2</cp:revision>
  <dcterms:created xsi:type="dcterms:W3CDTF">2022-08-09T04:04:44Z</dcterms:created>
  <dcterms:modified xsi:type="dcterms:W3CDTF">2022-08-31T10:37:09Z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0x0101006BA40A5A0CD054468D9C9788CCFE80AA</vt:lpwstr>
  </property>
</Properties>
</file>