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E764D-C0D1-46BF-AE8D-B761D8834AF6}" v="215" dt="2022-07-20T14:21:26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618D-0681-D840-62CB-706BE4E7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54FBC-C848-C1DF-0541-96E1C439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1DBF-D864-6A75-F52E-121ED3D2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181C0-7C8E-1A36-59A6-3175C644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F8DA-C1B8-1C49-8886-46288308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3B40-B03F-0BF9-48DB-F73FCAB2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08AB7-FB24-79F1-8C21-E4304BF1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EF7EE-12BE-EF9B-1D72-2F4E93A9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957A-8E35-0BA9-550E-0BBD93B9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883C4-F817-76C8-9179-02E7E1BC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1A00BA-049F-20F0-2E21-6A42ECD4E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6FD3B-7C1A-755A-3816-6D752AA4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854E9-92A6-46EC-A2C6-D3F883A3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4CE0C-5A84-E8A0-7320-76855419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699EA-B736-4516-7A4D-FBC8AAC9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DD41-6CB5-0D1D-A1AE-EBF8757D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D9D63-E66B-6B32-BF3A-01BEB9EB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B94CB-8337-4753-A5B8-43CCF19D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AC3C3-2FED-ADA1-6783-C47F34E8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F6497-7CFD-CC34-3832-516E2DCD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3553-2CC8-5900-CC93-4678922B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3C5DB-C530-FC6E-57ED-F6B69AED7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2330F-5392-7E34-D1D9-B51A34E1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BFDF5-2166-9911-C473-C0AB0106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2D72D-BA13-732F-EF97-8FE065FB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D923-6A97-1DDF-E120-01C9F549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E5EEA-7690-4E63-EDDB-2120EBA67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3A043-B7F2-190E-3F1D-C5BDC30E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91857-CCFA-A33C-9A1A-0044EEC5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EF29B-D7CE-DF89-E8CF-E7C29FD3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4F2AD-14CD-FB5B-9C62-F26DBAE2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6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04E7C-5B84-4DAA-189B-CCCAB94D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924EB-9A3E-9265-7C80-DDF6DFD7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85044-9B54-E2B1-7A7F-57BF9553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3968FB-4DB2-5029-E647-BE0A1522F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0BCDE9-6423-A518-9397-BC1EEAA20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B14621-D7B8-5F50-2847-BD0C0FF3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337BD2-A18A-3F20-A25F-84E2FE72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80129D-4073-AE43-BE46-BBC9EF90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4A0E-912C-C1F5-8736-ECAFB349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5225D5-1E84-5BD1-B22F-92A05E26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2E02A-1A19-E3DA-475A-86803128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C3CF89-DB96-F520-685C-CF83FE53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5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25B3F1-9428-630A-CCD0-5EE908C0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DBBD9-805B-BAEE-6318-A00B5931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B4EF4-40A3-DCF4-04C7-DD60CD87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AF9A-A014-6EEA-3481-F07CADFB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7ED6F-07E6-5AA6-3EF5-5D3DEF55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E19FA-DB10-403B-249F-DE9F47A0D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FC6B6-3B9E-DC74-AEA6-25958CD6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491E6-18C4-308E-F6ED-D8F742C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A9B50-39CA-ABB3-0210-7C38DF8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6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77655-9D0F-F28F-448D-D6D14460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48F94E-3A94-5E0C-07F3-DA7AD17A8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0B813-7861-BA69-A20F-D976BCC6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C03C7-56D9-4658-07FF-08096DD8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4D4BF-7626-5FAA-44A5-3E8C3340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18D44-6BDC-6905-FCF8-BD10B0A7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34009E-1AB0-CB01-E3A0-99D17849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CF1DE-92B4-16DC-1A6B-126402E3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0DA39-1B61-F871-62C5-EA22D3601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9AFE-AA28-4A0F-961E-315E20A5E9E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F9555-E7B6-C36A-CEEA-740E45B65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F6AB3-2F57-3A87-9209-B5E663694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6386-D9C4-4E71-926D-D4A91D861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FE66C-3970-F3E5-E8D5-55A438A4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Fast AI 1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AF17A-1C0F-2F1A-CE42-4D558C3A9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22.07.21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0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9B17-BEB6-4A63-D4E3-F87BD0F1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AI(</a:t>
            </a:r>
            <a:r>
              <a:rPr lang="en-US" altLang="ko-KR" dirty="0" err="1"/>
              <a:t>fastbook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67808-FF87-8CB5-42B1-C0B4FC0B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딥 러닝에서 사용하는 </a:t>
            </a:r>
            <a:r>
              <a:rPr lang="en-US" altLang="ko-KR" dirty="0" err="1"/>
              <a:t>fastai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ko-KR" altLang="en-US" dirty="0"/>
              <a:t>를 소개하는 내용을 담고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fastai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기반 </a:t>
            </a:r>
            <a:r>
              <a:rPr lang="ko-KR" altLang="en-US" dirty="0" err="1"/>
              <a:t>래퍼런스여서</a:t>
            </a:r>
            <a:r>
              <a:rPr lang="ko-KR" altLang="en-US" dirty="0"/>
              <a:t> 순수 </a:t>
            </a:r>
            <a:r>
              <a:rPr lang="ko-KR" altLang="en-US" dirty="0" err="1"/>
              <a:t>파이썬보다</a:t>
            </a:r>
            <a:r>
              <a:rPr lang="ko-KR" altLang="en-US" dirty="0"/>
              <a:t> 빠르다는 장점을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설명과 더불어 몇가지 작업들을 </a:t>
            </a:r>
            <a:r>
              <a:rPr lang="ko-KR" altLang="en-US" dirty="0" err="1"/>
              <a:t>해놓은게</a:t>
            </a:r>
            <a:r>
              <a:rPr lang="ko-KR" altLang="en-US" dirty="0"/>
              <a:t> 있어서 이를 따라가며 학습할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93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79DBF-E44A-5A6E-902C-8F1AE590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021"/>
            <a:ext cx="10515600" cy="5416942"/>
          </a:xfrm>
        </p:spPr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3,7</a:t>
            </a:r>
            <a:r>
              <a:rPr lang="ko-KR" altLang="en-US" dirty="0"/>
              <a:t>을 분류하는 모델을 만드는 내용을 학습하였습니다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MNIST(National Institute of Standards and Technology)</a:t>
            </a:r>
            <a:r>
              <a:rPr lang="ko-KR" altLang="en-US" dirty="0"/>
              <a:t>에서 </a:t>
            </a:r>
            <a:r>
              <a:rPr lang="en-US" altLang="ko-KR" dirty="0"/>
              <a:t>3s,7s </a:t>
            </a:r>
            <a:r>
              <a:rPr lang="ko-KR" altLang="en-US" dirty="0"/>
              <a:t>폴더를 사용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8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79DBF-E44A-5A6E-902C-8F1AE590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021"/>
            <a:ext cx="10515600" cy="5416942"/>
          </a:xfrm>
        </p:spPr>
        <p:txBody>
          <a:bodyPr/>
          <a:lstStyle/>
          <a:p>
            <a:r>
              <a:rPr lang="ko-KR" altLang="en-US" dirty="0"/>
              <a:t>우선 폴더를 열어보면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7</a:t>
            </a:r>
            <a:r>
              <a:rPr lang="ko-KR" altLang="en-US" dirty="0"/>
              <a:t>의 이미지가 들어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300</a:t>
            </a:r>
            <a:r>
              <a:rPr lang="ko-KR" altLang="en-US" dirty="0"/>
              <a:t>바이트정도의 작은 이미지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나 </a:t>
            </a:r>
            <a:r>
              <a:rPr lang="en-US" altLang="ko-KR" dirty="0" err="1"/>
              <a:t>PyTorch</a:t>
            </a:r>
            <a:r>
              <a:rPr lang="ko-KR" altLang="en-US" dirty="0"/>
              <a:t>로 행렬의 형태로 표현이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BDC5EE-0167-FED4-A245-0AF69DD1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53" y="4532207"/>
            <a:ext cx="614469" cy="6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C9AAB8-518C-AED0-2916-587F181D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07" y="4154159"/>
            <a:ext cx="4848700" cy="13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79DBF-E44A-5A6E-902C-8F1AE590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021"/>
            <a:ext cx="10515600" cy="541694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과</a:t>
            </a:r>
            <a:r>
              <a:rPr lang="en-US" altLang="ko-KR" dirty="0"/>
              <a:t>7</a:t>
            </a:r>
            <a:r>
              <a:rPr lang="ko-KR" altLang="en-US" dirty="0"/>
              <a:t>을 구분하는 모델을 만드는 첫번째 아이디어로 이미지의 픽셀의 크기를 비교하는 방법을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크기를 비교하기 위해서 모든 파일을 열과 길이를 비교했고 스택으로 쌓아서 비교하니까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28x28</a:t>
            </a:r>
            <a:r>
              <a:rPr lang="ko-KR" altLang="en-US" dirty="0"/>
              <a:t>크기의 이미지 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6131, 7</a:t>
            </a:r>
            <a:r>
              <a:rPr lang="ko-KR" altLang="en-US" dirty="0"/>
              <a:t>은 </a:t>
            </a:r>
            <a:r>
              <a:rPr lang="en-US" altLang="ko-KR" dirty="0"/>
              <a:t>6265</a:t>
            </a:r>
            <a:r>
              <a:rPr lang="ko-KR" altLang="en-US" dirty="0"/>
              <a:t>가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이와 같이 나온 자료로 평균을 구하고 가장 이상적인 </a:t>
            </a:r>
            <a:r>
              <a:rPr lang="en-US" altLang="ko-KR" dirty="0"/>
              <a:t>3,7</a:t>
            </a:r>
            <a:r>
              <a:rPr lang="ko-KR" altLang="en-US" dirty="0"/>
              <a:t>의 이미지를 구할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8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79DBF-E44A-5A6E-902C-8F1AE590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021"/>
            <a:ext cx="10515600" cy="5416942"/>
          </a:xfrm>
        </p:spPr>
        <p:txBody>
          <a:bodyPr/>
          <a:lstStyle/>
          <a:p>
            <a:r>
              <a:rPr lang="ko-KR" altLang="en-US" dirty="0"/>
              <a:t>이미지를 </a:t>
            </a:r>
            <a:r>
              <a:rPr lang="ko-KR" altLang="en-US" dirty="0" err="1"/>
              <a:t>판정할때</a:t>
            </a:r>
            <a:r>
              <a:rPr lang="ko-KR" altLang="en-US" dirty="0"/>
              <a:t> 평균과의 차이에 절대값을 </a:t>
            </a:r>
            <a:r>
              <a:rPr lang="ko-KR" altLang="en-US" dirty="0" err="1"/>
              <a:t>취한걸</a:t>
            </a:r>
            <a:r>
              <a:rPr lang="ko-KR" altLang="en-US" dirty="0"/>
              <a:t> </a:t>
            </a:r>
            <a:r>
              <a:rPr lang="en-US" altLang="ko-KR" dirty="0"/>
              <a:t>L1</a:t>
            </a:r>
          </a:p>
          <a:p>
            <a:endParaRPr lang="en-US" altLang="ko-KR" dirty="0"/>
          </a:p>
          <a:p>
            <a:r>
              <a:rPr lang="ko-KR" altLang="en-US" dirty="0"/>
              <a:t>차이의 평균에 제곱을 취하고 루트를 하는 방법을 </a:t>
            </a:r>
            <a:r>
              <a:rPr lang="en-US" altLang="ko-KR" dirty="0"/>
              <a:t>L2</a:t>
            </a:r>
            <a:r>
              <a:rPr lang="ko-KR" altLang="en-US" dirty="0"/>
              <a:t>로 규정하였습니다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 err="1"/>
              <a:t>PyToch</a:t>
            </a:r>
            <a:r>
              <a:rPr lang="ko-KR" altLang="en-US" dirty="0"/>
              <a:t>에서 </a:t>
            </a:r>
            <a:r>
              <a:rPr lang="en-US" altLang="ko-KR" dirty="0"/>
              <a:t>l1_loss,mse_loss</a:t>
            </a:r>
            <a:r>
              <a:rPr lang="ko-KR" altLang="en-US" dirty="0"/>
              <a:t> 라는 함수로 제공합니다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276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79DBF-E44A-5A6E-902C-8F1AE590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021"/>
            <a:ext cx="10515600" cy="5416942"/>
          </a:xfrm>
        </p:spPr>
        <p:txBody>
          <a:bodyPr/>
          <a:lstStyle/>
          <a:p>
            <a:r>
              <a:rPr lang="ko-KR" altLang="en-US" dirty="0"/>
              <a:t>검증을 위해서 </a:t>
            </a:r>
            <a:r>
              <a:rPr lang="en-US" altLang="ko-KR" dirty="0"/>
              <a:t>MNIST</a:t>
            </a:r>
            <a:r>
              <a:rPr lang="ko-KR" altLang="en-US" dirty="0"/>
              <a:t>에서 </a:t>
            </a:r>
            <a:r>
              <a:rPr lang="en-US" altLang="ko-KR" dirty="0"/>
              <a:t>3,7</a:t>
            </a:r>
            <a:r>
              <a:rPr lang="ko-KR" altLang="en-US" dirty="0"/>
              <a:t>의 </a:t>
            </a:r>
            <a:r>
              <a:rPr lang="en-US" altLang="ko-KR" dirty="0" err="1"/>
              <a:t>vaild</a:t>
            </a:r>
            <a:r>
              <a:rPr lang="ko-KR" altLang="en-US" dirty="0"/>
              <a:t>셋을 가져옵니다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Vaild</a:t>
            </a:r>
            <a:r>
              <a:rPr lang="ko-KR" altLang="en-US" dirty="0"/>
              <a:t>의 </a:t>
            </a:r>
            <a:r>
              <a:rPr lang="en-US" altLang="ko-KR" dirty="0"/>
              <a:t>stack</a:t>
            </a:r>
            <a:r>
              <a:rPr lang="ko-KR" altLang="en-US" dirty="0"/>
              <a:t>값과 </a:t>
            </a:r>
            <a:r>
              <a:rPr lang="ko-KR" altLang="en-US" dirty="0" err="1"/>
              <a:t>가까구한</a:t>
            </a:r>
            <a:r>
              <a:rPr lang="ko-KR" altLang="en-US" dirty="0"/>
              <a:t> 평균의 </a:t>
            </a:r>
            <a:r>
              <a:rPr lang="en-US" altLang="ko-KR" dirty="0"/>
              <a:t>stack</a:t>
            </a:r>
            <a:r>
              <a:rPr lang="ko-KR" altLang="en-US" dirty="0"/>
              <a:t>값의 절대값의 평균을 구하는 함수를 만들고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함수로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 err="1"/>
              <a:t>의평균</a:t>
            </a:r>
            <a:r>
              <a:rPr lang="en-US" altLang="ko-KR" dirty="0"/>
              <a:t>, 7</a:t>
            </a:r>
            <a:r>
              <a:rPr lang="ko-KR" altLang="en-US" dirty="0"/>
              <a:t>의평균을 비교했을 때 비슷할수록 절대값이 </a:t>
            </a:r>
            <a:r>
              <a:rPr lang="ko-KR" altLang="en-US" dirty="0" err="1"/>
              <a:t>작은걸</a:t>
            </a:r>
            <a:r>
              <a:rPr lang="ko-KR" altLang="en-US" dirty="0"/>
              <a:t> 이용해 반환하는 함수를 만들어 테스트를 진행해서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0.916</a:t>
            </a:r>
            <a:r>
              <a:rPr lang="ko-KR" altLang="en-US" dirty="0"/>
              <a:t>과 </a:t>
            </a:r>
            <a:r>
              <a:rPr lang="en-US" altLang="ko-KR" dirty="0"/>
              <a:t>0.985</a:t>
            </a:r>
            <a:r>
              <a:rPr lang="ko-KR" altLang="en-US" dirty="0"/>
              <a:t>의 정확도를 얻을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5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D0E07-45EA-B303-0EAA-219E74F2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4D1F5-0E95-BCA3-F85E-66145380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https://github.com/fastai/fastbook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45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D4D4BF-1307-4ACA-82B2-8E6DBE7AE1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0136CD-EBD2-41DD-97D2-635E03766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DC398E-E031-42F3-8F61-7C305D5D9532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1ffc9beb-69c2-4d50-83fd-0e0d39e56675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250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Fast AI 1 </vt:lpstr>
      <vt:lpstr>Fast AI(fastbook)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HRNet </dc:title>
  <dc:creator>김동혁</dc:creator>
  <cp:lastModifiedBy>김동혁</cp:lastModifiedBy>
  <cp:revision>2</cp:revision>
  <dcterms:created xsi:type="dcterms:W3CDTF">2022-07-19T11:15:34Z</dcterms:created>
  <dcterms:modified xsi:type="dcterms:W3CDTF">2022-07-20T14:23:24Z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