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61" r:id="rId14"/>
    <p:sldId id="259" r:id="rId15"/>
    <p:sldId id="263" r:id="rId16"/>
    <p:sldId id="260" r:id="rId17"/>
    <p:sldId id="262" r:id="rId18"/>
    <p:sldId id="264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22244-38A8-4A71-B57F-C65B76933440}" v="160" dt="2022-09-14T06:23:2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5:49:47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0 106,'0'-1,"0"1,1-1,-1 0,0 0,0 1,0-1,1 0,-1 1,0-1,1 1,-1-1,1 0,-1 1,1-1,-1 1,1-1,-1 1,1-1,-1 1,1-1,0 1,-1 0,1-1,-1 1,1 0,0 0,0-1,0 1,25-4,-23 3,455-7,-287 10,-34-4,132 6,-198 8,-52-8,0 0,27 1,25-7,0-3,77-16,-95 13,46-10,-58 9,1 2,71-2,-4 8,130 4,-212 1,1 0,-1 2,0 1,-1 1,41 18,-50-20,1 0,0-2,0 0,0-1,30 1,98-7,-51 0,-69 2,1-2,27-6,-25 4,45-3,87 10,63-4,-185-2,66-17,-71 12,1 3,54-5,609 9,-343 4,-338-3,0 0,0-2,18-4,44-6,465 10,-279 5,-243-2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3:48:30.1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3355 0,'-105'11,"64"-4,-47 0,60-5,0 1,0 1,-47 14,9-2,40-10,0 1,-28 11,40-13,-1-1,1 0,-1 0,0-2,-29 2,-81-6,45-1,-1240 3,1279-2,-49-8,50 4,-54 0,-769 7,844-1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DB6B-510F-7132-A117-81831597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51BE8-535A-C74B-EC62-1F0A351A0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BE2CF-39A0-9013-C6B7-1E6DC9C5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C596D-D198-C4A5-8091-2C489125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E7C70-9D42-7A79-3BC7-C1F7682B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0CF6F-D1BD-F55C-E40C-B5A4FAD0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469FB-9B87-B999-7F72-D4D90D66B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EC084-92DB-BDBC-0B04-D9D8938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26F8A-62B4-417B-2F74-CD62DDC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F8E0A-9FC4-2987-1E36-FC7539A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DEE04E-4D1F-5D40-1CA5-486BBDC98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E86BA-5220-FBF2-C193-BD89669D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9F5A0-A7CF-084A-D7B9-6B82B8CD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2729-8C7B-998B-CB94-88F88966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65325-8EC9-F1F3-50BB-7D0A2AEA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32127-D6ED-C831-BA92-DEF22F23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1434A-8A59-5518-8E11-F40CD846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2FFC-7413-2D72-CCCF-6E31E864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6B2B-D6A4-FDD8-C4E6-DDDA887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D2F2D-C8D0-3852-F675-394FCDB8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5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D87E9-F6FA-B42F-A5A5-DEEE0022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E1D2A-D092-63F5-56BE-F6D1E094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C73E-C968-193E-EB1A-566A4D1C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D9456-B6DB-1A30-63FC-FBF749F4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8B118-A05F-1575-AAE2-902456F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7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A441-AD23-8E6D-8F59-E7B9FE36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A5305-85EB-BE53-E11A-49057704B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32492-BAE3-48EE-0E42-FCD5E5C8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6FDBA-8DD1-D97F-4386-CEFEBB2B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04D39-0F91-392F-85DD-735D68A4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3C90F-39AD-B75B-A277-AF37128F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A4E2-8B19-50D6-4E6E-E611FE2E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7EDF1-306C-C9CD-99CA-8741F330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9E377-7553-40CA-CA42-64CAFD3C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FF243F-1209-AB79-A73D-78A25A2F7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72EAE3-4FE6-15DA-13C2-760BD8DA0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F0528B-75CF-B72A-CF54-2BE036A1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CA245-20DC-169E-B3CF-ACA8BB04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0F9127-3955-F130-FA18-C8E4D2B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43A3-B019-A67C-3E07-C768558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2E502-476C-3857-C42E-C2E46F16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2D5884-ED18-D75D-EBEC-408EE10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B34CC-D393-BD05-5BE6-C1AEDE0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9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0F5B3-3B26-9C91-BE42-2AEEBAB0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B4E4B-8ACD-5602-4BB0-ED1495B9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307BE-A316-0804-5786-F5240DE7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5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EEFE-DA40-C4B5-2DD5-A3854C3A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7F063-F3A1-1A1B-C6E0-BEB92051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6E6E2-0584-CD14-34F7-CAC6DD80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66B29-EBB0-37D4-9FB8-E5974D7A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E4AFE-2704-0C42-69D6-C0A8A60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DE6A4-8505-B1C7-F2EA-AAC73B5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BF83-E595-48ED-4226-1A260ED8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BF886A-7B7B-1668-4081-4107C13F8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B5207-4581-666F-E030-A9E04EB4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68CFF-1AEB-4F05-4DEC-DDE076A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E0070-5416-8FEC-5431-25F0293A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E5F14-324B-940B-21B7-385B3D50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7B9CB4-9E83-207A-428A-E3F9A6CC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9C1B5-4219-9DA2-3628-85313A65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0A54-19E3-E438-3397-667309827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1CC8-B2AC-4483-A81A-525B300A84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182AC-9C30-B1E2-F88C-24C4B92F1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4CCCA-C2A4-9CD7-BA37-388D62219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2F0E-ED91-4869-83A2-62BDC833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dowsub0406/KITTI_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yphcosmo/ros-camera-lidar-calibr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C93B0-7322-6819-75DF-E22DEC14C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Lidar calibration </a:t>
            </a:r>
            <a:br>
              <a:rPr lang="en-US" altLang="ko-KR" dirty="0"/>
            </a:br>
            <a:r>
              <a:rPr lang="en-US" altLang="ko-KR" dirty="0"/>
              <a:t>value validation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3629B5-8313-8C5D-D7E7-C0E1B240D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22.09.15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08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171C-2D21-EB2F-FA84-E1AB405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F2B27-5B9A-2C70-1BE2-DAE879CC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Kitti</a:t>
            </a:r>
            <a:r>
              <a:rPr lang="ko-KR" altLang="en-US" dirty="0"/>
              <a:t> 데이터셋에 관하여 여러 정보를 찾고 있던 중 </a:t>
            </a:r>
            <a:r>
              <a:rPr lang="en-US" altLang="ko-KR" dirty="0"/>
              <a:t>visualization</a:t>
            </a:r>
            <a:r>
              <a:rPr lang="ko-KR" altLang="en-US" dirty="0"/>
              <a:t>관련한 파일을 찾게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게중</a:t>
            </a:r>
            <a:r>
              <a:rPr lang="ko-KR" altLang="en-US" dirty="0"/>
              <a:t> </a:t>
            </a:r>
            <a:r>
              <a:rPr lang="en-US" altLang="ko-KR" dirty="0"/>
              <a:t>.bin</a:t>
            </a:r>
            <a:r>
              <a:rPr lang="ko-KR" altLang="en-US" dirty="0"/>
              <a:t>파일만을 가지고 </a:t>
            </a:r>
            <a:r>
              <a:rPr lang="en-US" altLang="ko-KR" dirty="0" err="1"/>
              <a:t>img</a:t>
            </a:r>
            <a:r>
              <a:rPr lang="ko-KR" altLang="en-US" dirty="0"/>
              <a:t>로 전환하는 파일을 찾게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D3B5D-828F-9C7F-1D90-C9D38F8F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5" y="4073021"/>
            <a:ext cx="11898155" cy="21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171C-2D21-EB2F-FA84-E1AB405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F2B27-5B9A-2C70-1BE2-DAE879CC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코드로 과제의 모델을 적용시키니 차이가 발생하였습니다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*.bin</a:t>
            </a:r>
            <a:r>
              <a:rPr lang="ko-KR" altLang="en-US" dirty="0"/>
              <a:t>을 </a:t>
            </a:r>
            <a:r>
              <a:rPr lang="ko-KR" altLang="en-US" dirty="0" err="1"/>
              <a:t>넘파이로</a:t>
            </a:r>
            <a:r>
              <a:rPr lang="ko-KR" altLang="en-US" dirty="0"/>
              <a:t> 처리하기에 </a:t>
            </a:r>
            <a:r>
              <a:rPr lang="en-US" altLang="ko-KR" dirty="0"/>
              <a:t>.</a:t>
            </a:r>
            <a:r>
              <a:rPr lang="en-US" altLang="ko-KR" dirty="0" err="1"/>
              <a:t>pcd</a:t>
            </a:r>
            <a:r>
              <a:rPr lang="ko-KR" altLang="en-US" dirty="0"/>
              <a:t>를 </a:t>
            </a:r>
            <a:r>
              <a:rPr lang="ko-KR" altLang="en-US" dirty="0" err="1"/>
              <a:t>넘파이로</a:t>
            </a:r>
            <a:r>
              <a:rPr lang="ko-KR" altLang="en-US" dirty="0"/>
              <a:t> 변경하여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7CD39-27F9-E84F-4FFD-3F0D31D4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881438"/>
            <a:ext cx="108680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171C-2D21-EB2F-FA84-E1AB405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F2B27-5B9A-2C70-1BE2-DAE879CC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7CD39-27F9-E84F-4FFD-3F0D31D4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28768" cy="25618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E30A93-EA53-4703-CA0A-E714B6F0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" y="4522379"/>
            <a:ext cx="12128768" cy="2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171C-2D21-EB2F-FA84-E1AB405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F2B27-5B9A-2C70-1BE2-DAE879CC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차이로서 생각해볼 만한 요소를 정리해보니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카메라의 스펙</a:t>
            </a:r>
            <a:r>
              <a:rPr lang="en-US" altLang="ko-KR" dirty="0"/>
              <a:t>(</a:t>
            </a:r>
            <a:r>
              <a:rPr lang="ko-KR" altLang="en-US" dirty="0"/>
              <a:t>밀도</a:t>
            </a:r>
            <a:r>
              <a:rPr lang="en-US" altLang="ko-KR" dirty="0"/>
              <a:t>)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.bin</a:t>
            </a:r>
            <a:r>
              <a:rPr lang="ko-KR" altLang="en-US" dirty="0"/>
              <a:t>과 </a:t>
            </a:r>
            <a:r>
              <a:rPr lang="en-US" altLang="ko-KR" dirty="0"/>
              <a:t>.</a:t>
            </a:r>
            <a:r>
              <a:rPr lang="en-US" altLang="ko-KR" dirty="0" err="1"/>
              <a:t>pcd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과제 </a:t>
            </a:r>
            <a:r>
              <a:rPr lang="ko-KR" altLang="en-US" dirty="0" err="1"/>
              <a:t>라이다의</a:t>
            </a:r>
            <a:r>
              <a:rPr lang="ko-KR" altLang="en-US" dirty="0"/>
              <a:t> 카메라 스펙의 부재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334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171C-2D21-EB2F-FA84-E1AB405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F2B27-5B9A-2C70-1BE2-DAE879CC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Field of view(</a:t>
            </a:r>
            <a:r>
              <a:rPr lang="en-US" altLang="ko-KR" dirty="0" err="1"/>
              <a:t>fov</a:t>
            </a:r>
            <a:r>
              <a:rPr lang="en-US" altLang="ko-KR" dirty="0"/>
              <a:t>)</a:t>
            </a:r>
            <a:r>
              <a:rPr lang="ko-KR" altLang="en-US" dirty="0"/>
              <a:t>를 따로 성정 할 수 있었는데 과제 </a:t>
            </a:r>
            <a:r>
              <a:rPr lang="ko-KR" altLang="en-US" dirty="0" err="1"/>
              <a:t>라이다의</a:t>
            </a:r>
            <a:r>
              <a:rPr lang="ko-KR" altLang="en-US" dirty="0"/>
              <a:t> 스펙을 알 수 없어서 임의로 설정하였습니다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622D7C-B42D-37E3-1DC6-972E7FC0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863975"/>
            <a:ext cx="5048250" cy="2447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DECEA92-286C-EF86-5461-3B2AAEC725ED}"/>
                  </a:ext>
                </a:extLst>
              </p14:cNvPr>
              <p14:cNvContentPartPr/>
              <p14:nvPr/>
            </p14:nvContentPartPr>
            <p14:xfrm>
              <a:off x="9227910" y="5293136"/>
              <a:ext cx="1207800" cy="44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DECEA92-286C-EF86-5461-3B2AAEC72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4270" y="5185136"/>
                <a:ext cx="131544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38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171C-2D21-EB2F-FA84-E1AB405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F2B27-5B9A-2C70-1BE2-DAE879CC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부분을 해결할 수 있다면 </a:t>
            </a:r>
            <a:r>
              <a:rPr lang="en-US" altLang="ko-KR" dirty="0"/>
              <a:t>depth map</a:t>
            </a:r>
            <a:r>
              <a:rPr lang="ko-KR" altLang="en-US" dirty="0"/>
              <a:t>으로서</a:t>
            </a:r>
            <a:r>
              <a:rPr lang="en-US" altLang="ko-KR" dirty="0"/>
              <a:t> </a:t>
            </a:r>
            <a:r>
              <a:rPr lang="ko-KR" altLang="en-US" dirty="0"/>
              <a:t>활용해볼 수 있을 거 같다는 생각이 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66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E258-EE6B-16C2-F609-34B177B8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97663-2C7D-9893-46E3-8F67F524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https://github.com/greattoe/ros_tutorial_kr/blob/master/ros1_tutorial/camera_calibration/how_to_calibrate_monocular_camera.md</a:t>
            </a: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https://github.com/swyphcosmo/ros-camera-lidar-calibration</a:t>
            </a: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https://morioh.com/p/a1076de02dad</a:t>
            </a: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https://github.com/windowsub0406/KITTI_Tutorial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1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EADF-E976-2659-711D-735178A7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4096C-6C65-2A56-9AB9-39766442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데이터셋에서의 지속적인 오류 및 누락이 발생되고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데이터셋의 신뢰도가 하락하고 </a:t>
            </a:r>
            <a:r>
              <a:rPr lang="ko-KR" altLang="en-US" dirty="0" err="1"/>
              <a:t>있는바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데이터셋의 값을 검증하기로 함</a:t>
            </a:r>
          </a:p>
        </p:txBody>
      </p:sp>
    </p:spTree>
    <p:extLst>
      <p:ext uri="{BB962C8B-B14F-4D97-AF65-F5344CB8AC3E}">
        <p14:creationId xmlns:p14="http://schemas.microsoft.com/office/powerpoint/2010/main" val="275188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A53AC-D130-2A82-4335-AD22A54D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이 데이터셋을 어떻게 생성한 것인지 알아보기로 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oST</a:t>
            </a:r>
            <a:r>
              <a:rPr lang="en-US" altLang="ko-KR" dirty="0"/>
              <a:t> version 5.0 parameters’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찾아보니까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ROS</a:t>
            </a:r>
            <a:r>
              <a:rPr lang="ko-KR" altLang="en-US" dirty="0"/>
              <a:t>에서 카메라 </a:t>
            </a:r>
            <a:r>
              <a:rPr lang="en-US" altLang="ko-KR" dirty="0" err="1"/>
              <a:t>calibaraion</a:t>
            </a:r>
            <a:r>
              <a:rPr lang="ko-KR" altLang="en-US" dirty="0"/>
              <a:t>한 결과였다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          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                                 cam_intrinsic_calibration_0719.txt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2B8E1-6267-0AFB-ED1B-C551923D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399" y="2373745"/>
            <a:ext cx="3696601" cy="4484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3A34D7D-A8E3-CB22-0071-A02628688CC8}"/>
                  </a:ext>
                </a:extLst>
              </p14:cNvPr>
              <p14:cNvContentPartPr/>
              <p14:nvPr/>
            </p14:nvContentPartPr>
            <p14:xfrm>
              <a:off x="8580204" y="2455396"/>
              <a:ext cx="2068560" cy="40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3A34D7D-A8E3-CB22-0071-A02628688C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6204" y="2347756"/>
                <a:ext cx="217620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A53AC-D130-2A82-4335-AD22A54D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ROS</a:t>
            </a:r>
            <a:r>
              <a:rPr lang="ko-KR" altLang="en-US" dirty="0" err="1"/>
              <a:t>튜토리얼에서</a:t>
            </a:r>
            <a:r>
              <a:rPr lang="ko-KR" altLang="en-US" dirty="0"/>
              <a:t> 카메라 캘리브레이션을 하는 내용에 </a:t>
            </a:r>
            <a:r>
              <a:rPr lang="ko-KR" altLang="en-US" dirty="0" err="1"/>
              <a:t>포함되어있었습니다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목표는 </a:t>
            </a:r>
            <a:r>
              <a:rPr lang="en-US" altLang="ko-KR" dirty="0" err="1"/>
              <a:t>camera.yaml</a:t>
            </a:r>
            <a:r>
              <a:rPr lang="ko-KR" altLang="en-US" dirty="0"/>
              <a:t>을 생성하는 것을 목표로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다음과 같은 데이터를 추가 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1BBCBF-A348-A1EF-9F46-5B490BC4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1595"/>
            <a:ext cx="8497899" cy="21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A53AC-D130-2A82-4335-AD22A54D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이와같은</a:t>
            </a:r>
            <a:r>
              <a:rPr lang="ko-KR" altLang="en-US" dirty="0"/>
              <a:t> 파일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를 추가하면 </a:t>
            </a:r>
            <a:r>
              <a:rPr lang="en-US" altLang="ko-KR" dirty="0" err="1"/>
              <a:t>xyz</a:t>
            </a:r>
            <a:r>
              <a:rPr lang="ko-KR" altLang="en-US" dirty="0"/>
              <a:t>의 값이 나오게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충분한 양의 샘플이 추가되고 나면 </a:t>
            </a:r>
            <a:r>
              <a:rPr lang="ko-KR" altLang="en-US" dirty="0" err="1"/>
              <a:t>캘리브레이트를</a:t>
            </a:r>
            <a:r>
              <a:rPr lang="ko-KR" altLang="en-US" dirty="0"/>
              <a:t> 할 수 있게 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결과는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5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F3FE65-C9F4-5333-04B8-2DE71E1E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797" y="1690688"/>
            <a:ext cx="6212406" cy="5244045"/>
          </a:xfrm>
        </p:spPr>
      </p:pic>
    </p:spTree>
    <p:extLst>
      <p:ext uri="{BB962C8B-B14F-4D97-AF65-F5344CB8AC3E}">
        <p14:creationId xmlns:p14="http://schemas.microsoft.com/office/powerpoint/2010/main" val="104117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A53AC-D130-2A82-4335-AD22A54D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캘리브레이션괸</a:t>
            </a:r>
            <a:r>
              <a:rPr lang="ko-KR" altLang="en-US" dirty="0"/>
              <a:t> 파일을 기반으로 </a:t>
            </a:r>
            <a:r>
              <a:rPr lang="en-US" altLang="ko-KR" dirty="0" err="1"/>
              <a:t>camera.yaml</a:t>
            </a:r>
            <a:r>
              <a:rPr lang="ko-KR" altLang="en-US" dirty="0"/>
              <a:t>을 생성 할 수 있다고 나와있다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51976-DAB1-1C8C-F350-3C7C6C70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540000"/>
            <a:ext cx="7800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A53AC-D130-2A82-4335-AD22A54D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추가적으로 </a:t>
            </a:r>
            <a:r>
              <a:rPr lang="en-US" altLang="ko-KR" dirty="0"/>
              <a:t>Lidar to image</a:t>
            </a:r>
            <a:r>
              <a:rPr lang="ko-KR" altLang="en-US" dirty="0"/>
              <a:t>로 </a:t>
            </a:r>
            <a:r>
              <a:rPr lang="ko-KR" altLang="en-US" dirty="0" err="1"/>
              <a:t>캘리브래이션</a:t>
            </a:r>
            <a:r>
              <a:rPr lang="ko-KR" altLang="en-US" dirty="0"/>
              <a:t> 하는 </a:t>
            </a:r>
            <a:r>
              <a:rPr lang="ko-KR" altLang="en-US" dirty="0" err="1"/>
              <a:t>깃허브도</a:t>
            </a:r>
            <a:r>
              <a:rPr lang="ko-KR" altLang="en-US" dirty="0"/>
              <a:t> 찾았는데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아까 과제로 주어진 캘리브레이션 파일로 처리해서 얻을 수 있는 </a:t>
            </a:r>
            <a:r>
              <a:rPr lang="en-US" altLang="ko-KR" dirty="0" err="1"/>
              <a:t>camera.yaml</a:t>
            </a:r>
            <a:r>
              <a:rPr lang="ko-KR" altLang="en-US" dirty="0"/>
              <a:t>을 바탕으로 </a:t>
            </a:r>
            <a:r>
              <a:rPr lang="en-US" altLang="ko-KR" dirty="0"/>
              <a:t>lidar</a:t>
            </a:r>
            <a:r>
              <a:rPr lang="ko-KR" altLang="en-US" dirty="0"/>
              <a:t> </a:t>
            </a:r>
            <a:r>
              <a:rPr lang="ko-KR" altLang="en-US" dirty="0" err="1"/>
              <a:t>캘리브래이션을</a:t>
            </a:r>
            <a:r>
              <a:rPr lang="ko-KR" altLang="en-US" dirty="0"/>
              <a:t> 수행 할 수 있다고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https://github.com/swyphcosmo/ros-camera-lidar-calibration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7E6A-264B-B6B4-DAA7-34BBF584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calibration value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A53AC-D130-2A82-4335-AD22A54D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ROS</a:t>
            </a:r>
            <a:r>
              <a:rPr lang="ko-KR" altLang="en-US" dirty="0"/>
              <a:t>를 통해서 카메라 캘리브레이션을 재작했으므로 값의 오류가 있을 확률이 적다고 생각됩니다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캘리브레이션 파일을 어떻게 만들었는지 알았으니 이를 다른 데이터셋 형태의 </a:t>
            </a:r>
            <a:r>
              <a:rPr lang="en-US" altLang="ko-KR" dirty="0"/>
              <a:t>label</a:t>
            </a:r>
            <a:r>
              <a:rPr lang="ko-KR" altLang="en-US" dirty="0"/>
              <a:t>형태로 변경하는 방법을 </a:t>
            </a:r>
            <a:r>
              <a:rPr lang="ko-KR" altLang="en-US" dirty="0" err="1"/>
              <a:t>찾아야겠다고</a:t>
            </a:r>
            <a:r>
              <a:rPr lang="ko-KR" altLang="en-US" dirty="0"/>
              <a:t> 생각하였습니다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캘리브레이션 파일 구조를 변경해달라고 한다는 요청이 받아들여지기 어렵다는 생각이 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64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67E23-2910-498F-AA32-B001DEC813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338FD4-1A0C-4D87-AFDC-1B43ECCF6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522829-0114-43DB-82C4-CFF0A6BCA5B0}">
  <ds:schemaRefs>
    <ds:schemaRef ds:uri="1ffc9beb-69c2-4d50-83fd-0e0d39e56675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410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Lidar calibration  value validation</vt:lpstr>
      <vt:lpstr>서론</vt:lpstr>
      <vt:lpstr>Lidar calibration value validation</vt:lpstr>
      <vt:lpstr>Lidar calibration value validation</vt:lpstr>
      <vt:lpstr>Lidar calibration value validation</vt:lpstr>
      <vt:lpstr>Lidar calibration value validation</vt:lpstr>
      <vt:lpstr>Lidar calibration value validation</vt:lpstr>
      <vt:lpstr>Lidar calibration value validation</vt:lpstr>
      <vt:lpstr>Lidar calibration value validation</vt:lpstr>
      <vt:lpstr>여담</vt:lpstr>
      <vt:lpstr>여담</vt:lpstr>
      <vt:lpstr>여담</vt:lpstr>
      <vt:lpstr>여담</vt:lpstr>
      <vt:lpstr>여담</vt:lpstr>
      <vt:lpstr>여담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 calibration  value validation</dc:title>
  <dc:creator>김동혁</dc:creator>
  <cp:lastModifiedBy>김동혁</cp:lastModifiedBy>
  <cp:revision>2</cp:revision>
  <dcterms:created xsi:type="dcterms:W3CDTF">2022-09-14T03:32:35Z</dcterms:created>
  <dcterms:modified xsi:type="dcterms:W3CDTF">2022-09-17T07:43:05Z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