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4" r:id="rId7"/>
    <p:sldId id="270" r:id="rId8"/>
    <p:sldId id="272" r:id="rId9"/>
    <p:sldId id="271" r:id="rId10"/>
    <p:sldId id="277" r:id="rId11"/>
    <p:sldId id="276" r:id="rId12"/>
    <p:sldId id="278" r:id="rId13"/>
    <p:sldId id="279" r:id="rId14"/>
    <p:sldId id="284" r:id="rId15"/>
    <p:sldId id="280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B38D2-E273-45E9-8FD7-AE90A5A5875B}" v="192" dt="2022-09-05T07:33:3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618D-0681-D840-62CB-706BE4E7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54FBC-C848-C1DF-0541-96E1C439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1DBF-D864-6A75-F52E-121ED3D2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181C0-7C8E-1A36-59A6-3175C644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F8DA-C1B8-1C49-8886-46288308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3B40-B03F-0BF9-48DB-F73FCAB2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08AB7-FB24-79F1-8C21-E4304BF1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EF7EE-12BE-EF9B-1D72-2F4E93A9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957A-8E35-0BA9-550E-0BBD93B9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883C4-F817-76C8-9179-02E7E1B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1A00BA-049F-20F0-2E21-6A42ECD4E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6FD3B-7C1A-755A-3816-6D752AA4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854E9-92A6-46EC-A2C6-D3F883A3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4CE0C-5A84-E8A0-7320-76855419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99EA-B736-4516-7A4D-FBC8AAC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DD41-6CB5-0D1D-A1AE-EBF8757D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D9D63-E66B-6B32-BF3A-01BEB9EB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B94CB-8337-4753-A5B8-43CCF19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AC3C3-2FED-ADA1-6783-C47F34E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F6497-7CFD-CC34-3832-516E2DCD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3553-2CC8-5900-CC93-4678922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C5DB-C530-FC6E-57ED-F6B69AED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2330F-5392-7E34-D1D9-B51A34E1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BFDF5-2166-9911-C473-C0AB0106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2D72D-BA13-732F-EF97-8FE065FB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D923-6A97-1DDF-E120-01C9F549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E5EEA-7690-4E63-EDDB-2120EBA6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3A043-B7F2-190E-3F1D-C5BDC30E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91857-CCFA-A33C-9A1A-0044EEC5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EF29B-D7CE-DF89-E8CF-E7C29FD3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F2AD-14CD-FB5B-9C62-F26DBAE2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6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04E7C-5B84-4DAA-189B-CCCAB94D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924EB-9A3E-9265-7C80-DDF6DFD7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85044-9B54-E2B1-7A7F-57BF9553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968FB-4DB2-5029-E647-BE0A1522F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BCDE9-6423-A518-9397-BC1EEAA20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14621-D7B8-5F50-2847-BD0C0FF3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37BD2-A18A-3F20-A25F-84E2FE72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0129D-4073-AE43-BE46-BBC9EF90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4A0E-912C-C1F5-8736-ECAFB349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5225D5-1E84-5BD1-B22F-92A05E26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2E02A-1A19-E3DA-475A-86803128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C3CF89-DB96-F520-685C-CF83FE53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25B3F1-9428-630A-CCD0-5EE908C0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DBBD9-805B-BAEE-6318-A00B5931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B4EF4-40A3-DCF4-04C7-DD60CD8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AF9A-A014-6EEA-3481-F07CADFB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7ED6F-07E6-5AA6-3EF5-5D3DEF55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E19FA-DB10-403B-249F-DE9F47A0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FC6B6-3B9E-DC74-AEA6-25958CD6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91E6-18C4-308E-F6ED-D8F742C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9B50-39CA-ABB3-0210-7C38DF8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7655-9D0F-F28F-448D-D6D14460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8F94E-3A94-5E0C-07F3-DA7AD17A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0B813-7861-BA69-A20F-D976BCC6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C03C7-56D9-4658-07FF-08096DD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4D4BF-7626-5FAA-44A5-3E8C3340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18D44-6BDC-6905-FCF8-BD10B0A7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34009E-1AB0-CB01-E3A0-99D17849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CF1DE-92B4-16DC-1A6B-126402E3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0DA39-1B61-F871-62C5-EA22D360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9AFE-AA28-4A0F-961E-315E20A5E9EC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F9555-E7B6-C36A-CEEA-740E45B65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F6AB3-2F57-3A87-9209-B5E66369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libs.net/datasets/kitti/index.php" TargetMode="External"/><Relationship Id="rId2" Type="http://schemas.openxmlformats.org/officeDocument/2006/relationships/hyperlink" Target="http://www.semantic-kitti.org/datase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mit-han-lab/spvnas/blob/master/tutorial.ipynb" TargetMode="External"/><Relationship Id="rId4" Type="http://schemas.openxmlformats.org/officeDocument/2006/relationships/hyperlink" Target="https://github.com/mit-han-lab/spvna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perswithcode.com/paper/searching-efficient-3d-architectures-wit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FE66C-3970-F3E5-E8D5-55A438A4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Semantic KITTI &amp; model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AF17A-1C0F-2F1A-CE42-4D558C3A9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22.09.15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6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1DB0-3501-3ED9-BCE3-4A63113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2BCB-D0F1-0414-D74F-FAA9B11F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Label_name_mapping</a:t>
            </a:r>
            <a:r>
              <a:rPr lang="en-US" altLang="ko-KR" sz="2000" dirty="0"/>
              <a:t> = 260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 err="1"/>
              <a:t>label_map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위치랑</a:t>
            </a:r>
            <a:r>
              <a:rPr lang="ko-KR" altLang="en-US" sz="2000" dirty="0"/>
              <a:t> 대응됨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Kept_labels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19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 err="1"/>
              <a:t>label_map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원소랑</a:t>
            </a:r>
            <a:r>
              <a:rPr lang="ko-KR" altLang="en-US" sz="2000" dirty="0"/>
              <a:t> 대응됨</a:t>
            </a:r>
            <a:endParaRPr lang="en-US" altLang="ko-KR" sz="2000" dirty="0"/>
          </a:p>
          <a:p>
            <a:r>
              <a:rPr lang="en-US" altLang="ko-KR" sz="2000" dirty="0"/>
              <a:t>19</a:t>
            </a:r>
            <a:r>
              <a:rPr lang="ko-KR" altLang="en-US" sz="2000" dirty="0"/>
              <a:t>번은 </a:t>
            </a:r>
            <a:r>
              <a:rPr lang="en-US" altLang="ko-KR" sz="2000" dirty="0"/>
              <a:t>null</a:t>
            </a:r>
            <a:r>
              <a:rPr lang="ko-KR" altLang="en-US" sz="2000" dirty="0"/>
              <a:t>로 사용됨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271CE-66B9-0718-3D57-7A80812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471613"/>
            <a:ext cx="53721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1DB0-3501-3ED9-BCE3-4A63113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2BCB-D0F1-0414-D74F-FAA9B11F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.label</a:t>
            </a:r>
            <a:r>
              <a:rPr lang="ko-KR" altLang="en-US" dirty="0"/>
              <a:t>파일을 </a:t>
            </a:r>
            <a:r>
              <a:rPr lang="en-US" altLang="ko-KR" dirty="0" err="1"/>
              <a:t>numpy</a:t>
            </a:r>
            <a:r>
              <a:rPr lang="ko-KR" altLang="en-US" dirty="0"/>
              <a:t>로 열어서 </a:t>
            </a:r>
            <a:endParaRPr lang="en-US" altLang="ko-KR" dirty="0"/>
          </a:p>
          <a:p>
            <a:r>
              <a:rPr lang="en-US" altLang="ko-KR" dirty="0" err="1"/>
              <a:t>Label_map</a:t>
            </a:r>
            <a:r>
              <a:rPr lang="ko-KR" altLang="en-US" dirty="0"/>
              <a:t>에 대응시킨 후 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지운다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의 형태로 값이 나온다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2F7840-3544-E304-E21E-AF527748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825625"/>
            <a:ext cx="4457700" cy="1076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E8F5E-EF59-07E1-3BD5-845E965E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6887"/>
            <a:ext cx="4223853" cy="34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1DB0-3501-3ED9-BCE3-4A63113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A8BEEB-F808-288D-1038-A7683F17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745" y="1825625"/>
            <a:ext cx="7198509" cy="4351338"/>
          </a:xfrm>
        </p:spPr>
      </p:pic>
    </p:spTree>
    <p:extLst>
      <p:ext uri="{BB962C8B-B14F-4D97-AF65-F5344CB8AC3E}">
        <p14:creationId xmlns:p14="http://schemas.microsoft.com/office/powerpoint/2010/main" val="305477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D81F5-6CE2-1149-FF2F-366E6DE9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D8642-A02F-0EC7-339E-633CFFB3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http://www.semantic-kitti.org/dataset.html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http://www.cvlibs.net/datasets/kitti/index.php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https://github.com/mit-han-lab/spvnas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https://colab.research.google.com/github/mit-han-lab/spvnas/blob/master/tutorial.ipynb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64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1AA0-C1A6-64F4-3FD8-57544B0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1C537-8036-B4A8-C60C-0BEF6ACD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r>
              <a:rPr lang="ko-KR" altLang="en-US" dirty="0"/>
              <a:t>는</a:t>
            </a:r>
            <a:r>
              <a:rPr lang="en-US" altLang="ko-KR" dirty="0"/>
              <a:t>KITTI Vision Benchmark(KITTI)</a:t>
            </a:r>
            <a:r>
              <a:rPr lang="ko-KR" altLang="en-US" dirty="0"/>
              <a:t>를 기반으로 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effectLst/>
                <a:latin typeface="-apple-system"/>
              </a:rPr>
              <a:t>Semantic Segmentation , Semantic Scene Completion </a:t>
            </a:r>
            <a:r>
              <a:rPr lang="ko-KR" altLang="en-US" b="0" i="0" dirty="0">
                <a:effectLst/>
                <a:latin typeface="-apple-system"/>
              </a:rPr>
              <a:t>두가지 형태의 데이터셋을 가지고 있습니다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endParaRPr lang="en-US" altLang="ko-KR" dirty="0">
              <a:latin typeface="-apple-system"/>
            </a:endParaRPr>
          </a:p>
          <a:p>
            <a:r>
              <a:rPr lang="ko-KR" altLang="en-US" b="0" i="0" dirty="0">
                <a:effectLst/>
                <a:latin typeface="-apple-system"/>
              </a:rPr>
              <a:t>이중 </a:t>
            </a:r>
            <a:r>
              <a:rPr lang="en-US" altLang="ko-KR" b="0" i="0" dirty="0">
                <a:effectLst/>
                <a:latin typeface="-apple-system"/>
              </a:rPr>
              <a:t>Semantic Segmentation</a:t>
            </a:r>
            <a:r>
              <a:rPr lang="ko-KR" altLang="en-US" b="0" i="0" dirty="0">
                <a:effectLst/>
                <a:latin typeface="-apple-system"/>
              </a:rPr>
              <a:t>에 대해 소개하겠습니다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7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1AA0-C1A6-64F4-3FD8-57544B0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73135-1EA8-4168-AAAD-350641CC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개의 라이다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스테레오 카메라</a:t>
            </a:r>
            <a:r>
              <a:rPr lang="en-US" altLang="ko-KR" dirty="0"/>
              <a:t>(</a:t>
            </a:r>
            <a:r>
              <a:rPr lang="ko-KR" altLang="en-US" dirty="0"/>
              <a:t>적색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GPS(</a:t>
            </a:r>
            <a:r>
              <a:rPr lang="ko-KR" altLang="en-US" dirty="0"/>
              <a:t>파랑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(KITTI</a:t>
            </a:r>
            <a:r>
              <a:rPr lang="ko-KR" altLang="en-US" dirty="0"/>
              <a:t>는 여러 형태의 데이터셋을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지원하기 때문에 존대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D2657E-D694-85E4-2679-531E0022E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80" y="1690688"/>
            <a:ext cx="50455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3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1AA0-C1A6-64F4-3FD8-57544B0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1C537-8036-B4A8-C60C-0BEF6ACD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</a:t>
            </a:r>
            <a:r>
              <a:rPr lang="en-US" altLang="ko-KR" dirty="0"/>
              <a:t>28</a:t>
            </a:r>
            <a:r>
              <a:rPr lang="ko-KR" altLang="en-US" dirty="0"/>
              <a:t>개가 포함되어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3ADBD-A9D2-B0B9-54D9-9DE7CF06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" y="3429000"/>
            <a:ext cx="11778233" cy="23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1AA0-C1A6-64F4-3FD8-57544B0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1C537-8036-B4A8-C60C-0BEF6ACD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라이다 파일이 </a:t>
            </a:r>
            <a:r>
              <a:rPr lang="en-US" altLang="ko-KR" dirty="0"/>
              <a:t>.bin</a:t>
            </a:r>
            <a:r>
              <a:rPr lang="ko-KR" altLang="en-US" dirty="0"/>
              <a:t>의 형태로 담겨져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.label</a:t>
            </a:r>
            <a:r>
              <a:rPr lang="ko-KR" altLang="en-US" dirty="0"/>
              <a:t>파일은 각 지점에 대한 레이블이 포함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Poses</a:t>
            </a:r>
            <a:r>
              <a:rPr lang="ko-KR" altLang="en-US" dirty="0"/>
              <a:t>는 </a:t>
            </a:r>
            <a:r>
              <a:rPr lang="en-US" altLang="ko-KR" dirty="0"/>
              <a:t>SLAM</a:t>
            </a:r>
            <a:r>
              <a:rPr lang="ko-KR" altLang="en-US" dirty="0"/>
              <a:t>방식으로 평가하기 위한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b="0" i="0" dirty="0">
                <a:solidFill>
                  <a:srgbClr val="21212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자율주행 차량에 사용되어 주변 환경 지도를 작성하는 동시에 차량의 위치를 작성된 지도 안에서 추정하는 방법</a:t>
            </a:r>
            <a:r>
              <a:rPr lang="en-US" altLang="ko-KR" sz="2400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632EC2-61C8-5A03-EF5B-0C333D1B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145" y="1825625"/>
            <a:ext cx="3507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6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11AA0-C1A6-64F4-3FD8-57544B0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1C537-8036-B4A8-C60C-0BEF6ACD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번부터</a:t>
            </a:r>
            <a:r>
              <a:rPr lang="en-US" altLang="ko-KR" dirty="0"/>
              <a:t>21</a:t>
            </a:r>
            <a:r>
              <a:rPr lang="ko-KR" altLang="en-US" dirty="0"/>
              <a:t>번까지의  시퀀스를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0~10</a:t>
            </a:r>
            <a:r>
              <a:rPr lang="ko-KR" altLang="en-US" dirty="0"/>
              <a:t>까지는 </a:t>
            </a:r>
            <a:r>
              <a:rPr lang="en-US" altLang="ko-KR" dirty="0"/>
              <a:t>training set</a:t>
            </a:r>
            <a:r>
              <a:rPr lang="ko-KR" altLang="en-US" dirty="0"/>
              <a:t>이고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11~21</a:t>
            </a:r>
            <a:r>
              <a:rPr lang="ko-KR" altLang="en-US" dirty="0"/>
              <a:t>은 </a:t>
            </a:r>
            <a:r>
              <a:rPr lang="en-US" altLang="ko-KR" dirty="0"/>
              <a:t>test set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구분됩니다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76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1DB0-3501-3ED9-BCE3-4A63113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2BCB-D0F1-0414-D74F-FAA9B11F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 조건을 부합하는 모델을 찾았습니다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Semantic KITTI </a:t>
            </a:r>
            <a:r>
              <a:rPr lang="ko-KR" altLang="en-US" dirty="0"/>
              <a:t>데이터셋을 기반으로 한다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3D Semantic Segmentation on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SemanticKITTI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를 하는 모델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/>
              <a:t>코드가 공개가 되어있어야 한다</a:t>
            </a:r>
            <a:endParaRPr lang="en-US" altLang="ko-KR" dirty="0"/>
          </a:p>
          <a:p>
            <a:pPr marL="514350" indent="-514350" algn="l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평가순위</a:t>
            </a:r>
            <a:r>
              <a:rPr lang="en-US" altLang="ko-KR" dirty="0"/>
              <a:t>(</a:t>
            </a:r>
            <a:r>
              <a:rPr lang="en-US" altLang="ko-KR" dirty="0" err="1"/>
              <a:t>mIoU</a:t>
            </a:r>
            <a:r>
              <a:rPr lang="en-US" altLang="ko-KR" dirty="0"/>
              <a:t>)</a:t>
            </a:r>
            <a:r>
              <a:rPr lang="ko-KR" altLang="en-US" dirty="0"/>
              <a:t>가 상위권 이어야 한다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1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1DB0-3501-3ED9-BCE3-4A63113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2BCB-D0F1-0414-D74F-FAA9B11F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hlinkClick r:id="rId2"/>
              </a:rPr>
              <a:t>https://paperswithcode.com/paper/searching-efficient-3d-architectures-with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F633D-37AC-1856-A52C-D91F7639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10471333" cy="363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B1482-7E80-FA94-E53E-1568AEADB3E1}"/>
              </a:ext>
            </a:extLst>
          </p:cNvPr>
          <p:cNvSpPr txBox="1"/>
          <p:nvPr/>
        </p:nvSpPr>
        <p:spPr>
          <a:xfrm>
            <a:off x="10814462" y="4335431"/>
            <a:ext cx="76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1D98D-D52E-4F61-F17D-8C95FD901AC1}"/>
              </a:ext>
            </a:extLst>
          </p:cNvPr>
          <p:cNvSpPr txBox="1"/>
          <p:nvPr/>
        </p:nvSpPr>
        <p:spPr>
          <a:xfrm>
            <a:off x="10840192" y="2955565"/>
            <a:ext cx="76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코드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F9DD1-3FF1-C904-B143-60665079275A}"/>
              </a:ext>
            </a:extLst>
          </p:cNvPr>
          <p:cNvSpPr txBox="1"/>
          <p:nvPr/>
        </p:nvSpPr>
        <p:spPr>
          <a:xfrm>
            <a:off x="10840192" y="2297525"/>
            <a:ext cx="76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코드 없음</a:t>
            </a:r>
          </a:p>
        </p:txBody>
      </p:sp>
    </p:spTree>
    <p:extLst>
      <p:ext uri="{BB962C8B-B14F-4D97-AF65-F5344CB8AC3E}">
        <p14:creationId xmlns:p14="http://schemas.microsoft.com/office/powerpoint/2010/main" val="85083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1DB0-3501-3ED9-BCE3-4A63113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E75C20-50A6-0F04-1228-08893A9F2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425" y="1690688"/>
            <a:ext cx="2247899" cy="43695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8DCB7A-50DD-EBD7-E62B-2F6DBB18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75" y="1735558"/>
            <a:ext cx="2729800" cy="4279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AB3957-36EF-18B9-722A-01AB7A4C1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5558"/>
            <a:ext cx="5133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5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4D4BF-1307-4ACA-82B2-8E6DBE7AE1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DC398E-E031-42F3-8F61-7C305D5D9532}">
  <ds:schemaRefs>
    <ds:schemaRef ds:uri="http://purl.org/dc/elements/1.1/"/>
    <ds:schemaRef ds:uri="1ffc9beb-69c2-4d50-83fd-0e0d39e56675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0136CD-EBD2-41DD-97D2-635E03766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309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맑은 고딕</vt:lpstr>
      <vt:lpstr>맑은 고딕</vt:lpstr>
      <vt:lpstr>Arial</vt:lpstr>
      <vt:lpstr>Lato</vt:lpstr>
      <vt:lpstr>Office 테마</vt:lpstr>
      <vt:lpstr>Semantic KITTI &amp; model </vt:lpstr>
      <vt:lpstr>Semantic KITTI</vt:lpstr>
      <vt:lpstr>Semantic KITTI</vt:lpstr>
      <vt:lpstr>Semantic KITTI</vt:lpstr>
      <vt:lpstr>Semantic KITTI</vt:lpstr>
      <vt:lpstr>Semantic KITTI</vt:lpstr>
      <vt:lpstr>Model</vt:lpstr>
      <vt:lpstr>Model</vt:lpstr>
      <vt:lpstr>Model</vt:lpstr>
      <vt:lpstr>Model</vt:lpstr>
      <vt:lpstr>Model</vt:lpstr>
      <vt:lpstr>Model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HRNet </dc:title>
  <dc:creator>김동혁</dc:creator>
  <cp:lastModifiedBy>김동혁</cp:lastModifiedBy>
  <cp:revision>5</cp:revision>
  <dcterms:created xsi:type="dcterms:W3CDTF">2022-07-19T11:15:34Z</dcterms:created>
  <dcterms:modified xsi:type="dcterms:W3CDTF">2022-09-09T10:29:38Z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