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64" r:id="rId5"/>
    <p:sldId id="289" r:id="rId6"/>
    <p:sldId id="290" r:id="rId7"/>
    <p:sldId id="284" r:id="rId8"/>
    <p:sldId id="288" r:id="rId9"/>
    <p:sldId id="274" r:id="rId10"/>
    <p:sldId id="28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C6A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3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38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4ba1f384549bb1b" providerId="LiveId" clId="{8426A18A-57BF-4603-A862-6C48B56CB9FB}"/>
    <pc:docChg chg="custSel addSld modSld sldOrd">
      <pc:chgData name="" userId="c4ba1f384549bb1b" providerId="LiveId" clId="{8426A18A-57BF-4603-A862-6C48B56CB9FB}" dt="2022-10-20T06:43:34.022" v="268" actId="20577"/>
      <pc:docMkLst>
        <pc:docMk/>
      </pc:docMkLst>
      <pc:sldChg chg="addSp modSp">
        <pc:chgData name="" userId="c4ba1f384549bb1b" providerId="LiveId" clId="{8426A18A-57BF-4603-A862-6C48B56CB9FB}" dt="2022-10-20T06:36:54.377" v="267" actId="14100"/>
        <pc:sldMkLst>
          <pc:docMk/>
          <pc:sldMk cId="2105206493" sldId="256"/>
        </pc:sldMkLst>
        <pc:spChg chg="add mod">
          <ac:chgData name="" userId="c4ba1f384549bb1b" providerId="LiveId" clId="{8426A18A-57BF-4603-A862-6C48B56CB9FB}" dt="2022-10-20T06:36:54.377" v="267" actId="14100"/>
          <ac:spMkLst>
            <pc:docMk/>
            <pc:sldMk cId="2105206493" sldId="256"/>
            <ac:spMk id="2" creationId="{73792CAD-5A80-4A3C-947C-81FD3D33A231}"/>
          </ac:spMkLst>
        </pc:spChg>
      </pc:sldChg>
      <pc:sldChg chg="ord">
        <pc:chgData name="" userId="c4ba1f384549bb1b" providerId="LiveId" clId="{8426A18A-57BF-4603-A862-6C48B56CB9FB}" dt="2022-10-20T01:59:24.251" v="43"/>
        <pc:sldMkLst>
          <pc:docMk/>
          <pc:sldMk cId="853975465" sldId="265"/>
        </pc:sldMkLst>
      </pc:sldChg>
      <pc:sldChg chg="delSp modSp">
        <pc:chgData name="" userId="c4ba1f384549bb1b" providerId="LiveId" clId="{8426A18A-57BF-4603-A862-6C48B56CB9FB}" dt="2022-10-20T06:43:34.022" v="268" actId="20577"/>
        <pc:sldMkLst>
          <pc:docMk/>
          <pc:sldMk cId="957453139" sldId="272"/>
        </pc:sldMkLst>
        <pc:spChg chg="del">
          <ac:chgData name="" userId="c4ba1f384549bb1b" providerId="LiveId" clId="{8426A18A-57BF-4603-A862-6C48B56CB9FB}" dt="2022-10-20T02:08:44.093" v="224" actId="478"/>
          <ac:spMkLst>
            <pc:docMk/>
            <pc:sldMk cId="957453139" sldId="272"/>
            <ac:spMk id="2" creationId="{26D165C0-70AF-404C-8239-BD0B6C118973}"/>
          </ac:spMkLst>
        </pc:spChg>
        <pc:spChg chg="mod">
          <ac:chgData name="" userId="c4ba1f384549bb1b" providerId="LiveId" clId="{8426A18A-57BF-4603-A862-6C48B56CB9FB}" dt="2022-10-20T06:43:34.022" v="268" actId="20577"/>
          <ac:spMkLst>
            <pc:docMk/>
            <pc:sldMk cId="957453139" sldId="272"/>
            <ac:spMk id="11" creationId="{C834359C-A5E4-4175-8C38-454B21C665DA}"/>
          </ac:spMkLst>
        </pc:spChg>
        <pc:spChg chg="del">
          <ac:chgData name="" userId="c4ba1f384549bb1b" providerId="LiveId" clId="{8426A18A-57BF-4603-A862-6C48B56CB9FB}" dt="2022-10-20T02:08:36.375" v="223" actId="478"/>
          <ac:spMkLst>
            <pc:docMk/>
            <pc:sldMk cId="957453139" sldId="272"/>
            <ac:spMk id="27" creationId="{679AD261-BC0A-4412-8C9B-6404A7C1A8C7}"/>
          </ac:spMkLst>
        </pc:spChg>
      </pc:sldChg>
      <pc:sldChg chg="addSp delSp modSp ord">
        <pc:chgData name="" userId="c4ba1f384549bb1b" providerId="LiveId" clId="{8426A18A-57BF-4603-A862-6C48B56CB9FB}" dt="2022-10-20T02:07:48.085" v="76" actId="14100"/>
        <pc:sldMkLst>
          <pc:docMk/>
          <pc:sldMk cId="2589175992" sldId="284"/>
        </pc:sldMkLst>
        <pc:spChg chg="mod">
          <ac:chgData name="" userId="c4ba1f384549bb1b" providerId="LiveId" clId="{8426A18A-57BF-4603-A862-6C48B56CB9FB}" dt="2022-10-20T01:58:59.107" v="34" actId="14100"/>
          <ac:spMkLst>
            <pc:docMk/>
            <pc:sldMk cId="2589175992" sldId="284"/>
            <ac:spMk id="3" creationId="{8E024D2D-50D8-419E-8D31-2482AA699859}"/>
          </ac:spMkLst>
        </pc:spChg>
        <pc:spChg chg="mod">
          <ac:chgData name="" userId="c4ba1f384549bb1b" providerId="LiveId" clId="{8426A18A-57BF-4603-A862-6C48B56CB9FB}" dt="2022-10-20T01:58:52.975" v="32" actId="1076"/>
          <ac:spMkLst>
            <pc:docMk/>
            <pc:sldMk cId="2589175992" sldId="284"/>
            <ac:spMk id="4" creationId="{F8F3E649-E35A-4295-862C-C884CF5717BF}"/>
          </ac:spMkLst>
        </pc:spChg>
        <pc:spChg chg="del">
          <ac:chgData name="" userId="c4ba1f384549bb1b" providerId="LiveId" clId="{8426A18A-57BF-4603-A862-6C48B56CB9FB}" dt="2022-10-20T01:58:28.424" v="4" actId="478"/>
          <ac:spMkLst>
            <pc:docMk/>
            <pc:sldMk cId="2589175992" sldId="284"/>
            <ac:spMk id="5" creationId="{B38086F0-C7FB-4DB3-A523-3CDEC9DC7286}"/>
          </ac:spMkLst>
        </pc:spChg>
        <pc:picChg chg="add mod">
          <ac:chgData name="" userId="c4ba1f384549bb1b" providerId="LiveId" clId="{8426A18A-57BF-4603-A862-6C48B56CB9FB}" dt="2022-10-20T02:07:48.085" v="76" actId="14100"/>
          <ac:picMkLst>
            <pc:docMk/>
            <pc:sldMk cId="2589175992" sldId="284"/>
            <ac:picMk id="8" creationId="{7879CFC0-2FB2-4888-A1B3-239CF0AEF881}"/>
          </ac:picMkLst>
        </pc:picChg>
      </pc:sldChg>
      <pc:sldChg chg="addSp delSp modSp add setBg">
        <pc:chgData name="" userId="c4ba1f384549bb1b" providerId="LiveId" clId="{8426A18A-57BF-4603-A862-6C48B56CB9FB}" dt="2022-10-20T02:07:32.721" v="73" actId="14100"/>
        <pc:sldMkLst>
          <pc:docMk/>
          <pc:sldMk cId="3819498288" sldId="288"/>
        </pc:sldMkLst>
        <pc:spChg chg="mod">
          <ac:chgData name="" userId="c4ba1f384549bb1b" providerId="LiveId" clId="{8426A18A-57BF-4603-A862-6C48B56CB9FB}" dt="2022-10-20T02:00:24.213" v="64"/>
          <ac:spMkLst>
            <pc:docMk/>
            <pc:sldMk cId="3819498288" sldId="288"/>
            <ac:spMk id="4" creationId="{F8F3E649-E35A-4295-862C-C884CF5717BF}"/>
          </ac:spMkLst>
        </pc:spChg>
        <pc:picChg chg="add mod">
          <ac:chgData name="" userId="c4ba1f384549bb1b" providerId="LiveId" clId="{8426A18A-57BF-4603-A862-6C48B56CB9FB}" dt="2022-10-20T02:07:32.721" v="73" actId="14100"/>
          <ac:picMkLst>
            <pc:docMk/>
            <pc:sldMk cId="3819498288" sldId="288"/>
            <ac:picMk id="7" creationId="{612A0333-D281-4F34-8312-A69B8106F0F2}"/>
          </ac:picMkLst>
        </pc:picChg>
        <pc:picChg chg="del">
          <ac:chgData name="" userId="c4ba1f384549bb1b" providerId="LiveId" clId="{8426A18A-57BF-4603-A862-6C48B56CB9FB}" dt="2022-10-20T02:00:43.302" v="65" actId="478"/>
          <ac:picMkLst>
            <pc:docMk/>
            <pc:sldMk cId="3819498288" sldId="288"/>
            <ac:picMk id="8" creationId="{7879CFC0-2FB2-4888-A1B3-239CF0AEF8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6943A-1069-488C-A4CD-EBA60C3EF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B341D0-3DE6-4EA0-B16B-1567561C6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A7B92-1DE9-4351-B9F4-675BF7B9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A52-FEC6-4A0A-B04C-5FC63CB325AF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BF76EF-E6A2-4940-8A2A-BF047D97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2CCF0-6C80-4FB2-B534-669735BB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E718-BEA3-4FDA-A259-18ECA26EE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07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29619-E81E-4362-A5C7-DB9F9313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6B76A8-D2A8-48A4-99EA-DFA5CC2F1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AF891-82F7-453D-8137-69957CBF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A52-FEC6-4A0A-B04C-5FC63CB325AF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151FC4-E128-40C6-8631-1B01E8D6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7F68F1-4AD7-44BB-8E92-6C8EDECE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E718-BEA3-4FDA-A259-18ECA26EE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9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0ACF3B-DCCF-4696-ABBE-EA41D5CC8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B4FD37-8D3F-4E8A-A9E0-DF8336082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043BC-19FE-4550-9FC9-A0F11A43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A52-FEC6-4A0A-B04C-5FC63CB325AF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21F00-610B-414F-9831-DE5812B3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0088E-9B42-49D9-B3F6-3A19B4D3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E718-BEA3-4FDA-A259-18ECA26EE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35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F4843-7593-4237-87E8-3C8C9191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572F9D-C39F-4DF3-AE71-3E004BF56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99A96-5E20-432D-B67E-44692DD6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A52-FEC6-4A0A-B04C-5FC63CB325AF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EE073-FE79-4360-9A42-B300652A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6A14A-C108-46AF-95E2-06E9CBCE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E718-BEA3-4FDA-A259-18ECA26EE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31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27F69-2586-4857-953B-CE3FB601D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650BA-C0B5-4FD5-B7BC-CD6E6DBC7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0B8FB4-8F5F-4091-BCF9-051FE8A6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A52-FEC6-4A0A-B04C-5FC63CB325AF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FF886-B784-4F7A-88B2-D1A076F6C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062BAB-A21B-4948-A489-F4992927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E718-BEA3-4FDA-A259-18ECA26EE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8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87310-6B60-49BC-9F38-1431323E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87091-FF4C-4FCD-B20D-B07452499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ECE173-2CF0-444F-ADD8-1B7D890FA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B87F1F-01BE-4B29-9446-D67F2888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A52-FEC6-4A0A-B04C-5FC63CB325AF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19904E-EDE3-4560-955F-D608EE2E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10EBE1-9B67-463C-B953-04873CCE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E718-BEA3-4FDA-A259-18ECA26EE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53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3EDAF-3814-4875-B841-84AE1777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3B555-E11E-4519-8BF1-E05CFFFBC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017E65-AD7F-4FB4-B27A-31FCB61D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33CD47-D858-4338-9121-C5349DF3B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C56157-AA1C-4DEA-9ACA-DE6252FAD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F4F1BE-4181-4F10-8674-0031DB8AD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A52-FEC6-4A0A-B04C-5FC63CB325AF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93F0B9-9277-45E6-B7BD-CDF31AE2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74BC6C-C68B-4A15-8D28-35E95D09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E718-BEA3-4FDA-A259-18ECA26EE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8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75AB8-4B52-41C7-9975-B2A8D76E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42F2D2-16B8-4190-A660-C4611938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A52-FEC6-4A0A-B04C-5FC63CB325AF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671C06-B53C-442E-A7DF-A1C77E0A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A45BB7-885C-4093-A207-C4967A0D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E718-BEA3-4FDA-A259-18ECA26EE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4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A7746B-BFF1-4116-9FB9-9B388C4FDACF}"/>
              </a:ext>
            </a:extLst>
          </p:cNvPr>
          <p:cNvSpPr txBox="1"/>
          <p:nvPr userDrawn="1"/>
        </p:nvSpPr>
        <p:spPr>
          <a:xfrm>
            <a:off x="9729714" y="6606059"/>
            <a:ext cx="2436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752A85-4CF6-4244-A81F-AA2C4CB4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A52-FEC6-4A0A-B04C-5FC63CB325AF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C21517-E3C9-4910-8319-A2E92373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28DF2D-AA30-4834-B908-B1EE4A00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E718-BEA3-4FDA-A259-18ECA26EE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42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53D34-44C0-471E-8D68-6129C02DC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AD947-AB94-47DF-9638-7C7B0654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8C0683-B072-4A55-B301-CF324E758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669C67-D504-4A5B-925D-569F2B52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A52-FEC6-4A0A-B04C-5FC63CB325AF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34F611-72E0-442F-8582-BFA2BEE7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19250-E4D8-4AF3-A52F-0E5456EB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E718-BEA3-4FDA-A259-18ECA26EE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83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75E01-7F75-4F19-B475-A9EC623C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5A66AA-07C9-49FC-9D36-7BFA89BBC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D24F0A-CADE-4F39-B806-1682ADD2F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2B3923-B156-4107-B3B8-C4F4CE4E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A52-FEC6-4A0A-B04C-5FC63CB325AF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214581-D8A9-4ADE-9818-A9A43F60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6D40E5-4C13-4363-A5E5-1A64DB56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E718-BEA3-4FDA-A259-18ECA26EE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32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B22265-3923-440B-A4E2-3C1002428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85FC38-5847-48FD-B1EC-BD65A363B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25BF6-8CC8-4FEA-B96A-0C1D3CD17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A3A52-FEC6-4A0A-B04C-5FC63CB325AF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90133-C805-4655-943B-29DD91F1A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74221-B11A-4BD6-9649-C4F46AEE7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FE718-BEA3-4FDA-A259-18ECA26EE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77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9C7F2C3-D425-4FC9-86D7-80D8059CB4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9866" y="0"/>
            <a:ext cx="7332133" cy="6858000"/>
          </a:xfrm>
          <a:prstGeom prst="rect">
            <a:avLst/>
          </a:prstGeom>
        </p:spPr>
      </p:pic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965DCEF2-75A6-4911-9E8E-A9DC8853DF76}"/>
              </a:ext>
            </a:extLst>
          </p:cNvPr>
          <p:cNvSpPr/>
          <p:nvPr/>
        </p:nvSpPr>
        <p:spPr>
          <a:xfrm>
            <a:off x="1479550" y="1111964"/>
            <a:ext cx="1714500" cy="1714499"/>
          </a:xfrm>
          <a:custGeom>
            <a:avLst/>
            <a:gdLst>
              <a:gd name="connsiteX0" fmla="*/ 0 w 1714500"/>
              <a:gd name="connsiteY0" fmla="*/ 0 h 1714499"/>
              <a:gd name="connsiteX1" fmla="*/ 1714500 w 1714500"/>
              <a:gd name="connsiteY1" fmla="*/ 0 h 1714499"/>
              <a:gd name="connsiteX2" fmla="*/ 1714500 w 1714500"/>
              <a:gd name="connsiteY2" fmla="*/ 1714500 h 1714499"/>
              <a:gd name="connsiteX3" fmla="*/ 0 w 1714500"/>
              <a:gd name="connsiteY3" fmla="*/ 1714500 h 1714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0" h="1714499">
                <a:moveTo>
                  <a:pt x="0" y="0"/>
                </a:moveTo>
                <a:lnTo>
                  <a:pt x="1714500" y="0"/>
                </a:lnTo>
                <a:lnTo>
                  <a:pt x="1714500" y="1714500"/>
                </a:lnTo>
                <a:lnTo>
                  <a:pt x="0" y="171450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0" name="그래픽 6" descr="세 개의 사각형, 하나는 수평선으로 채워짐">
            <a:extLst>
              <a:ext uri="{FF2B5EF4-FFF2-40B4-BE49-F238E27FC236}">
                <a16:creationId xmlns:a16="http://schemas.microsoft.com/office/drawing/2014/main" id="{C88FFC9E-3D6F-465D-B42E-262D2A2B0C09}"/>
              </a:ext>
            </a:extLst>
          </p:cNvPr>
          <p:cNvGrpSpPr/>
          <p:nvPr/>
        </p:nvGrpSpPr>
        <p:grpSpPr>
          <a:xfrm>
            <a:off x="479149" y="579368"/>
            <a:ext cx="1714500" cy="1733550"/>
            <a:chOff x="479149" y="579368"/>
            <a:chExt cx="1714500" cy="1733550"/>
          </a:xfrm>
          <a:solidFill>
            <a:srgbClr val="D2D2D2"/>
          </a:solidFill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9C824B85-82A3-49DC-B6F1-8A134FBDEA12}"/>
                </a:ext>
              </a:extLst>
            </p:cNvPr>
            <p:cNvSpPr/>
            <p:nvPr/>
          </p:nvSpPr>
          <p:spPr>
            <a:xfrm>
              <a:off x="479149" y="2293868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CA4209F-6120-49CB-A42B-748FC9919DCC}"/>
                </a:ext>
              </a:extLst>
            </p:cNvPr>
            <p:cNvSpPr/>
            <p:nvPr/>
          </p:nvSpPr>
          <p:spPr>
            <a:xfrm>
              <a:off x="479149" y="2230364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E2BBC850-D830-41D9-99B8-17A510108E02}"/>
                </a:ext>
              </a:extLst>
            </p:cNvPr>
            <p:cNvSpPr/>
            <p:nvPr/>
          </p:nvSpPr>
          <p:spPr>
            <a:xfrm>
              <a:off x="479149" y="2166871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5183B0C-80B4-469D-9D5A-A9ECDBB14E81}"/>
                </a:ext>
              </a:extLst>
            </p:cNvPr>
            <p:cNvSpPr/>
            <p:nvPr/>
          </p:nvSpPr>
          <p:spPr>
            <a:xfrm>
              <a:off x="479149" y="2103368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C3D33183-940E-4330-B78F-A2A15E97E7D6}"/>
                </a:ext>
              </a:extLst>
            </p:cNvPr>
            <p:cNvSpPr/>
            <p:nvPr/>
          </p:nvSpPr>
          <p:spPr>
            <a:xfrm>
              <a:off x="479149" y="2039864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39C9E5FF-F1D8-42F9-9252-C72D8A8F71D5}"/>
                </a:ext>
              </a:extLst>
            </p:cNvPr>
            <p:cNvSpPr/>
            <p:nvPr/>
          </p:nvSpPr>
          <p:spPr>
            <a:xfrm>
              <a:off x="479149" y="1976371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C0F0300E-D7D2-4999-8ED6-28282A4AE144}"/>
                </a:ext>
              </a:extLst>
            </p:cNvPr>
            <p:cNvSpPr/>
            <p:nvPr/>
          </p:nvSpPr>
          <p:spPr>
            <a:xfrm>
              <a:off x="479149" y="1912868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E0C48EE6-4E25-4039-99B6-6C16C7503425}"/>
                </a:ext>
              </a:extLst>
            </p:cNvPr>
            <p:cNvSpPr/>
            <p:nvPr/>
          </p:nvSpPr>
          <p:spPr>
            <a:xfrm>
              <a:off x="479149" y="1849364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0FFB4528-CBB5-4602-82CF-9482F2F05C27}"/>
                </a:ext>
              </a:extLst>
            </p:cNvPr>
            <p:cNvSpPr/>
            <p:nvPr/>
          </p:nvSpPr>
          <p:spPr>
            <a:xfrm>
              <a:off x="479149" y="1785871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9CFF902-1988-4CBD-BF0D-637009C7D3FF}"/>
                </a:ext>
              </a:extLst>
            </p:cNvPr>
            <p:cNvSpPr/>
            <p:nvPr/>
          </p:nvSpPr>
          <p:spPr>
            <a:xfrm>
              <a:off x="479149" y="1722368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BAF52A1-7CE5-45DC-A0C4-5A79DB6A8035}"/>
                </a:ext>
              </a:extLst>
            </p:cNvPr>
            <p:cNvSpPr/>
            <p:nvPr/>
          </p:nvSpPr>
          <p:spPr>
            <a:xfrm>
              <a:off x="479149" y="1658864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FE53ED88-AA94-4101-A23F-3B29B3B5A5FF}"/>
                </a:ext>
              </a:extLst>
            </p:cNvPr>
            <p:cNvSpPr/>
            <p:nvPr/>
          </p:nvSpPr>
          <p:spPr>
            <a:xfrm>
              <a:off x="479149" y="1595371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D1CAB9EC-7BC5-4409-B2CC-A9563F184D32}"/>
                </a:ext>
              </a:extLst>
            </p:cNvPr>
            <p:cNvSpPr/>
            <p:nvPr/>
          </p:nvSpPr>
          <p:spPr>
            <a:xfrm>
              <a:off x="479149" y="1531868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F02908D5-7E1D-4298-A19B-5EBCDB69258A}"/>
                </a:ext>
              </a:extLst>
            </p:cNvPr>
            <p:cNvSpPr/>
            <p:nvPr/>
          </p:nvSpPr>
          <p:spPr>
            <a:xfrm>
              <a:off x="479149" y="1468364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751F8472-74F0-4732-9444-B06161B2410D}"/>
                </a:ext>
              </a:extLst>
            </p:cNvPr>
            <p:cNvSpPr/>
            <p:nvPr/>
          </p:nvSpPr>
          <p:spPr>
            <a:xfrm>
              <a:off x="479149" y="1404871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55776AC-9A44-4B0C-9C87-25D9353DFBBC}"/>
                </a:ext>
              </a:extLst>
            </p:cNvPr>
            <p:cNvSpPr/>
            <p:nvPr/>
          </p:nvSpPr>
          <p:spPr>
            <a:xfrm>
              <a:off x="479149" y="1341368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725D621C-1130-4D72-AD46-ED8F4EF965EF}"/>
                </a:ext>
              </a:extLst>
            </p:cNvPr>
            <p:cNvSpPr/>
            <p:nvPr/>
          </p:nvSpPr>
          <p:spPr>
            <a:xfrm>
              <a:off x="479149" y="1277864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47AF205-9B4A-44DA-A42F-91B2BA4A2BF0}"/>
                </a:ext>
              </a:extLst>
            </p:cNvPr>
            <p:cNvSpPr/>
            <p:nvPr/>
          </p:nvSpPr>
          <p:spPr>
            <a:xfrm>
              <a:off x="479149" y="1214371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C9A5C075-8052-418F-8D22-32DD36A29532}"/>
                </a:ext>
              </a:extLst>
            </p:cNvPr>
            <p:cNvSpPr/>
            <p:nvPr/>
          </p:nvSpPr>
          <p:spPr>
            <a:xfrm>
              <a:off x="479149" y="1150868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2C4C92E9-DC82-4C39-A68A-C1E583919F9A}"/>
                </a:ext>
              </a:extLst>
            </p:cNvPr>
            <p:cNvSpPr/>
            <p:nvPr/>
          </p:nvSpPr>
          <p:spPr>
            <a:xfrm>
              <a:off x="479149" y="1087364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AB5A96D5-4150-4450-B797-DA564666EE7B}"/>
                </a:ext>
              </a:extLst>
            </p:cNvPr>
            <p:cNvSpPr/>
            <p:nvPr/>
          </p:nvSpPr>
          <p:spPr>
            <a:xfrm>
              <a:off x="479149" y="1023871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6486DF1A-6B0C-4D5B-8114-302ACCB20716}"/>
                </a:ext>
              </a:extLst>
            </p:cNvPr>
            <p:cNvSpPr/>
            <p:nvPr/>
          </p:nvSpPr>
          <p:spPr>
            <a:xfrm>
              <a:off x="479149" y="960368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0A19C59-1E66-4A85-87CF-C4452E7D5371}"/>
                </a:ext>
              </a:extLst>
            </p:cNvPr>
            <p:cNvSpPr/>
            <p:nvPr/>
          </p:nvSpPr>
          <p:spPr>
            <a:xfrm>
              <a:off x="479149" y="896864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56A09813-182E-47DF-BBA0-C0FEC0D1BDD6}"/>
                </a:ext>
              </a:extLst>
            </p:cNvPr>
            <p:cNvSpPr/>
            <p:nvPr/>
          </p:nvSpPr>
          <p:spPr>
            <a:xfrm>
              <a:off x="479149" y="833371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983C3BF1-8DD7-41EE-87EC-299D1B10B19C}"/>
                </a:ext>
              </a:extLst>
            </p:cNvPr>
            <p:cNvSpPr/>
            <p:nvPr/>
          </p:nvSpPr>
          <p:spPr>
            <a:xfrm>
              <a:off x="479149" y="769868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EAA27FA-FD9C-4E9E-9354-D33DB50360C0}"/>
                </a:ext>
              </a:extLst>
            </p:cNvPr>
            <p:cNvSpPr/>
            <p:nvPr/>
          </p:nvSpPr>
          <p:spPr>
            <a:xfrm>
              <a:off x="479149" y="706364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6EDC74F5-FF59-4A9B-B26B-CF5F2B0C5E63}"/>
                </a:ext>
              </a:extLst>
            </p:cNvPr>
            <p:cNvSpPr/>
            <p:nvPr/>
          </p:nvSpPr>
          <p:spPr>
            <a:xfrm>
              <a:off x="479149" y="642871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078A481D-974F-453E-A939-4C7935785396}"/>
                </a:ext>
              </a:extLst>
            </p:cNvPr>
            <p:cNvSpPr/>
            <p:nvPr/>
          </p:nvSpPr>
          <p:spPr>
            <a:xfrm>
              <a:off x="479149" y="579368"/>
              <a:ext cx="1714500" cy="19050"/>
            </a:xfrm>
            <a:custGeom>
              <a:avLst/>
              <a:gdLst>
                <a:gd name="connsiteX0" fmla="*/ 0 w 1714500"/>
                <a:gd name="connsiteY0" fmla="*/ 0 h 19050"/>
                <a:gd name="connsiteX1" fmla="*/ 1714500 w 1714500"/>
                <a:gd name="connsiteY1" fmla="*/ 0 h 19050"/>
                <a:gd name="connsiteX2" fmla="*/ 1714500 w 1714500"/>
                <a:gd name="connsiteY2" fmla="*/ 19050 h 19050"/>
                <a:gd name="connsiteX3" fmla="*/ 0 w 17145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050">
                  <a:moveTo>
                    <a:pt x="0" y="0"/>
                  </a:moveTo>
                  <a:lnTo>
                    <a:pt x="1714500" y="0"/>
                  </a:lnTo>
                  <a:lnTo>
                    <a:pt x="1714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80C49CD2-EB9B-450F-A5A5-240A4EDBB918}"/>
              </a:ext>
            </a:extLst>
          </p:cNvPr>
          <p:cNvSpPr/>
          <p:nvPr/>
        </p:nvSpPr>
        <p:spPr>
          <a:xfrm>
            <a:off x="3038660" y="2459378"/>
            <a:ext cx="571500" cy="571500"/>
          </a:xfrm>
          <a:custGeom>
            <a:avLst/>
            <a:gdLst>
              <a:gd name="connsiteX0" fmla="*/ 0 w 571500"/>
              <a:gd name="connsiteY0" fmla="*/ 0 h 571500"/>
              <a:gd name="connsiteX1" fmla="*/ 571500 w 571500"/>
              <a:gd name="connsiteY1" fmla="*/ 0 h 571500"/>
              <a:gd name="connsiteX2" fmla="*/ 571500 w 571500"/>
              <a:gd name="connsiteY2" fmla="*/ 571500 h 571500"/>
              <a:gd name="connsiteX3" fmla="*/ 0 w 571500"/>
              <a:gd name="connsiteY3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0" h="571500">
                <a:moveTo>
                  <a:pt x="0" y="0"/>
                </a:moveTo>
                <a:lnTo>
                  <a:pt x="571500" y="0"/>
                </a:lnTo>
                <a:lnTo>
                  <a:pt x="571500" y="571500"/>
                </a:lnTo>
                <a:lnTo>
                  <a:pt x="0" y="5715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24B0E2-0595-49ED-BFE2-08FEF9F77C45}"/>
              </a:ext>
            </a:extLst>
          </p:cNvPr>
          <p:cNvSpPr txBox="1"/>
          <p:nvPr/>
        </p:nvSpPr>
        <p:spPr>
          <a:xfrm>
            <a:off x="305420" y="3657505"/>
            <a:ext cx="4486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도서관리시스템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8539B9-8C6D-4271-8A8A-02B9065FB925}"/>
              </a:ext>
            </a:extLst>
          </p:cNvPr>
          <p:cNvSpPr txBox="1"/>
          <p:nvPr/>
        </p:nvSpPr>
        <p:spPr>
          <a:xfrm>
            <a:off x="10015049" y="6606059"/>
            <a:ext cx="21515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792CAD-5A80-4A3C-947C-81FD3D33A231}"/>
              </a:ext>
            </a:extLst>
          </p:cNvPr>
          <p:cNvSpPr txBox="1"/>
          <p:nvPr/>
        </p:nvSpPr>
        <p:spPr>
          <a:xfrm>
            <a:off x="3324410" y="4958633"/>
            <a:ext cx="230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책읽조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520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EE0194E-80BC-4AD0-B306-81FBBA456A97}"/>
              </a:ext>
            </a:extLst>
          </p:cNvPr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C647D6-E90A-4003-AF3A-A422B6F5E123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BB53D8-1E9C-40C8-A06F-28D588F082D8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3490647-6FCE-4DBA-B87D-E882986CA746}"/>
              </a:ext>
            </a:extLst>
          </p:cNvPr>
          <p:cNvSpPr txBox="1"/>
          <p:nvPr/>
        </p:nvSpPr>
        <p:spPr>
          <a:xfrm>
            <a:off x="3698551" y="3167390"/>
            <a:ext cx="4794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들어주셔서</a:t>
            </a:r>
            <a:r>
              <a:rPr lang="ko-KR" altLang="en-US" sz="3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감사합니다</a:t>
            </a:r>
            <a:endParaRPr lang="en-US" altLang="ko-KR" sz="3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36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QnA</a:t>
            </a:r>
            <a:endParaRPr lang="ko-KR" altLang="en-US" sz="3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01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E9FF35B-6B8B-4CF6-A889-7C866FDF793D}"/>
              </a:ext>
            </a:extLst>
          </p:cNvPr>
          <p:cNvCxnSpPr>
            <a:cxnSpLocks/>
          </p:cNvCxnSpPr>
          <p:nvPr/>
        </p:nvCxnSpPr>
        <p:spPr>
          <a:xfrm>
            <a:off x="556559" y="3293533"/>
            <a:ext cx="159280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535F6AB-E0B2-48CB-8687-0E9C3C0A44A5}"/>
              </a:ext>
            </a:extLst>
          </p:cNvPr>
          <p:cNvSpPr txBox="1"/>
          <p:nvPr/>
        </p:nvSpPr>
        <p:spPr>
          <a:xfrm>
            <a:off x="1443520" y="3493600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</a:t>
            </a:r>
            <a:endParaRPr lang="ko-KR" altLang="en-US" sz="3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6C2B7-F2A1-44F0-9A20-0B71492BFF6C}"/>
              </a:ext>
            </a:extLst>
          </p:cNvPr>
          <p:cNvSpPr txBox="1"/>
          <p:nvPr/>
        </p:nvSpPr>
        <p:spPr>
          <a:xfrm>
            <a:off x="3222368" y="3533746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02</a:t>
            </a:r>
            <a:endParaRPr lang="ko-KR" altLang="en-US" sz="3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F2E2B2-CEE0-41B0-BFA6-6B84D376C93C}"/>
              </a:ext>
            </a:extLst>
          </p:cNvPr>
          <p:cNvSpPr txBox="1"/>
          <p:nvPr/>
        </p:nvSpPr>
        <p:spPr>
          <a:xfrm>
            <a:off x="5118031" y="3505213"/>
            <a:ext cx="691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endParaRPr lang="ko-KR" altLang="en-US" sz="3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391E7-FF54-47C7-ACF2-03A3411A9EEB}"/>
              </a:ext>
            </a:extLst>
          </p:cNvPr>
          <p:cNvSpPr txBox="1"/>
          <p:nvPr/>
        </p:nvSpPr>
        <p:spPr>
          <a:xfrm>
            <a:off x="6993677" y="3493600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04</a:t>
            </a:r>
            <a:endParaRPr lang="ko-KR" altLang="en-US" sz="3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2C18C-06A8-4C83-86A0-E7DC34F5AE27}"/>
              </a:ext>
            </a:extLst>
          </p:cNvPr>
          <p:cNvSpPr txBox="1"/>
          <p:nvPr/>
        </p:nvSpPr>
        <p:spPr>
          <a:xfrm>
            <a:off x="204437" y="4220223"/>
            <a:ext cx="2297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bg1"/>
                </a:solidFill>
              </a:rPr>
              <a:t>          </a:t>
            </a:r>
            <a:r>
              <a:rPr lang="ko-KR" altLang="en-US" sz="3200" spc="-15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팀구성</a:t>
            </a:r>
            <a:endParaRPr lang="ko-KR" altLang="en-US" sz="3200" spc="-15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D23BB6-BDCC-4D91-A16C-8E53E0663891}"/>
              </a:ext>
            </a:extLst>
          </p:cNvPr>
          <p:cNvSpPr txBox="1"/>
          <p:nvPr/>
        </p:nvSpPr>
        <p:spPr>
          <a:xfrm>
            <a:off x="2270785" y="4180077"/>
            <a:ext cx="1845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ko-KR" altLang="en-US" sz="3200" spc="-15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주제설명</a:t>
            </a:r>
            <a:endParaRPr lang="en-US" altLang="ko-KR" sz="3200" spc="-15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0B156E-B3CD-42E1-BAB8-EC4AD0F9D170}"/>
              </a:ext>
            </a:extLst>
          </p:cNvPr>
          <p:cNvSpPr txBox="1"/>
          <p:nvPr/>
        </p:nvSpPr>
        <p:spPr>
          <a:xfrm>
            <a:off x="4007045" y="4139931"/>
            <a:ext cx="2479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수행평가서</a:t>
            </a:r>
            <a:r>
              <a:rPr lang="en-US" altLang="ko-KR" sz="2800" spc="-15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2800" spc="-15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2800" spc="-15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800" spc="-15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sz="2800" spc="-15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요구명세서  </a:t>
            </a:r>
            <a:endParaRPr lang="en-US" altLang="ko-KR" sz="2800" spc="-15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BC21EF-59E9-4FD7-BE50-0E5E501570A5}"/>
              </a:ext>
            </a:extLst>
          </p:cNvPr>
          <p:cNvSpPr txBox="1"/>
          <p:nvPr/>
        </p:nvSpPr>
        <p:spPr>
          <a:xfrm>
            <a:off x="784369" y="824948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B056131-825A-4964-8E84-6954E47C8FB5}"/>
              </a:ext>
            </a:extLst>
          </p:cNvPr>
          <p:cNvCxnSpPr>
            <a:cxnSpLocks/>
          </p:cNvCxnSpPr>
          <p:nvPr/>
        </p:nvCxnSpPr>
        <p:spPr>
          <a:xfrm>
            <a:off x="2010821" y="1178891"/>
            <a:ext cx="10181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CC0419A-094C-4C4A-A448-1748E3DCEE28}"/>
              </a:ext>
            </a:extLst>
          </p:cNvPr>
          <p:cNvSpPr txBox="1"/>
          <p:nvPr/>
        </p:nvSpPr>
        <p:spPr>
          <a:xfrm>
            <a:off x="10015049" y="6606059"/>
            <a:ext cx="21515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075523-5942-419F-8B54-93D1183ADE25}"/>
              </a:ext>
            </a:extLst>
          </p:cNvPr>
          <p:cNvSpPr txBox="1"/>
          <p:nvPr/>
        </p:nvSpPr>
        <p:spPr>
          <a:xfrm>
            <a:off x="5487579" y="4177780"/>
            <a:ext cx="2269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spc="-15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</a:t>
            </a:r>
            <a:r>
              <a:rPr lang="ko-KR" altLang="en-US" sz="3000" spc="-15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산출물</a:t>
            </a:r>
            <a:endParaRPr lang="en-US" altLang="ko-KR" sz="3000" spc="-15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lang="ko-KR" altLang="en-US" sz="3000" spc="-15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목록</a:t>
            </a:r>
            <a:endParaRPr lang="en-US" altLang="ko-KR" sz="3000" spc="-15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30A1E5C-3E01-4428-88AE-9A3F6723443A}"/>
              </a:ext>
            </a:extLst>
          </p:cNvPr>
          <p:cNvCxnSpPr>
            <a:cxnSpLocks/>
          </p:cNvCxnSpPr>
          <p:nvPr/>
        </p:nvCxnSpPr>
        <p:spPr>
          <a:xfrm>
            <a:off x="2356428" y="3293533"/>
            <a:ext cx="159280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A0E11D2-BF15-4896-94AF-19C71BBA1EFB}"/>
              </a:ext>
            </a:extLst>
          </p:cNvPr>
          <p:cNvCxnSpPr>
            <a:cxnSpLocks/>
          </p:cNvCxnSpPr>
          <p:nvPr/>
        </p:nvCxnSpPr>
        <p:spPr>
          <a:xfrm>
            <a:off x="4203954" y="3293533"/>
            <a:ext cx="159280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8BA5377-E290-478F-B6C9-D280AB574581}"/>
              </a:ext>
            </a:extLst>
          </p:cNvPr>
          <p:cNvCxnSpPr>
            <a:cxnSpLocks/>
          </p:cNvCxnSpPr>
          <p:nvPr/>
        </p:nvCxnSpPr>
        <p:spPr>
          <a:xfrm>
            <a:off x="6077548" y="3293533"/>
            <a:ext cx="156117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3ECE601-2BA4-4EA2-86DA-C7F7B7BD239C}"/>
              </a:ext>
            </a:extLst>
          </p:cNvPr>
          <p:cNvCxnSpPr>
            <a:cxnSpLocks/>
          </p:cNvCxnSpPr>
          <p:nvPr/>
        </p:nvCxnSpPr>
        <p:spPr>
          <a:xfrm>
            <a:off x="7957211" y="3293533"/>
            <a:ext cx="159280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70E64CB-BD05-41DF-85D7-178C19986EDA}"/>
              </a:ext>
            </a:extLst>
          </p:cNvPr>
          <p:cNvSpPr txBox="1"/>
          <p:nvPr/>
        </p:nvSpPr>
        <p:spPr>
          <a:xfrm>
            <a:off x="10707331" y="3465067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06</a:t>
            </a:r>
            <a:endParaRPr lang="ko-KR" altLang="en-US" sz="3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F486EB-6DCA-4D52-881B-8260D39D66B7}"/>
              </a:ext>
            </a:extLst>
          </p:cNvPr>
          <p:cNvSpPr txBox="1"/>
          <p:nvPr/>
        </p:nvSpPr>
        <p:spPr>
          <a:xfrm>
            <a:off x="9644387" y="4085162"/>
            <a:ext cx="1912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spc="-15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</a:t>
            </a:r>
            <a:endParaRPr lang="en-US" altLang="ko-KR" sz="3200" spc="-15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lang="ko-KR" altLang="en-US" sz="3200" spc="-15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시현</a:t>
            </a:r>
            <a:endParaRPr lang="ko-KR" altLang="en-US" sz="3200" spc="-15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16331BC-C07D-47AB-9B9A-28C82D552C06}"/>
              </a:ext>
            </a:extLst>
          </p:cNvPr>
          <p:cNvCxnSpPr>
            <a:cxnSpLocks/>
          </p:cNvCxnSpPr>
          <p:nvPr/>
        </p:nvCxnSpPr>
        <p:spPr>
          <a:xfrm>
            <a:off x="9926746" y="3293533"/>
            <a:ext cx="156117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B1AA8E-6544-46F6-9198-96CCACE4EBC6}"/>
              </a:ext>
            </a:extLst>
          </p:cNvPr>
          <p:cNvSpPr txBox="1"/>
          <p:nvPr/>
        </p:nvSpPr>
        <p:spPr>
          <a:xfrm>
            <a:off x="8948726" y="3493599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</a:t>
            </a:r>
            <a:endParaRPr lang="ko-KR" altLang="en-US" sz="3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7C0A18-1A03-4791-A8E5-14A63BB6A5CB}"/>
              </a:ext>
            </a:extLst>
          </p:cNvPr>
          <p:cNvSpPr txBox="1"/>
          <p:nvPr/>
        </p:nvSpPr>
        <p:spPr>
          <a:xfrm>
            <a:off x="7756143" y="4111398"/>
            <a:ext cx="1912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spc="-15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  </a:t>
            </a:r>
            <a:endParaRPr lang="en-US" altLang="ko-KR" sz="3200" spc="-15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lang="ko-KR" altLang="en-US" sz="3200" spc="-15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소개</a:t>
            </a:r>
            <a:endParaRPr lang="ko-KR" altLang="en-US" sz="3200" spc="-15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5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269321" y="171424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+mn-ea"/>
              </a:rPr>
              <a:t>Part 1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56A82-7B79-484B-A8C9-C85F12608A93}"/>
              </a:ext>
            </a:extLst>
          </p:cNvPr>
          <p:cNvSpPr txBox="1"/>
          <p:nvPr/>
        </p:nvSpPr>
        <p:spPr>
          <a:xfrm>
            <a:off x="957330" y="72459"/>
            <a:ext cx="1685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팀구성</a:t>
            </a:r>
            <a:r>
              <a:rPr lang="ko-KR" altLang="en-US" dirty="0"/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5C7669-51BC-46A0-BFDB-5FB11F3C3865}"/>
              </a:ext>
            </a:extLst>
          </p:cNvPr>
          <p:cNvSpPr/>
          <p:nvPr/>
        </p:nvSpPr>
        <p:spPr>
          <a:xfrm>
            <a:off x="710772" y="2305945"/>
            <a:ext cx="2450067" cy="2127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도서</a:t>
            </a:r>
            <a:endParaRPr lang="en-US" altLang="ko-KR" sz="28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231C1E-FE64-4384-8AA4-6C1E2D8E0D98}"/>
              </a:ext>
            </a:extLst>
          </p:cNvPr>
          <p:cNvSpPr/>
          <p:nvPr/>
        </p:nvSpPr>
        <p:spPr>
          <a:xfrm>
            <a:off x="710772" y="2116667"/>
            <a:ext cx="2450067" cy="678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D58DCAB-A06B-4545-9A76-42020DAA32D3}"/>
              </a:ext>
            </a:extLst>
          </p:cNvPr>
          <p:cNvSpPr/>
          <p:nvPr/>
        </p:nvSpPr>
        <p:spPr>
          <a:xfrm>
            <a:off x="9179911" y="2138318"/>
            <a:ext cx="2220345" cy="2274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4BEE761-02DA-4D2A-9528-D084FBDD5B06}"/>
              </a:ext>
            </a:extLst>
          </p:cNvPr>
          <p:cNvSpPr/>
          <p:nvPr/>
        </p:nvSpPr>
        <p:spPr>
          <a:xfrm>
            <a:off x="3662798" y="2219385"/>
            <a:ext cx="2246935" cy="2213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5855A0-8196-4CB5-866A-A1C93D08F22C}"/>
              </a:ext>
            </a:extLst>
          </p:cNvPr>
          <p:cNvSpPr/>
          <p:nvPr/>
        </p:nvSpPr>
        <p:spPr>
          <a:xfrm>
            <a:off x="6435568" y="2219384"/>
            <a:ext cx="2144141" cy="2193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CF711F-B965-423F-80AA-26FD19AB7D04}"/>
              </a:ext>
            </a:extLst>
          </p:cNvPr>
          <p:cNvSpPr txBox="1"/>
          <p:nvPr/>
        </p:nvSpPr>
        <p:spPr>
          <a:xfrm>
            <a:off x="807311" y="221938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윤여백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조장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endParaRPr lang="ko-KR" altLang="en-US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1797B2D-B46C-4FE5-AFD4-162CBD3CB44F}"/>
              </a:ext>
            </a:extLst>
          </p:cNvPr>
          <p:cNvSpPr/>
          <p:nvPr/>
        </p:nvSpPr>
        <p:spPr>
          <a:xfrm>
            <a:off x="3670635" y="2138317"/>
            <a:ext cx="2239098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298A8A-52BA-4EF6-BCBE-37AFA240D7D4}"/>
              </a:ext>
            </a:extLst>
          </p:cNvPr>
          <p:cNvSpPr txBox="1"/>
          <p:nvPr/>
        </p:nvSpPr>
        <p:spPr>
          <a:xfrm>
            <a:off x="4181009" y="2222389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김세윤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6E775BC-6499-42F4-A520-8BF7D3AC035E}"/>
              </a:ext>
            </a:extLst>
          </p:cNvPr>
          <p:cNvSpPr/>
          <p:nvPr/>
        </p:nvSpPr>
        <p:spPr>
          <a:xfrm>
            <a:off x="6429847" y="2138317"/>
            <a:ext cx="214414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D0EDDA-2A28-47CE-8FDD-1B2A38D4B929}"/>
              </a:ext>
            </a:extLst>
          </p:cNvPr>
          <p:cNvSpPr txBox="1"/>
          <p:nvPr/>
        </p:nvSpPr>
        <p:spPr>
          <a:xfrm>
            <a:off x="6791645" y="2219384"/>
            <a:ext cx="138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손구현</a:t>
            </a:r>
            <a:endParaRPr lang="ko-KR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725B33B-2458-4CAD-9CDC-025057B7ED27}"/>
              </a:ext>
            </a:extLst>
          </p:cNvPr>
          <p:cNvSpPr/>
          <p:nvPr/>
        </p:nvSpPr>
        <p:spPr>
          <a:xfrm>
            <a:off x="9179911" y="2161282"/>
            <a:ext cx="2204778" cy="604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CC6FAD-6220-433E-B5CD-F6CF2CD994A2}"/>
              </a:ext>
            </a:extLst>
          </p:cNvPr>
          <p:cNvSpPr txBox="1"/>
          <p:nvPr/>
        </p:nvSpPr>
        <p:spPr>
          <a:xfrm>
            <a:off x="9699161" y="2253055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송치원</a:t>
            </a:r>
            <a:endParaRPr lang="ko-KR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D03E03-DF25-4F09-A5EE-4D1A727E2FB8}"/>
              </a:ext>
            </a:extLst>
          </p:cNvPr>
          <p:cNvSpPr txBox="1"/>
          <p:nvPr/>
        </p:nvSpPr>
        <p:spPr>
          <a:xfrm>
            <a:off x="6644345" y="3046945"/>
            <a:ext cx="1682895" cy="10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도서 대여예약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1BAB56-88BB-4BF8-962C-CD9889805F67}"/>
              </a:ext>
            </a:extLst>
          </p:cNvPr>
          <p:cNvSpPr txBox="1"/>
          <p:nvPr/>
        </p:nvSpPr>
        <p:spPr>
          <a:xfrm>
            <a:off x="9545355" y="3022308"/>
            <a:ext cx="1682895" cy="1073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게시판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댓글</a:t>
            </a:r>
          </a:p>
        </p:txBody>
      </p:sp>
    </p:spTree>
    <p:extLst>
      <p:ext uri="{BB962C8B-B14F-4D97-AF65-F5344CB8AC3E}">
        <p14:creationId xmlns:p14="http://schemas.microsoft.com/office/powerpoint/2010/main" val="92439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205200" y="171424"/>
            <a:ext cx="752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+mn-ea"/>
              </a:rPr>
              <a:t>Part </a:t>
            </a:r>
            <a:r>
              <a:rPr lang="en-US" altLang="ko-KR" sz="1600" dirty="0" smtClean="0">
                <a:latin typeface="+mn-ea"/>
              </a:rPr>
              <a:t>2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D0BBD2-3216-4142-9B42-B2F2025EE140}"/>
              </a:ext>
            </a:extLst>
          </p:cNvPr>
          <p:cNvSpPr/>
          <p:nvPr/>
        </p:nvSpPr>
        <p:spPr>
          <a:xfrm>
            <a:off x="1092764" y="5005168"/>
            <a:ext cx="9843482" cy="13706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1D033-EF07-4B55-A24D-90853D122EE8}"/>
              </a:ext>
            </a:extLst>
          </p:cNvPr>
          <p:cNvSpPr txBox="1"/>
          <p:nvPr/>
        </p:nvSpPr>
        <p:spPr>
          <a:xfrm>
            <a:off x="4168419" y="5315300"/>
            <a:ext cx="38651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도서관리시스템</a:t>
            </a:r>
          </a:p>
          <a:p>
            <a:pPr algn="ctr"/>
            <a:endParaRPr lang="ko-KR" altLang="en-US" sz="44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ADB58D3-259B-4114-A3BC-5B36B0A88822}"/>
              </a:ext>
            </a:extLst>
          </p:cNvPr>
          <p:cNvSpPr/>
          <p:nvPr/>
        </p:nvSpPr>
        <p:spPr>
          <a:xfrm>
            <a:off x="8121316" y="1466486"/>
            <a:ext cx="2738208" cy="2738208"/>
          </a:xfrm>
          <a:prstGeom prst="ellipse">
            <a:avLst/>
          </a:prstGeom>
          <a:solidFill>
            <a:schemeClr val="accent2">
              <a:lumMod val="9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ED0AA25-FAF3-47E5-971A-226B6C5C7CCD}"/>
              </a:ext>
            </a:extLst>
          </p:cNvPr>
          <p:cNvGrpSpPr/>
          <p:nvPr/>
        </p:nvGrpSpPr>
        <p:grpSpPr>
          <a:xfrm>
            <a:off x="1247937" y="1457446"/>
            <a:ext cx="2738208" cy="2738208"/>
            <a:chOff x="1171078" y="1466486"/>
            <a:chExt cx="2738208" cy="2738208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4C33B75-E6BA-44A4-AE2A-10AEC86581E5}"/>
                </a:ext>
              </a:extLst>
            </p:cNvPr>
            <p:cNvSpPr/>
            <p:nvPr/>
          </p:nvSpPr>
          <p:spPr>
            <a:xfrm>
              <a:off x="1171078" y="1466486"/>
              <a:ext cx="2738208" cy="2738208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E6BEEC-6E54-401D-BF9B-0635213FB30E}"/>
                </a:ext>
              </a:extLst>
            </p:cNvPr>
            <p:cNvSpPr txBox="1"/>
            <p:nvPr/>
          </p:nvSpPr>
          <p:spPr>
            <a:xfrm>
              <a:off x="1592621" y="2125358"/>
              <a:ext cx="182453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사용자</a:t>
              </a:r>
              <a:endParaRPr lang="en-US" altLang="ko-KR" sz="4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44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경험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AF69761-E99E-45B9-9150-4FD79FFAC2FA}"/>
              </a:ext>
            </a:extLst>
          </p:cNvPr>
          <p:cNvSpPr txBox="1"/>
          <p:nvPr/>
        </p:nvSpPr>
        <p:spPr>
          <a:xfrm>
            <a:off x="7935194" y="2116318"/>
            <a:ext cx="31159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관리</a:t>
            </a:r>
            <a:endParaRPr lang="en-US" altLang="ko-KR" sz="44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4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편의성</a:t>
            </a:r>
          </a:p>
        </p:txBody>
      </p:sp>
      <p:sp>
        <p:nvSpPr>
          <p:cNvPr id="34" name="왼쪽 중괄호 33">
            <a:extLst>
              <a:ext uri="{FF2B5EF4-FFF2-40B4-BE49-F238E27FC236}">
                <a16:creationId xmlns:a16="http://schemas.microsoft.com/office/drawing/2014/main" id="{24C4E3EE-D065-4AF3-A628-65140D88E2C8}"/>
              </a:ext>
            </a:extLst>
          </p:cNvPr>
          <p:cNvSpPr/>
          <p:nvPr/>
        </p:nvSpPr>
        <p:spPr>
          <a:xfrm rot="16200000">
            <a:off x="5689449" y="1021226"/>
            <a:ext cx="809514" cy="7158372"/>
          </a:xfrm>
          <a:prstGeom prst="leftBrace">
            <a:avLst>
              <a:gd name="adj1" fmla="val 61839"/>
              <a:gd name="adj2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C14709C-E83F-4D4D-9210-DA0DE102E6D8}"/>
              </a:ext>
            </a:extLst>
          </p:cNvPr>
          <p:cNvGrpSpPr/>
          <p:nvPr/>
        </p:nvGrpSpPr>
        <p:grpSpPr>
          <a:xfrm>
            <a:off x="4731893" y="1466486"/>
            <a:ext cx="2738208" cy="2738208"/>
            <a:chOff x="4200880" y="1466486"/>
            <a:chExt cx="2738208" cy="273820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FC71487-9190-4703-8263-14AAEF09E66E}"/>
                </a:ext>
              </a:extLst>
            </p:cNvPr>
            <p:cNvSpPr/>
            <p:nvPr/>
          </p:nvSpPr>
          <p:spPr>
            <a:xfrm>
              <a:off x="4200880" y="1466486"/>
              <a:ext cx="2738208" cy="2738208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5958703-0ABC-4726-9993-F10081B71526}"/>
                </a:ext>
              </a:extLst>
            </p:cNvPr>
            <p:cNvSpPr txBox="1"/>
            <p:nvPr/>
          </p:nvSpPr>
          <p:spPr>
            <a:xfrm>
              <a:off x="5091333" y="2450870"/>
              <a:ext cx="9557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DB</a:t>
              </a:r>
              <a:endPara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62FEB46-1066-4320-ACC6-19CEEACD2C78}"/>
              </a:ext>
            </a:extLst>
          </p:cNvPr>
          <p:cNvSpPr txBox="1"/>
          <p:nvPr/>
        </p:nvSpPr>
        <p:spPr>
          <a:xfrm>
            <a:off x="957330" y="72459"/>
            <a:ext cx="46089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주제설명 및 선정이유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D7633B-3746-4A83-A298-2E55DA9704B0}"/>
              </a:ext>
            </a:extLst>
          </p:cNvPr>
          <p:cNvSpPr txBox="1"/>
          <p:nvPr/>
        </p:nvSpPr>
        <p:spPr>
          <a:xfrm>
            <a:off x="4019776" y="2440250"/>
            <a:ext cx="7105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</a:t>
            </a:r>
            <a:endParaRPr lang="ko-KR" altLang="en-US" sz="4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503067-D83E-4EC2-8321-A1A0246702B0}"/>
              </a:ext>
            </a:extLst>
          </p:cNvPr>
          <p:cNvSpPr txBox="1"/>
          <p:nvPr/>
        </p:nvSpPr>
        <p:spPr>
          <a:xfrm>
            <a:off x="7481181" y="2450869"/>
            <a:ext cx="7105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</a:t>
            </a:r>
            <a:endParaRPr lang="ko-KR" altLang="en-US" sz="4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83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C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333" y="177328"/>
            <a:ext cx="4485322" cy="65084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624" y="177328"/>
            <a:ext cx="4160511" cy="653341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15655-C5D4-4B41-AC9F-CCB9D1108908}"/>
              </a:ext>
            </a:extLst>
          </p:cNvPr>
          <p:cNvSpPr/>
          <p:nvPr/>
        </p:nvSpPr>
        <p:spPr>
          <a:xfrm>
            <a:off x="126662" y="405774"/>
            <a:ext cx="2387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spc="-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</a:t>
            </a:r>
            <a:endParaRPr lang="en-US" altLang="ko-KR" sz="3600" spc="-3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3600" spc="-3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수행계획서</a:t>
            </a:r>
            <a:endParaRPr lang="ko-KR" altLang="en-US" sz="3600" spc="-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13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C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385" y="19748"/>
            <a:ext cx="9964616" cy="683825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F415655-C5D4-4B41-AC9F-CCB9D1108908}"/>
              </a:ext>
            </a:extLst>
          </p:cNvPr>
          <p:cNvSpPr/>
          <p:nvPr/>
        </p:nvSpPr>
        <p:spPr>
          <a:xfrm>
            <a:off x="-19640" y="414918"/>
            <a:ext cx="2387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spc="-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요구사항</a:t>
            </a:r>
            <a:endParaRPr lang="en-US" altLang="ko-KR" sz="3600" spc="-3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3600" spc="-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정의서</a:t>
            </a:r>
            <a:endParaRPr lang="ko-KR" altLang="en-US" sz="3600" spc="-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53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C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34E1ED4-5EE8-4D57-B123-F58BA6ACA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97" y="0"/>
            <a:ext cx="9553303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415655-C5D4-4B41-AC9F-CCB9D1108908}"/>
              </a:ext>
            </a:extLst>
          </p:cNvPr>
          <p:cNvSpPr/>
          <p:nvPr/>
        </p:nvSpPr>
        <p:spPr>
          <a:xfrm>
            <a:off x="364407" y="360054"/>
            <a:ext cx="18262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400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논리 </a:t>
            </a:r>
            <a:r>
              <a:rPr lang="en-US" altLang="ko-KR" sz="5400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ERD</a:t>
            </a:r>
            <a:endParaRPr lang="ko-KR" altLang="en-US" sz="5400" spc="-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917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C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F3E649-E35A-4295-862C-C884CF5717BF}"/>
              </a:ext>
            </a:extLst>
          </p:cNvPr>
          <p:cNvSpPr txBox="1"/>
          <p:nvPr/>
        </p:nvSpPr>
        <p:spPr>
          <a:xfrm>
            <a:off x="128016" y="440178"/>
            <a:ext cx="2395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물리 </a:t>
            </a:r>
            <a:r>
              <a:rPr lang="en-US" altLang="ko-KR" sz="5400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ERD</a:t>
            </a:r>
            <a:endParaRPr lang="ko-KR" altLang="en-US" sz="5400" spc="-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5E87AA-113A-496B-9C22-74319C379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534" y="0"/>
            <a:ext cx="9310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9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205200" y="171424"/>
            <a:ext cx="752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Part </a:t>
            </a:r>
            <a:r>
              <a:rPr lang="en-US" altLang="ko-KR" sz="16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5</a:t>
            </a:r>
            <a:endParaRPr lang="ko-KR" altLang="en-US" sz="16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56A82-7B79-484B-A8C9-C85F12608A93}"/>
              </a:ext>
            </a:extLst>
          </p:cNvPr>
          <p:cNvSpPr txBox="1"/>
          <p:nvPr/>
        </p:nvSpPr>
        <p:spPr>
          <a:xfrm>
            <a:off x="957330" y="72459"/>
            <a:ext cx="2082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기능소개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500753B8-8130-449A-9417-368F19E9C5C0}"/>
              </a:ext>
            </a:extLst>
          </p:cNvPr>
          <p:cNvSpPr/>
          <p:nvPr/>
        </p:nvSpPr>
        <p:spPr>
          <a:xfrm>
            <a:off x="4665337" y="1839410"/>
            <a:ext cx="2930085" cy="293008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0E463E4-7C58-447E-8882-B0263C212B03}"/>
              </a:ext>
            </a:extLst>
          </p:cNvPr>
          <p:cNvSpPr/>
          <p:nvPr/>
        </p:nvSpPr>
        <p:spPr>
          <a:xfrm>
            <a:off x="8359467" y="1839408"/>
            <a:ext cx="2930085" cy="2930085"/>
          </a:xfrm>
          <a:prstGeom prst="ellipse">
            <a:avLst/>
          </a:prstGeom>
          <a:solidFill>
            <a:schemeClr val="accent3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3B27CA2-564C-4F8E-A8F5-CAD7D166630A}"/>
              </a:ext>
            </a:extLst>
          </p:cNvPr>
          <p:cNvSpPr/>
          <p:nvPr/>
        </p:nvSpPr>
        <p:spPr>
          <a:xfrm>
            <a:off x="967236" y="1839410"/>
            <a:ext cx="2930085" cy="29300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D5B1A1-EED9-4CCD-8376-F2937EB0A7CA}"/>
              </a:ext>
            </a:extLst>
          </p:cNvPr>
          <p:cNvSpPr txBox="1"/>
          <p:nvPr/>
        </p:nvSpPr>
        <p:spPr>
          <a:xfrm>
            <a:off x="1522415" y="5651975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도서대출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9D27D1C-4564-42B6-8B5C-81B770E57B17}"/>
              </a:ext>
            </a:extLst>
          </p:cNvPr>
          <p:cNvCxnSpPr/>
          <p:nvPr/>
        </p:nvCxnSpPr>
        <p:spPr>
          <a:xfrm>
            <a:off x="2152878" y="5423451"/>
            <a:ext cx="5588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F053B97-FBEE-4E40-BD7C-39AD7614623B}"/>
              </a:ext>
            </a:extLst>
          </p:cNvPr>
          <p:cNvSpPr txBox="1"/>
          <p:nvPr/>
        </p:nvSpPr>
        <p:spPr>
          <a:xfrm>
            <a:off x="5191661" y="5651975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도서예약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9C0543F-ACF6-4F68-B859-D38166128113}"/>
              </a:ext>
            </a:extLst>
          </p:cNvPr>
          <p:cNvCxnSpPr/>
          <p:nvPr/>
        </p:nvCxnSpPr>
        <p:spPr>
          <a:xfrm>
            <a:off x="5850978" y="5423451"/>
            <a:ext cx="5588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7C58AA0-7E20-4EEB-B6CF-C3121FA89448}"/>
              </a:ext>
            </a:extLst>
          </p:cNvPr>
          <p:cNvSpPr txBox="1"/>
          <p:nvPr/>
        </p:nvSpPr>
        <p:spPr>
          <a:xfrm>
            <a:off x="9101357" y="5651975"/>
            <a:ext cx="1454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게시판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D16F99B-7EF1-4F48-BADF-9A12E7FD6A2E}"/>
              </a:ext>
            </a:extLst>
          </p:cNvPr>
          <p:cNvCxnSpPr/>
          <p:nvPr/>
        </p:nvCxnSpPr>
        <p:spPr>
          <a:xfrm>
            <a:off x="9549078" y="5423451"/>
            <a:ext cx="5588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 descr="이사회 단색으로 채워진">
            <a:extLst>
              <a:ext uri="{FF2B5EF4-FFF2-40B4-BE49-F238E27FC236}">
                <a16:creationId xmlns:a16="http://schemas.microsoft.com/office/drawing/2014/main" id="{703AA86B-9BAF-47FE-B11F-4939C8C6F20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9861" y="2321248"/>
            <a:ext cx="1966407" cy="1966407"/>
          </a:xfrm>
          <a:prstGeom prst="rect">
            <a:avLst/>
          </a:prstGeom>
        </p:spPr>
      </p:pic>
      <p:pic>
        <p:nvPicPr>
          <p:cNvPr id="8" name="그래픽 7" descr="이사회실 단색으로 채워진">
            <a:extLst>
              <a:ext uri="{FF2B5EF4-FFF2-40B4-BE49-F238E27FC236}">
                <a16:creationId xmlns:a16="http://schemas.microsoft.com/office/drawing/2014/main" id="{92328A0F-BE49-4455-9CA2-0F45CBA151B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9382" y="2321248"/>
            <a:ext cx="2190256" cy="2190256"/>
          </a:xfrm>
          <a:prstGeom prst="rect">
            <a:avLst/>
          </a:prstGeom>
        </p:spPr>
      </p:pic>
      <p:pic>
        <p:nvPicPr>
          <p:cNvPr id="46" name="그래픽 45" descr="모임 단색으로 채워진">
            <a:extLst>
              <a:ext uri="{FF2B5EF4-FFF2-40B4-BE49-F238E27FC236}">
                <a16:creationId xmlns:a16="http://schemas.microsoft.com/office/drawing/2014/main" id="{488757F2-E635-4450-9408-A8EEA949ED3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0340" y="2321248"/>
            <a:ext cx="1966407" cy="196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1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색조합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CA087"/>
      </a:accent1>
      <a:accent2>
        <a:srgbClr val="C5AF92"/>
      </a:accent2>
      <a:accent3>
        <a:srgbClr val="F6DDD8"/>
      </a:accent3>
      <a:accent4>
        <a:srgbClr val="EAC6A6"/>
      </a:accent4>
      <a:accent5>
        <a:srgbClr val="897D77"/>
      </a:accent5>
      <a:accent6>
        <a:srgbClr val="D89D72"/>
      </a:accent6>
      <a:hlink>
        <a:srgbClr val="3F3F3F"/>
      </a:hlink>
      <a:folHlink>
        <a:srgbClr val="3F3F3F"/>
      </a:folHlink>
    </a:clrScheme>
    <a:fontScheme name="Pretendard Light">
      <a:majorFont>
        <a:latin typeface="Pretendard ExtraBold"/>
        <a:ea typeface="Pretendard ExtraBold"/>
        <a:cs typeface=""/>
      </a:majorFont>
      <a:minorFont>
        <a:latin typeface="Pretendard Light"/>
        <a:ea typeface="Pretendard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87</Words>
  <Application>Microsoft Office PowerPoint</Application>
  <PresentationFormat>와이드스크린</PresentationFormat>
  <Paragraphs>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Pretendard ExtraBold</vt:lpstr>
      <vt:lpstr>Pretendard Light</vt:lpstr>
      <vt:lpstr>한컴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gbakm</cp:lastModifiedBy>
  <cp:revision>77</cp:revision>
  <dcterms:created xsi:type="dcterms:W3CDTF">2021-09-06T03:36:05Z</dcterms:created>
  <dcterms:modified xsi:type="dcterms:W3CDTF">2022-10-21T00:21:16Z</dcterms:modified>
</cp:coreProperties>
</file>