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C1C5BA-AF0B-4C90-93EE-F36E006C7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27F3334-77C4-44CF-A54D-9E72258BF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916C94D-68DA-4E12-9D63-C16D524C8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82ED-6596-4F3F-B280-8286EFB4361B}" type="datetimeFigureOut">
              <a:rPr lang="tr-TR" smtClean="0"/>
              <a:t>23.01.2020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6065AA3-9BD0-4AA7-9F24-983A4660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72AE4BA-4BDB-48BE-9932-5CEA87F5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41C6-03F6-488D-8F51-6CDC139E0D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578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1FE60A-39DA-415D-BE6A-62CBA61A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195F236-CBE6-41F3-96F8-BCB75D15F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03BBE07-09D9-4A6B-A3A8-9E4347529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82ED-6596-4F3F-B280-8286EFB4361B}" type="datetimeFigureOut">
              <a:rPr lang="tr-TR" smtClean="0"/>
              <a:t>23.01.2020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D553E75-E4AE-4523-929A-65A222670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B4FEA02-104B-4481-B91F-7F47C8FF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41C6-03F6-488D-8F51-6CDC139E0D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264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EE9CBB8-ACFE-423C-90F7-FCA5AEEE0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A51FC13-6980-4786-8313-B4239B0E0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1BA3246-825F-4D04-97D8-0644BA77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82ED-6596-4F3F-B280-8286EFB4361B}" type="datetimeFigureOut">
              <a:rPr lang="tr-TR" smtClean="0"/>
              <a:t>23.01.2020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881B28C-B524-471D-8259-217037D4C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BA998DB-C2F6-453F-A7E6-01D127E58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41C6-03F6-488D-8F51-6CDC139E0D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016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F2E577-B224-4E42-96FF-59AA4346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284A60-0B0E-4524-B213-C61908A19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96DBCA-3AE5-4F58-BBE3-3F8FFDE41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82ED-6596-4F3F-B280-8286EFB4361B}" type="datetimeFigureOut">
              <a:rPr lang="tr-TR" smtClean="0"/>
              <a:t>23.01.2020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7CB5C95-A802-48F1-82E8-F5E49130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BBFAA2A-67A4-4E77-9BF7-BB7FAC11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41C6-03F6-488D-8F51-6CDC139E0D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476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B9E100-FD85-48E1-A146-25C8F8184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57F37D0-6D8D-48CD-A0A8-0FE1597A5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73C72AD-4016-43B0-ABB9-39E505180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82ED-6596-4F3F-B280-8286EFB4361B}" type="datetimeFigureOut">
              <a:rPr lang="tr-TR" smtClean="0"/>
              <a:t>23.01.2020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E295CC3-0A8D-4C86-8635-7D3769FEF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377C866-2ED9-47F2-A3C2-EDCB39D0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41C6-03F6-488D-8F51-6CDC139E0D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433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834D79-7C5D-4C04-9D2F-620030D4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4C73E9B-384D-4509-83E1-13001C672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6F84B24-C354-4C2F-9CAF-E5F09C4AF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5E68A2B-B137-49C9-9EB3-E2345C243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82ED-6596-4F3F-B280-8286EFB4361B}" type="datetimeFigureOut">
              <a:rPr lang="tr-TR" smtClean="0"/>
              <a:t>23.01.2020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1C02CD5-24BB-4806-95E2-2DF608E2B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4000A0C-6843-4005-9735-32871EE0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41C6-03F6-488D-8F51-6CDC139E0D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20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CCAA50-F9CB-458E-B47B-E16CE1286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41AB17F-C796-43AC-A841-6BB3911AE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A7A75FC-B2F1-453D-AA21-7297CE22D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19D6393-9DDC-412E-87B5-9225B18E7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12688E9-120B-4015-9C70-18E7EB9E4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AFA9538-3C76-401B-8A99-61DD6B5E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82ED-6596-4F3F-B280-8286EFB4361B}" type="datetimeFigureOut">
              <a:rPr lang="tr-TR" smtClean="0"/>
              <a:t>23.01.2020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279D84D-E09E-4831-B60D-FAB7FA13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C6D9A01-4FB9-4E0A-92B4-7F795FE3C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41C6-03F6-488D-8F51-6CDC139E0D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866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5F0791-B1EE-4B0A-900A-DEF98BB41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723782E-8763-415E-A779-5D3AA395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82ED-6596-4F3F-B280-8286EFB4361B}" type="datetimeFigureOut">
              <a:rPr lang="tr-TR" smtClean="0"/>
              <a:t>23.01.2020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BD02730-C9AA-4A94-B143-0C0C48BF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EDBAA5E-9948-4154-BA01-356CC9C0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41C6-03F6-488D-8F51-6CDC139E0D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736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B406277-A099-4948-86EB-72B9AC0A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82ED-6596-4F3F-B280-8286EFB4361B}" type="datetimeFigureOut">
              <a:rPr lang="tr-TR" smtClean="0"/>
              <a:t>23.01.2020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0BBBD6A-12D9-4F8B-95B7-82C4996E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F8803CF-24E1-474F-8A62-C02699BA0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41C6-03F6-488D-8F51-6CDC139E0D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150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9C8F9D-EAC5-4192-82DC-6CE8625DB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1517EE6-FE63-4A58-A171-33BF7A2D1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9C587D8-7233-4786-88E6-D5790F59D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B1738FE-8D3E-4ECF-9D75-D743FEA3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82ED-6596-4F3F-B280-8286EFB4361B}" type="datetimeFigureOut">
              <a:rPr lang="tr-TR" smtClean="0"/>
              <a:t>23.01.2020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2A4F1DC-5772-4123-9586-5D718501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5D7AA36-AE96-4336-AD20-FC782072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41C6-03F6-488D-8F51-6CDC139E0D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091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D8A078-73B3-4C4E-8121-183BB33D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78A83213-CE57-46A8-9561-CA7C42FDA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F854083-8AFE-45FE-AF62-B567C9E32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677150C-911E-46B9-AD31-4E6B823FE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82ED-6596-4F3F-B280-8286EFB4361B}" type="datetimeFigureOut">
              <a:rPr lang="tr-TR" smtClean="0"/>
              <a:t>23.01.2020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1C29A22-4FB9-48FF-852D-A2FCB7BA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EDE66CF-9A86-4146-8013-03B5B796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41C6-03F6-488D-8F51-6CDC139E0D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491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C3B92A1-619A-42FE-8E43-AC88F0C3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24508DD-2991-4EC3-8103-7255E525B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4065B7F-3761-4C4F-8051-4E5F1B43A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F82ED-6596-4F3F-B280-8286EFB4361B}" type="datetimeFigureOut">
              <a:rPr lang="tr-TR" smtClean="0"/>
              <a:t>23.01.2020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2A263C1-F47A-4A9F-98D5-200E21472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3E740B3-8C18-4AB5-A6D3-C7E425AE5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E41C6-03F6-488D-8F51-6CDC139E0D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811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7C2ADEFB-8DDE-4E9E-8788-188B966FEC84}"/>
              </a:ext>
            </a:extLst>
          </p:cNvPr>
          <p:cNvSpPr/>
          <p:nvPr/>
        </p:nvSpPr>
        <p:spPr>
          <a:xfrm>
            <a:off x="762000" y="132522"/>
            <a:ext cx="106680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DAX OPERATÖRLERİ</a:t>
            </a:r>
            <a:endParaRPr lang="tr-TR" sz="3200" dirty="0"/>
          </a:p>
        </p:txBody>
      </p:sp>
      <p:graphicFrame>
        <p:nvGraphicFramePr>
          <p:cNvPr id="5" name="Tablo 5">
            <a:extLst>
              <a:ext uri="{FF2B5EF4-FFF2-40B4-BE49-F238E27FC236}">
                <a16:creationId xmlns:a16="http://schemas.microsoft.com/office/drawing/2014/main" id="{30691C77-4D30-4092-9A82-6168E7E6B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603538"/>
              </p:ext>
            </p:extLst>
          </p:nvPr>
        </p:nvGraphicFramePr>
        <p:xfrm>
          <a:off x="762000" y="1369023"/>
          <a:ext cx="465813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0650">
                  <a:extLst>
                    <a:ext uri="{9D8B030D-6E8A-4147-A177-3AD203B41FA5}">
                      <a16:colId xmlns:a16="http://schemas.microsoft.com/office/drawing/2014/main" val="4101298214"/>
                    </a:ext>
                  </a:extLst>
                </a:gridCol>
                <a:gridCol w="1647489">
                  <a:extLst>
                    <a:ext uri="{9D8B030D-6E8A-4147-A177-3AD203B41FA5}">
                      <a16:colId xmlns:a16="http://schemas.microsoft.com/office/drawing/2014/main" val="2647844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ARİTMETİK OPERATÖRLER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ANLAMI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282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ÇIKARMA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3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TOPLAMA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45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/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BÖLME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87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*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ÇARPMA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23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^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ÜS ALMA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792065"/>
                  </a:ext>
                </a:extLst>
              </a:tr>
            </a:tbl>
          </a:graphicData>
        </a:graphic>
      </p:graphicFrame>
      <p:graphicFrame>
        <p:nvGraphicFramePr>
          <p:cNvPr id="7" name="Tablo 5">
            <a:extLst>
              <a:ext uri="{FF2B5EF4-FFF2-40B4-BE49-F238E27FC236}">
                <a16:creationId xmlns:a16="http://schemas.microsoft.com/office/drawing/2014/main" id="{F7E5FD0D-D84B-410A-9332-5220BBA93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81644"/>
              </p:ext>
            </p:extLst>
          </p:nvPr>
        </p:nvGraphicFramePr>
        <p:xfrm>
          <a:off x="761999" y="3594063"/>
          <a:ext cx="465813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1591">
                  <a:extLst>
                    <a:ext uri="{9D8B030D-6E8A-4147-A177-3AD203B41FA5}">
                      <a16:colId xmlns:a16="http://schemas.microsoft.com/office/drawing/2014/main" val="4101298214"/>
                    </a:ext>
                  </a:extLst>
                </a:gridCol>
                <a:gridCol w="1646548">
                  <a:extLst>
                    <a:ext uri="{9D8B030D-6E8A-4147-A177-3AD203B41FA5}">
                      <a16:colId xmlns:a16="http://schemas.microsoft.com/office/drawing/2014/main" val="2647844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KARŞILAŞTIRMA OPERATÖRLERİ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ANLAMI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282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=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EŞİTTİR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3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KÜÇÜKTÜR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45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&lt;=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KÜÇÜK EŞİTTİR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87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&gt;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BÜYÜKTÜR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23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&gt;=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BÜYÜK EŞİTTİR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792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&lt;&gt;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EŞİT DEĞİLDİR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79064"/>
                  </a:ext>
                </a:extLst>
              </a:tr>
            </a:tbl>
          </a:graphicData>
        </a:graphic>
      </p:graphicFrame>
      <p:graphicFrame>
        <p:nvGraphicFramePr>
          <p:cNvPr id="8" name="Tablo 5">
            <a:extLst>
              <a:ext uri="{FF2B5EF4-FFF2-40B4-BE49-F238E27FC236}">
                <a16:creationId xmlns:a16="http://schemas.microsoft.com/office/drawing/2014/main" id="{F1565CC1-AE7E-43ED-ADE7-B5C0640C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228292"/>
              </p:ext>
            </p:extLst>
          </p:nvPr>
        </p:nvGraphicFramePr>
        <p:xfrm>
          <a:off x="5783162" y="2519643"/>
          <a:ext cx="5646837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0806">
                  <a:extLst>
                    <a:ext uri="{9D8B030D-6E8A-4147-A177-3AD203B41FA5}">
                      <a16:colId xmlns:a16="http://schemas.microsoft.com/office/drawing/2014/main" val="4101298214"/>
                    </a:ext>
                  </a:extLst>
                </a:gridCol>
                <a:gridCol w="1996031">
                  <a:extLst>
                    <a:ext uri="{9D8B030D-6E8A-4147-A177-3AD203B41FA5}">
                      <a16:colId xmlns:a16="http://schemas.microsoft.com/office/drawing/2014/main" val="2647844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MANTIKSAL OPERATÖRLER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ANLAMI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45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&amp;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İKİ METİNSEL İFADEYİ BİRLEŞTİRİR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87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&amp;&amp;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VE ANLAMINA GELİR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23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||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YADA ANLAMINA GELİR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792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DİZİ İÇİNİ İFADE EDER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79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815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55</Words>
  <Application>Microsoft Office PowerPoint</Application>
  <PresentationFormat>Geniş ekran</PresentationFormat>
  <Paragraphs>37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M. MUSTAFA BOLAT</dc:creator>
  <cp:lastModifiedBy>M. MUSTAFA BOLAT</cp:lastModifiedBy>
  <cp:revision>1</cp:revision>
  <dcterms:created xsi:type="dcterms:W3CDTF">2020-01-23T17:59:06Z</dcterms:created>
  <dcterms:modified xsi:type="dcterms:W3CDTF">2020-01-23T18:07:50Z</dcterms:modified>
</cp:coreProperties>
</file>