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7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3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2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9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3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1934-689B-4051-B4E8-664522182154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1507-DF8A-4F60-A267-973F43149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0" y="0"/>
            <a:ext cx="12192000" cy="80467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1</cp:revision>
  <dcterms:created xsi:type="dcterms:W3CDTF">2023-07-28T04:32:30Z</dcterms:created>
  <dcterms:modified xsi:type="dcterms:W3CDTF">2023-07-28T04:40:01Z</dcterms:modified>
</cp:coreProperties>
</file>